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ink/ink1.xml" ContentType="application/inkml+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ink/ink2.xml" ContentType="application/inkml+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7" r:id="rId2"/>
    <p:sldId id="258" r:id="rId3"/>
    <p:sldId id="1077" r:id="rId4"/>
    <p:sldId id="1078" r:id="rId5"/>
    <p:sldId id="1080" r:id="rId6"/>
    <p:sldId id="1081" r:id="rId7"/>
    <p:sldId id="1082" r:id="rId8"/>
    <p:sldId id="754" r:id="rId9"/>
    <p:sldId id="774" r:id="rId10"/>
    <p:sldId id="1084" r:id="rId11"/>
    <p:sldId id="756" r:id="rId12"/>
    <p:sldId id="777" r:id="rId13"/>
    <p:sldId id="785" r:id="rId14"/>
    <p:sldId id="787" r:id="rId15"/>
    <p:sldId id="1083" r:id="rId16"/>
    <p:sldId id="758" r:id="rId17"/>
    <p:sldId id="1086" r:id="rId18"/>
    <p:sldId id="759" r:id="rId19"/>
    <p:sldId id="760" r:id="rId20"/>
    <p:sldId id="789" r:id="rId21"/>
    <p:sldId id="791" r:id="rId22"/>
    <p:sldId id="1085" r:id="rId23"/>
    <p:sldId id="788" r:id="rId24"/>
    <p:sldId id="762" r:id="rId25"/>
    <p:sldId id="747" r:id="rId26"/>
    <p:sldId id="1079" r:id="rId27"/>
    <p:sldId id="763" r:id="rId28"/>
    <p:sldId id="764" r:id="rId29"/>
    <p:sldId id="779" r:id="rId30"/>
    <p:sldId id="780" r:id="rId31"/>
    <p:sldId id="781" r:id="rId32"/>
    <p:sldId id="782" r:id="rId33"/>
    <p:sldId id="765" r:id="rId34"/>
    <p:sldId id="783" r:id="rId35"/>
    <p:sldId id="1220" r:id="rId36"/>
    <p:sldId id="748" r:id="rId37"/>
    <p:sldId id="766" r:id="rId38"/>
    <p:sldId id="767" r:id="rId39"/>
    <p:sldId id="768" r:id="rId40"/>
    <p:sldId id="769" r:id="rId41"/>
    <p:sldId id="784" r:id="rId42"/>
    <p:sldId id="1038" r:id="rId43"/>
    <p:sldId id="1053" r:id="rId44"/>
    <p:sldId id="1054" r:id="rId45"/>
    <p:sldId id="1055" r:id="rId46"/>
    <p:sldId id="986" r:id="rId47"/>
    <p:sldId id="959" r:id="rId48"/>
    <p:sldId id="960" r:id="rId49"/>
    <p:sldId id="961" r:id="rId50"/>
    <p:sldId id="1110" r:id="rId51"/>
    <p:sldId id="1219"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E540ED-C94E-4DB8-98A5-279A2345B2A1}" v="56" dt="2021-11-30T05:57:21.2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89676" autoAdjust="0"/>
  </p:normalViewPr>
  <p:slideViewPr>
    <p:cSldViewPr snapToGrid="0">
      <p:cViewPr varScale="1">
        <p:scale>
          <a:sx n="60" d="100"/>
          <a:sy n="60" d="100"/>
        </p:scale>
        <p:origin x="906" y="36"/>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microsoft.com/office/2016/11/relationships/changesInfo" Target="changesInfos/changesInfo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shal Khan" userId="ff208bdd-e69e-4a16-a659-cb1c3d459121" providerId="ADAL" clId="{9E870809-0970-484A-8BC5-618366630EA7}"/>
    <pc:docChg chg="undo custSel addSld delSld modSld sldOrd">
      <pc:chgData name="Mashal Khan" userId="ff208bdd-e69e-4a16-a659-cb1c3d459121" providerId="ADAL" clId="{9E870809-0970-484A-8BC5-618366630EA7}" dt="2021-10-05T05:13:26.053" v="1475" actId="1035"/>
      <pc:docMkLst>
        <pc:docMk/>
      </pc:docMkLst>
      <pc:sldChg chg="modSp">
        <pc:chgData name="Mashal Khan" userId="ff208bdd-e69e-4a16-a659-cb1c3d459121" providerId="ADAL" clId="{9E870809-0970-484A-8BC5-618366630EA7}" dt="2021-10-05T03:38:37.095" v="117" actId="20577"/>
        <pc:sldMkLst>
          <pc:docMk/>
          <pc:sldMk cId="2193967764" sldId="257"/>
        </pc:sldMkLst>
        <pc:spChg chg="mod">
          <ac:chgData name="Mashal Khan" userId="ff208bdd-e69e-4a16-a659-cb1c3d459121" providerId="ADAL" clId="{9E870809-0970-484A-8BC5-618366630EA7}" dt="2021-10-05T03:38:37.095" v="117" actId="20577"/>
          <ac:spMkLst>
            <pc:docMk/>
            <pc:sldMk cId="2193967764" sldId="257"/>
            <ac:spMk id="3" creationId="{548CDEF2-8F98-4802-94BB-396C1AF48E2C}"/>
          </ac:spMkLst>
        </pc:spChg>
      </pc:sldChg>
      <pc:sldChg chg="del">
        <pc:chgData name="Mashal Khan" userId="ff208bdd-e69e-4a16-a659-cb1c3d459121" providerId="ADAL" clId="{9E870809-0970-484A-8BC5-618366630EA7}" dt="2021-10-05T04:33:49.968" v="924" actId="47"/>
        <pc:sldMkLst>
          <pc:docMk/>
          <pc:sldMk cId="513666314" sldId="273"/>
        </pc:sldMkLst>
      </pc:sldChg>
      <pc:sldChg chg="del">
        <pc:chgData name="Mashal Khan" userId="ff208bdd-e69e-4a16-a659-cb1c3d459121" providerId="ADAL" clId="{9E870809-0970-484A-8BC5-618366630EA7}" dt="2021-10-04T11:04:05.641" v="1" actId="47"/>
        <pc:sldMkLst>
          <pc:docMk/>
          <pc:sldMk cId="2413698846" sldId="303"/>
        </pc:sldMkLst>
      </pc:sldChg>
      <pc:sldChg chg="del">
        <pc:chgData name="Mashal Khan" userId="ff208bdd-e69e-4a16-a659-cb1c3d459121" providerId="ADAL" clId="{9E870809-0970-484A-8BC5-618366630EA7}" dt="2021-10-04T11:03:46.230" v="0" actId="47"/>
        <pc:sldMkLst>
          <pc:docMk/>
          <pc:sldMk cId="1571890529" sldId="307"/>
        </pc:sldMkLst>
      </pc:sldChg>
      <pc:sldChg chg="del">
        <pc:chgData name="Mashal Khan" userId="ff208bdd-e69e-4a16-a659-cb1c3d459121" providerId="ADAL" clId="{9E870809-0970-484A-8BC5-618366630EA7}" dt="2021-10-04T11:04:05.641" v="1" actId="47"/>
        <pc:sldMkLst>
          <pc:docMk/>
          <pc:sldMk cId="2902035591" sldId="312"/>
        </pc:sldMkLst>
      </pc:sldChg>
      <pc:sldChg chg="add">
        <pc:chgData name="Mashal Khan" userId="ff208bdd-e69e-4a16-a659-cb1c3d459121" providerId="ADAL" clId="{9E870809-0970-484A-8BC5-618366630EA7}" dt="2021-10-04T11:07:23.738" v="31"/>
        <pc:sldMkLst>
          <pc:docMk/>
          <pc:sldMk cId="3768481285" sldId="317"/>
        </pc:sldMkLst>
      </pc:sldChg>
      <pc:sldChg chg="add del">
        <pc:chgData name="Mashal Khan" userId="ff208bdd-e69e-4a16-a659-cb1c3d459121" providerId="ADAL" clId="{9E870809-0970-484A-8BC5-618366630EA7}" dt="2021-10-04T11:06:06.851" v="28" actId="47"/>
        <pc:sldMkLst>
          <pc:docMk/>
          <pc:sldMk cId="3212945218" sldId="325"/>
        </pc:sldMkLst>
      </pc:sldChg>
      <pc:sldChg chg="add del">
        <pc:chgData name="Mashal Khan" userId="ff208bdd-e69e-4a16-a659-cb1c3d459121" providerId="ADAL" clId="{9E870809-0970-484A-8BC5-618366630EA7}" dt="2021-10-04T11:06:06.851" v="28" actId="47"/>
        <pc:sldMkLst>
          <pc:docMk/>
          <pc:sldMk cId="2096084461" sldId="326"/>
        </pc:sldMkLst>
      </pc:sldChg>
      <pc:sldChg chg="add del">
        <pc:chgData name="Mashal Khan" userId="ff208bdd-e69e-4a16-a659-cb1c3d459121" providerId="ADAL" clId="{9E870809-0970-484A-8BC5-618366630EA7}" dt="2021-10-04T11:06:06.851" v="28" actId="47"/>
        <pc:sldMkLst>
          <pc:docMk/>
          <pc:sldMk cId="606998167" sldId="328"/>
        </pc:sldMkLst>
      </pc:sldChg>
      <pc:sldChg chg="addSp delSp modSp add del mod setBg">
        <pc:chgData name="Mashal Khan" userId="ff208bdd-e69e-4a16-a659-cb1c3d459121" providerId="ADAL" clId="{9E870809-0970-484A-8BC5-618366630EA7}" dt="2021-10-05T03:40:16.920" v="126" actId="1076"/>
        <pc:sldMkLst>
          <pc:docMk/>
          <pc:sldMk cId="764155645" sldId="329"/>
        </pc:sldMkLst>
        <pc:spChg chg="mod">
          <ac:chgData name="Mashal Khan" userId="ff208bdd-e69e-4a16-a659-cb1c3d459121" providerId="ADAL" clId="{9E870809-0970-484A-8BC5-618366630EA7}" dt="2021-10-05T03:40:08.786" v="124" actId="26606"/>
          <ac:spMkLst>
            <pc:docMk/>
            <pc:sldMk cId="764155645" sldId="329"/>
            <ac:spMk id="2" creationId="{301D3D69-896E-4BA0-8A44-CF530F60E3F3}"/>
          </ac:spMkLst>
        </pc:spChg>
        <pc:spChg chg="mod">
          <ac:chgData name="Mashal Khan" userId="ff208bdd-e69e-4a16-a659-cb1c3d459121" providerId="ADAL" clId="{9E870809-0970-484A-8BC5-618366630EA7}" dt="2021-10-05T03:40:08.786" v="124" actId="26606"/>
          <ac:spMkLst>
            <pc:docMk/>
            <pc:sldMk cId="764155645" sldId="329"/>
            <ac:spMk id="3" creationId="{44AD0BB5-2BA9-4C96-A93D-42B62A0E9638}"/>
          </ac:spMkLst>
        </pc:spChg>
        <pc:spChg chg="add del">
          <ac:chgData name="Mashal Khan" userId="ff208bdd-e69e-4a16-a659-cb1c3d459121" providerId="ADAL" clId="{9E870809-0970-484A-8BC5-618366630EA7}" dt="2021-10-05T03:40:08.786" v="124" actId="26606"/>
          <ac:spMkLst>
            <pc:docMk/>
            <pc:sldMk cId="764155645" sldId="329"/>
            <ac:spMk id="7" creationId="{5E39A796-BE83-48B1-B33F-35C4A32AAB57}"/>
          </ac:spMkLst>
        </pc:spChg>
        <pc:spChg chg="add del">
          <ac:chgData name="Mashal Khan" userId="ff208bdd-e69e-4a16-a659-cb1c3d459121" providerId="ADAL" clId="{9E870809-0970-484A-8BC5-618366630EA7}" dt="2021-10-05T03:40:08.786" v="124" actId="26606"/>
          <ac:spMkLst>
            <pc:docMk/>
            <pc:sldMk cId="764155645" sldId="329"/>
            <ac:spMk id="8" creationId="{72F84B47-E267-4194-8194-831DB7B5547F}"/>
          </ac:spMkLst>
        </pc:spChg>
        <pc:spChg chg="add del">
          <ac:chgData name="Mashal Khan" userId="ff208bdd-e69e-4a16-a659-cb1c3d459121" providerId="ADAL" clId="{9E870809-0970-484A-8BC5-618366630EA7}" dt="2021-10-05T03:39:56.837" v="122" actId="26606"/>
          <ac:spMkLst>
            <pc:docMk/>
            <pc:sldMk cId="764155645" sldId="329"/>
            <ac:spMk id="10" creationId="{131BAD53-4E89-4F62-BBB7-26359763ED39}"/>
          </ac:spMkLst>
        </pc:spChg>
        <pc:spChg chg="add del">
          <ac:chgData name="Mashal Khan" userId="ff208bdd-e69e-4a16-a659-cb1c3d459121" providerId="ADAL" clId="{9E870809-0970-484A-8BC5-618366630EA7}" dt="2021-10-05T03:39:56.837" v="122" actId="26606"/>
          <ac:spMkLst>
            <pc:docMk/>
            <pc:sldMk cId="764155645" sldId="329"/>
            <ac:spMk id="12" creationId="{62756DA2-40EB-4C6F-B962-5822FFB54FB6}"/>
          </ac:spMkLst>
        </pc:spChg>
        <pc:picChg chg="mod">
          <ac:chgData name="Mashal Khan" userId="ff208bdd-e69e-4a16-a659-cb1c3d459121" providerId="ADAL" clId="{9E870809-0970-484A-8BC5-618366630EA7}" dt="2021-10-05T03:40:16.920" v="126" actId="1076"/>
          <ac:picMkLst>
            <pc:docMk/>
            <pc:sldMk cId="764155645" sldId="329"/>
            <ac:picMk id="5" creationId="{94106426-6268-4DF1-BEB3-DC3769EFC04B}"/>
          </ac:picMkLst>
        </pc:picChg>
      </pc:sldChg>
      <pc:sldChg chg="del">
        <pc:chgData name="Mashal Khan" userId="ff208bdd-e69e-4a16-a659-cb1c3d459121" providerId="ADAL" clId="{9E870809-0970-484A-8BC5-618366630EA7}" dt="2021-10-04T11:03:46.230" v="0" actId="47"/>
        <pc:sldMkLst>
          <pc:docMk/>
          <pc:sldMk cId="1824495243" sldId="329"/>
        </pc:sldMkLst>
      </pc:sldChg>
      <pc:sldChg chg="add del ord">
        <pc:chgData name="Mashal Khan" userId="ff208bdd-e69e-4a16-a659-cb1c3d459121" providerId="ADAL" clId="{9E870809-0970-484A-8BC5-618366630EA7}" dt="2021-10-05T04:18:08.930" v="841"/>
        <pc:sldMkLst>
          <pc:docMk/>
          <pc:sldMk cId="1553760566" sldId="330"/>
        </pc:sldMkLst>
      </pc:sldChg>
      <pc:sldChg chg="del">
        <pc:chgData name="Mashal Khan" userId="ff208bdd-e69e-4a16-a659-cb1c3d459121" providerId="ADAL" clId="{9E870809-0970-484A-8BC5-618366630EA7}" dt="2021-10-04T11:03:46.230" v="0" actId="47"/>
        <pc:sldMkLst>
          <pc:docMk/>
          <pc:sldMk cId="2531598201" sldId="330"/>
        </pc:sldMkLst>
      </pc:sldChg>
      <pc:sldChg chg="del">
        <pc:chgData name="Mashal Khan" userId="ff208bdd-e69e-4a16-a659-cb1c3d459121" providerId="ADAL" clId="{9E870809-0970-484A-8BC5-618366630EA7}" dt="2021-10-04T11:03:46.230" v="0" actId="47"/>
        <pc:sldMkLst>
          <pc:docMk/>
          <pc:sldMk cId="140982329" sldId="331"/>
        </pc:sldMkLst>
      </pc:sldChg>
      <pc:sldChg chg="modSp add del mod">
        <pc:chgData name="Mashal Khan" userId="ff208bdd-e69e-4a16-a659-cb1c3d459121" providerId="ADAL" clId="{9E870809-0970-484A-8BC5-618366630EA7}" dt="2021-10-05T04:36:22.436" v="947" actId="20577"/>
        <pc:sldMkLst>
          <pc:docMk/>
          <pc:sldMk cId="470336844" sldId="331"/>
        </pc:sldMkLst>
        <pc:spChg chg="mod">
          <ac:chgData name="Mashal Khan" userId="ff208bdd-e69e-4a16-a659-cb1c3d459121" providerId="ADAL" clId="{9E870809-0970-484A-8BC5-618366630EA7}" dt="2021-10-05T04:36:22.436" v="947" actId="20577"/>
          <ac:spMkLst>
            <pc:docMk/>
            <pc:sldMk cId="470336844" sldId="331"/>
            <ac:spMk id="2" creationId="{40DF5EDE-B306-4475-A8A1-1ACA5C59A09D}"/>
          </ac:spMkLst>
        </pc:spChg>
        <pc:spChg chg="mod">
          <ac:chgData name="Mashal Khan" userId="ff208bdd-e69e-4a16-a659-cb1c3d459121" providerId="ADAL" clId="{9E870809-0970-484A-8BC5-618366630EA7}" dt="2021-10-05T04:32:59.992" v="923" actId="14100"/>
          <ac:spMkLst>
            <pc:docMk/>
            <pc:sldMk cId="470336844" sldId="331"/>
            <ac:spMk id="3" creationId="{6BB36E81-3141-49A9-954D-5D378973396B}"/>
          </ac:spMkLst>
        </pc:spChg>
      </pc:sldChg>
      <pc:sldChg chg="add del">
        <pc:chgData name="Mashal Khan" userId="ff208bdd-e69e-4a16-a659-cb1c3d459121" providerId="ADAL" clId="{9E870809-0970-484A-8BC5-618366630EA7}" dt="2021-10-04T11:06:11.459" v="29"/>
        <pc:sldMkLst>
          <pc:docMk/>
          <pc:sldMk cId="4202715266" sldId="332"/>
        </pc:sldMkLst>
      </pc:sldChg>
      <pc:sldChg chg="del">
        <pc:chgData name="Mashal Khan" userId="ff208bdd-e69e-4a16-a659-cb1c3d459121" providerId="ADAL" clId="{9E870809-0970-484A-8BC5-618366630EA7}" dt="2021-10-04T11:03:46.230" v="0" actId="47"/>
        <pc:sldMkLst>
          <pc:docMk/>
          <pc:sldMk cId="1740948837" sldId="336"/>
        </pc:sldMkLst>
      </pc:sldChg>
      <pc:sldChg chg="del">
        <pc:chgData name="Mashal Khan" userId="ff208bdd-e69e-4a16-a659-cb1c3d459121" providerId="ADAL" clId="{9E870809-0970-484A-8BC5-618366630EA7}" dt="2021-10-04T11:04:05.641" v="1" actId="47"/>
        <pc:sldMkLst>
          <pc:docMk/>
          <pc:sldMk cId="3602149047" sldId="337"/>
        </pc:sldMkLst>
      </pc:sldChg>
      <pc:sldChg chg="del">
        <pc:chgData name="Mashal Khan" userId="ff208bdd-e69e-4a16-a659-cb1c3d459121" providerId="ADAL" clId="{9E870809-0970-484A-8BC5-618366630EA7}" dt="2021-10-04T11:04:05.641" v="1" actId="47"/>
        <pc:sldMkLst>
          <pc:docMk/>
          <pc:sldMk cId="420247724" sldId="338"/>
        </pc:sldMkLst>
      </pc:sldChg>
      <pc:sldChg chg="del">
        <pc:chgData name="Mashal Khan" userId="ff208bdd-e69e-4a16-a659-cb1c3d459121" providerId="ADAL" clId="{9E870809-0970-484A-8BC5-618366630EA7}" dt="2021-10-04T11:04:05.641" v="1" actId="47"/>
        <pc:sldMkLst>
          <pc:docMk/>
          <pc:sldMk cId="4055949036" sldId="339"/>
        </pc:sldMkLst>
      </pc:sldChg>
      <pc:sldChg chg="del">
        <pc:chgData name="Mashal Khan" userId="ff208bdd-e69e-4a16-a659-cb1c3d459121" providerId="ADAL" clId="{9E870809-0970-484A-8BC5-618366630EA7}" dt="2021-10-04T11:04:05.641" v="1" actId="47"/>
        <pc:sldMkLst>
          <pc:docMk/>
          <pc:sldMk cId="3178102744" sldId="340"/>
        </pc:sldMkLst>
      </pc:sldChg>
      <pc:sldChg chg="del">
        <pc:chgData name="Mashal Khan" userId="ff208bdd-e69e-4a16-a659-cb1c3d459121" providerId="ADAL" clId="{9E870809-0970-484A-8BC5-618366630EA7}" dt="2021-10-04T11:04:05.641" v="1" actId="47"/>
        <pc:sldMkLst>
          <pc:docMk/>
          <pc:sldMk cId="2245731325" sldId="341"/>
        </pc:sldMkLst>
      </pc:sldChg>
      <pc:sldChg chg="del">
        <pc:chgData name="Mashal Khan" userId="ff208bdd-e69e-4a16-a659-cb1c3d459121" providerId="ADAL" clId="{9E870809-0970-484A-8BC5-618366630EA7}" dt="2021-10-04T11:04:05.641" v="1" actId="47"/>
        <pc:sldMkLst>
          <pc:docMk/>
          <pc:sldMk cId="1278971623" sldId="342"/>
        </pc:sldMkLst>
      </pc:sldChg>
      <pc:sldChg chg="del">
        <pc:chgData name="Mashal Khan" userId="ff208bdd-e69e-4a16-a659-cb1c3d459121" providerId="ADAL" clId="{9E870809-0970-484A-8BC5-618366630EA7}" dt="2021-10-04T11:04:05.641" v="1" actId="47"/>
        <pc:sldMkLst>
          <pc:docMk/>
          <pc:sldMk cId="3170403845" sldId="343"/>
        </pc:sldMkLst>
      </pc:sldChg>
      <pc:sldChg chg="del">
        <pc:chgData name="Mashal Khan" userId="ff208bdd-e69e-4a16-a659-cb1c3d459121" providerId="ADAL" clId="{9E870809-0970-484A-8BC5-618366630EA7}" dt="2021-10-04T11:04:05.641" v="1" actId="47"/>
        <pc:sldMkLst>
          <pc:docMk/>
          <pc:sldMk cId="4193550935" sldId="344"/>
        </pc:sldMkLst>
      </pc:sldChg>
      <pc:sldChg chg="del">
        <pc:chgData name="Mashal Khan" userId="ff208bdd-e69e-4a16-a659-cb1c3d459121" providerId="ADAL" clId="{9E870809-0970-484A-8BC5-618366630EA7}" dt="2021-10-04T11:04:05.641" v="1" actId="47"/>
        <pc:sldMkLst>
          <pc:docMk/>
          <pc:sldMk cId="2829328873" sldId="345"/>
        </pc:sldMkLst>
      </pc:sldChg>
      <pc:sldChg chg="del">
        <pc:chgData name="Mashal Khan" userId="ff208bdd-e69e-4a16-a659-cb1c3d459121" providerId="ADAL" clId="{9E870809-0970-484A-8BC5-618366630EA7}" dt="2021-10-04T11:04:05.641" v="1" actId="47"/>
        <pc:sldMkLst>
          <pc:docMk/>
          <pc:sldMk cId="2753587668" sldId="346"/>
        </pc:sldMkLst>
      </pc:sldChg>
      <pc:sldChg chg="del">
        <pc:chgData name="Mashal Khan" userId="ff208bdd-e69e-4a16-a659-cb1c3d459121" providerId="ADAL" clId="{9E870809-0970-484A-8BC5-618366630EA7}" dt="2021-10-04T11:04:05.641" v="1" actId="47"/>
        <pc:sldMkLst>
          <pc:docMk/>
          <pc:sldMk cId="458441278" sldId="347"/>
        </pc:sldMkLst>
      </pc:sldChg>
      <pc:sldChg chg="del">
        <pc:chgData name="Mashal Khan" userId="ff208bdd-e69e-4a16-a659-cb1c3d459121" providerId="ADAL" clId="{9E870809-0970-484A-8BC5-618366630EA7}" dt="2021-10-04T11:04:05.641" v="1" actId="47"/>
        <pc:sldMkLst>
          <pc:docMk/>
          <pc:sldMk cId="3453163318" sldId="348"/>
        </pc:sldMkLst>
      </pc:sldChg>
      <pc:sldChg chg="del">
        <pc:chgData name="Mashal Khan" userId="ff208bdd-e69e-4a16-a659-cb1c3d459121" providerId="ADAL" clId="{9E870809-0970-484A-8BC5-618366630EA7}" dt="2021-10-04T11:04:05.641" v="1" actId="47"/>
        <pc:sldMkLst>
          <pc:docMk/>
          <pc:sldMk cId="2040193462" sldId="349"/>
        </pc:sldMkLst>
      </pc:sldChg>
      <pc:sldChg chg="del">
        <pc:chgData name="Mashal Khan" userId="ff208bdd-e69e-4a16-a659-cb1c3d459121" providerId="ADAL" clId="{9E870809-0970-484A-8BC5-618366630EA7}" dt="2021-10-04T11:04:05.641" v="1" actId="47"/>
        <pc:sldMkLst>
          <pc:docMk/>
          <pc:sldMk cId="164590880" sldId="350"/>
        </pc:sldMkLst>
      </pc:sldChg>
      <pc:sldChg chg="del">
        <pc:chgData name="Mashal Khan" userId="ff208bdd-e69e-4a16-a659-cb1c3d459121" providerId="ADAL" clId="{9E870809-0970-484A-8BC5-618366630EA7}" dt="2021-10-04T11:04:05.641" v="1" actId="47"/>
        <pc:sldMkLst>
          <pc:docMk/>
          <pc:sldMk cId="2349728404" sldId="351"/>
        </pc:sldMkLst>
      </pc:sldChg>
      <pc:sldChg chg="del">
        <pc:chgData name="Mashal Khan" userId="ff208bdd-e69e-4a16-a659-cb1c3d459121" providerId="ADAL" clId="{9E870809-0970-484A-8BC5-618366630EA7}" dt="2021-10-04T11:04:05.641" v="1" actId="47"/>
        <pc:sldMkLst>
          <pc:docMk/>
          <pc:sldMk cId="547762341" sldId="352"/>
        </pc:sldMkLst>
      </pc:sldChg>
      <pc:sldChg chg="del">
        <pc:chgData name="Mashal Khan" userId="ff208bdd-e69e-4a16-a659-cb1c3d459121" providerId="ADAL" clId="{9E870809-0970-484A-8BC5-618366630EA7}" dt="2021-10-04T11:04:05.641" v="1" actId="47"/>
        <pc:sldMkLst>
          <pc:docMk/>
          <pc:sldMk cId="4094708656" sldId="353"/>
        </pc:sldMkLst>
      </pc:sldChg>
      <pc:sldChg chg="del">
        <pc:chgData name="Mashal Khan" userId="ff208bdd-e69e-4a16-a659-cb1c3d459121" providerId="ADAL" clId="{9E870809-0970-484A-8BC5-618366630EA7}" dt="2021-10-04T11:04:08.463" v="2" actId="47"/>
        <pc:sldMkLst>
          <pc:docMk/>
          <pc:sldMk cId="3277055904" sldId="354"/>
        </pc:sldMkLst>
      </pc:sldChg>
      <pc:sldChg chg="del">
        <pc:chgData name="Mashal Khan" userId="ff208bdd-e69e-4a16-a659-cb1c3d459121" providerId="ADAL" clId="{9E870809-0970-484A-8BC5-618366630EA7}" dt="2021-10-04T11:04:10.819" v="3" actId="47"/>
        <pc:sldMkLst>
          <pc:docMk/>
          <pc:sldMk cId="3794463897" sldId="355"/>
        </pc:sldMkLst>
      </pc:sldChg>
      <pc:sldChg chg="addSp delSp modSp del mod">
        <pc:chgData name="Mashal Khan" userId="ff208bdd-e69e-4a16-a659-cb1c3d459121" providerId="ADAL" clId="{9E870809-0970-484A-8BC5-618366630EA7}" dt="2021-10-05T03:39:45.060" v="120" actId="47"/>
        <pc:sldMkLst>
          <pc:docMk/>
          <pc:sldMk cId="1557130645" sldId="357"/>
        </pc:sldMkLst>
        <pc:spChg chg="mod">
          <ac:chgData name="Mashal Khan" userId="ff208bdd-e69e-4a16-a659-cb1c3d459121" providerId="ADAL" clId="{9E870809-0970-484A-8BC5-618366630EA7}" dt="2021-10-04T11:04:23.960" v="17" actId="20577"/>
          <ac:spMkLst>
            <pc:docMk/>
            <pc:sldMk cId="1557130645" sldId="357"/>
            <ac:spMk id="2" creationId="{6B39AE16-2688-4927-A6AA-550914DAD0E4}"/>
          </ac:spMkLst>
        </pc:spChg>
        <pc:graphicFrameChg chg="add del mod">
          <ac:chgData name="Mashal Khan" userId="ff208bdd-e69e-4a16-a659-cb1c3d459121" providerId="ADAL" clId="{9E870809-0970-484A-8BC5-618366630EA7}" dt="2021-10-04T11:05:09.142" v="21"/>
          <ac:graphicFrameMkLst>
            <pc:docMk/>
            <pc:sldMk cId="1557130645" sldId="357"/>
            <ac:graphicFrameMk id="4" creationId="{C6CDE094-5269-4C1B-9DA4-81EAD944B82C}"/>
          </ac:graphicFrameMkLst>
        </pc:graphicFrameChg>
        <pc:graphicFrameChg chg="del mod">
          <ac:chgData name="Mashal Khan" userId="ff208bdd-e69e-4a16-a659-cb1c3d459121" providerId="ADAL" clId="{9E870809-0970-484A-8BC5-618366630EA7}" dt="2021-10-04T11:05:19.029" v="22"/>
          <ac:graphicFrameMkLst>
            <pc:docMk/>
            <pc:sldMk cId="1557130645" sldId="357"/>
            <ac:graphicFrameMk id="5" creationId="{E3181076-B541-4DBB-8A85-23EA482321A3}"/>
          </ac:graphicFrameMkLst>
        </pc:graphicFrameChg>
      </pc:sldChg>
      <pc:sldChg chg="add del">
        <pc:chgData name="Mashal Khan" userId="ff208bdd-e69e-4a16-a659-cb1c3d459121" providerId="ADAL" clId="{9E870809-0970-484A-8BC5-618366630EA7}" dt="2021-10-04T11:06:06.851" v="28" actId="47"/>
        <pc:sldMkLst>
          <pc:docMk/>
          <pc:sldMk cId="2002832009" sldId="358"/>
        </pc:sldMkLst>
      </pc:sldChg>
      <pc:sldChg chg="addSp modSp new mod setBg">
        <pc:chgData name="Mashal Khan" userId="ff208bdd-e69e-4a16-a659-cb1c3d459121" providerId="ADAL" clId="{9E870809-0970-484A-8BC5-618366630EA7}" dt="2021-10-05T03:39:05.130" v="119" actId="14100"/>
        <pc:sldMkLst>
          <pc:docMk/>
          <pc:sldMk cId="3384043312" sldId="358"/>
        </pc:sldMkLst>
        <pc:spChg chg="mod">
          <ac:chgData name="Mashal Khan" userId="ff208bdd-e69e-4a16-a659-cb1c3d459121" providerId="ADAL" clId="{9E870809-0970-484A-8BC5-618366630EA7}" dt="2021-10-05T03:38:59.436" v="118" actId="26606"/>
          <ac:spMkLst>
            <pc:docMk/>
            <pc:sldMk cId="3384043312" sldId="358"/>
            <ac:spMk id="2" creationId="{A1B585CC-782A-478A-8757-4C02E8EB3A38}"/>
          </ac:spMkLst>
        </pc:spChg>
        <pc:spChg chg="mod">
          <ac:chgData name="Mashal Khan" userId="ff208bdd-e69e-4a16-a659-cb1c3d459121" providerId="ADAL" clId="{9E870809-0970-484A-8BC5-618366630EA7}" dt="2021-10-05T03:39:05.130" v="119" actId="14100"/>
          <ac:spMkLst>
            <pc:docMk/>
            <pc:sldMk cId="3384043312" sldId="358"/>
            <ac:spMk id="3" creationId="{F89DE025-6A3A-4806-A1C1-0B132DC55242}"/>
          </ac:spMkLst>
        </pc:spChg>
        <pc:spChg chg="add">
          <ac:chgData name="Mashal Khan" userId="ff208bdd-e69e-4a16-a659-cb1c3d459121" providerId="ADAL" clId="{9E870809-0970-484A-8BC5-618366630EA7}" dt="2021-10-05T03:38:59.436" v="118" actId="26606"/>
          <ac:spMkLst>
            <pc:docMk/>
            <pc:sldMk cId="3384043312" sldId="358"/>
            <ac:spMk id="8" creationId="{C7FA33FF-088D-4F16-95A2-2C64D353DEA8}"/>
          </ac:spMkLst>
        </pc:spChg>
        <pc:spChg chg="add">
          <ac:chgData name="Mashal Khan" userId="ff208bdd-e69e-4a16-a659-cb1c3d459121" providerId="ADAL" clId="{9E870809-0970-484A-8BC5-618366630EA7}" dt="2021-10-05T03:38:59.436" v="118" actId="26606"/>
          <ac:spMkLst>
            <pc:docMk/>
            <pc:sldMk cId="3384043312" sldId="358"/>
            <ac:spMk id="10" creationId="{A376EFB1-01CF-419F-ABF1-2AF02BBFCBD1}"/>
          </ac:spMkLst>
        </pc:spChg>
        <pc:spChg chg="add">
          <ac:chgData name="Mashal Khan" userId="ff208bdd-e69e-4a16-a659-cb1c3d459121" providerId="ADAL" clId="{9E870809-0970-484A-8BC5-618366630EA7}" dt="2021-10-05T03:38:59.436" v="118" actId="26606"/>
          <ac:spMkLst>
            <pc:docMk/>
            <pc:sldMk cId="3384043312" sldId="358"/>
            <ac:spMk id="12" creationId="{FF9DEA15-78BD-4750-AA18-B9F28A6D5AB8}"/>
          </ac:spMkLst>
        </pc:spChg>
      </pc:sldChg>
      <pc:sldChg chg="new del">
        <pc:chgData name="Mashal Khan" userId="ff208bdd-e69e-4a16-a659-cb1c3d459121" providerId="ADAL" clId="{9E870809-0970-484A-8BC5-618366630EA7}" dt="2021-10-04T11:05:50.639" v="26" actId="680"/>
        <pc:sldMkLst>
          <pc:docMk/>
          <pc:sldMk cId="3721320598" sldId="358"/>
        </pc:sldMkLst>
      </pc:sldChg>
      <pc:sldChg chg="add del">
        <pc:chgData name="Mashal Khan" userId="ff208bdd-e69e-4a16-a659-cb1c3d459121" providerId="ADAL" clId="{9E870809-0970-484A-8BC5-618366630EA7}" dt="2021-10-04T11:06:06.851" v="28" actId="47"/>
        <pc:sldMkLst>
          <pc:docMk/>
          <pc:sldMk cId="273671979" sldId="359"/>
        </pc:sldMkLst>
      </pc:sldChg>
      <pc:sldChg chg="addSp new mod modNotesTx">
        <pc:chgData name="Mashal Khan" userId="ff208bdd-e69e-4a16-a659-cb1c3d459121" providerId="ADAL" clId="{9E870809-0970-484A-8BC5-618366630EA7}" dt="2021-10-05T03:48:35.797" v="133"/>
        <pc:sldMkLst>
          <pc:docMk/>
          <pc:sldMk cId="1446450456" sldId="359"/>
        </pc:sldMkLst>
        <pc:picChg chg="add">
          <ac:chgData name="Mashal Khan" userId="ff208bdd-e69e-4a16-a659-cb1c3d459121" providerId="ADAL" clId="{9E870809-0970-484A-8BC5-618366630EA7}" dt="2021-10-05T03:42:02.095" v="128" actId="22"/>
          <ac:picMkLst>
            <pc:docMk/>
            <pc:sldMk cId="1446450456" sldId="359"/>
            <ac:picMk id="3" creationId="{615C3454-CA86-4D9D-BF92-71BA61007E37}"/>
          </ac:picMkLst>
        </pc:picChg>
      </pc:sldChg>
      <pc:sldChg chg="add del">
        <pc:chgData name="Mashal Khan" userId="ff208bdd-e69e-4a16-a659-cb1c3d459121" providerId="ADAL" clId="{9E870809-0970-484A-8BC5-618366630EA7}" dt="2021-10-04T11:06:06.851" v="28" actId="47"/>
        <pc:sldMkLst>
          <pc:docMk/>
          <pc:sldMk cId="1654380503" sldId="360"/>
        </pc:sldMkLst>
      </pc:sldChg>
      <pc:sldChg chg="addSp new mod">
        <pc:chgData name="Mashal Khan" userId="ff208bdd-e69e-4a16-a659-cb1c3d459121" providerId="ADAL" clId="{9E870809-0970-484A-8BC5-618366630EA7}" dt="2021-10-05T03:44:54.969" v="131" actId="22"/>
        <pc:sldMkLst>
          <pc:docMk/>
          <pc:sldMk cId="2483909657" sldId="360"/>
        </pc:sldMkLst>
        <pc:picChg chg="add">
          <ac:chgData name="Mashal Khan" userId="ff208bdd-e69e-4a16-a659-cb1c3d459121" providerId="ADAL" clId="{9E870809-0970-484A-8BC5-618366630EA7}" dt="2021-10-05T03:44:54.969" v="131" actId="22"/>
          <ac:picMkLst>
            <pc:docMk/>
            <pc:sldMk cId="2483909657" sldId="360"/>
            <ac:picMk id="3" creationId="{96BE8ADC-8D58-4C40-AD8F-4A4639ABBF44}"/>
          </ac:picMkLst>
        </pc:picChg>
      </pc:sldChg>
      <pc:sldChg chg="addSp delSp modSp new mod ord setBg modNotesTx">
        <pc:chgData name="Mashal Khan" userId="ff208bdd-e69e-4a16-a659-cb1c3d459121" providerId="ADAL" clId="{9E870809-0970-484A-8BC5-618366630EA7}" dt="2021-10-05T03:55:57.393" v="419" actId="403"/>
        <pc:sldMkLst>
          <pc:docMk/>
          <pc:sldMk cId="454076002" sldId="361"/>
        </pc:sldMkLst>
        <pc:spChg chg="del">
          <ac:chgData name="Mashal Khan" userId="ff208bdd-e69e-4a16-a659-cb1c3d459121" providerId="ADAL" clId="{9E870809-0970-484A-8BC5-618366630EA7}" dt="2021-10-05T03:48:54.974" v="139" actId="478"/>
          <ac:spMkLst>
            <pc:docMk/>
            <pc:sldMk cId="454076002" sldId="361"/>
            <ac:spMk id="2" creationId="{1E63D862-AC3E-486C-A834-757862FB306C}"/>
          </ac:spMkLst>
        </pc:spChg>
        <pc:spChg chg="mod">
          <ac:chgData name="Mashal Khan" userId="ff208bdd-e69e-4a16-a659-cb1c3d459121" providerId="ADAL" clId="{9E870809-0970-484A-8BC5-618366630EA7}" dt="2021-10-05T03:55:57.393" v="419" actId="403"/>
          <ac:spMkLst>
            <pc:docMk/>
            <pc:sldMk cId="454076002" sldId="361"/>
            <ac:spMk id="3" creationId="{78B03716-FB42-46AF-B995-9BC65B384E6E}"/>
          </ac:spMkLst>
        </pc:spChg>
        <pc:spChg chg="add">
          <ac:chgData name="Mashal Khan" userId="ff208bdd-e69e-4a16-a659-cb1c3d459121" providerId="ADAL" clId="{9E870809-0970-484A-8BC5-618366630EA7}" dt="2021-10-05T03:55:42.280" v="413" actId="26606"/>
          <ac:spMkLst>
            <pc:docMk/>
            <pc:sldMk cId="454076002" sldId="361"/>
            <ac:spMk id="8" creationId="{488333BA-AE6E-427A-9B16-A39C8073F4EB}"/>
          </ac:spMkLst>
        </pc:spChg>
        <pc:spChg chg="add">
          <ac:chgData name="Mashal Khan" userId="ff208bdd-e69e-4a16-a659-cb1c3d459121" providerId="ADAL" clId="{9E870809-0970-484A-8BC5-618366630EA7}" dt="2021-10-05T03:55:42.280" v="413" actId="26606"/>
          <ac:spMkLst>
            <pc:docMk/>
            <pc:sldMk cId="454076002" sldId="361"/>
            <ac:spMk id="10" creationId="{F98ED85F-DCEE-4B50-802E-71A6E3E12B04}"/>
          </ac:spMkLst>
        </pc:spChg>
      </pc:sldChg>
      <pc:sldChg chg="add del">
        <pc:chgData name="Mashal Khan" userId="ff208bdd-e69e-4a16-a659-cb1c3d459121" providerId="ADAL" clId="{9E870809-0970-484A-8BC5-618366630EA7}" dt="2021-10-04T11:06:06.851" v="28" actId="47"/>
        <pc:sldMkLst>
          <pc:docMk/>
          <pc:sldMk cId="3556127519" sldId="361"/>
        </pc:sldMkLst>
      </pc:sldChg>
      <pc:sldChg chg="new del">
        <pc:chgData name="Mashal Khan" userId="ff208bdd-e69e-4a16-a659-cb1c3d459121" providerId="ADAL" clId="{9E870809-0970-484A-8BC5-618366630EA7}" dt="2021-10-05T03:48:42.192" v="135" actId="47"/>
        <pc:sldMkLst>
          <pc:docMk/>
          <pc:sldMk cId="4060127663" sldId="361"/>
        </pc:sldMkLst>
      </pc:sldChg>
      <pc:sldChg chg="addSp modSp new mod setBg">
        <pc:chgData name="Mashal Khan" userId="ff208bdd-e69e-4a16-a659-cb1c3d459121" providerId="ADAL" clId="{9E870809-0970-484A-8BC5-618366630EA7}" dt="2021-10-05T03:57:28.970" v="477" actId="26606"/>
        <pc:sldMkLst>
          <pc:docMk/>
          <pc:sldMk cId="736342057" sldId="362"/>
        </pc:sldMkLst>
        <pc:spChg chg="mod">
          <ac:chgData name="Mashal Khan" userId="ff208bdd-e69e-4a16-a659-cb1c3d459121" providerId="ADAL" clId="{9E870809-0970-484A-8BC5-618366630EA7}" dt="2021-10-05T03:57:28.970" v="477" actId="26606"/>
          <ac:spMkLst>
            <pc:docMk/>
            <pc:sldMk cId="736342057" sldId="362"/>
            <ac:spMk id="2" creationId="{8F3728D2-9DD4-492B-A246-F7D8FE221F1A}"/>
          </ac:spMkLst>
        </pc:spChg>
        <pc:spChg chg="mod">
          <ac:chgData name="Mashal Khan" userId="ff208bdd-e69e-4a16-a659-cb1c3d459121" providerId="ADAL" clId="{9E870809-0970-484A-8BC5-618366630EA7}" dt="2021-10-05T03:57:28.970" v="477" actId="26606"/>
          <ac:spMkLst>
            <pc:docMk/>
            <pc:sldMk cId="736342057" sldId="362"/>
            <ac:spMk id="3" creationId="{BFD51179-0C04-4A29-9AD4-7E18FE4D7A1C}"/>
          </ac:spMkLst>
        </pc:spChg>
        <pc:spChg chg="add">
          <ac:chgData name="Mashal Khan" userId="ff208bdd-e69e-4a16-a659-cb1c3d459121" providerId="ADAL" clId="{9E870809-0970-484A-8BC5-618366630EA7}" dt="2021-10-05T03:57:28.970" v="477" actId="26606"/>
          <ac:spMkLst>
            <pc:docMk/>
            <pc:sldMk cId="736342057" sldId="362"/>
            <ac:spMk id="8" creationId="{2A8AA5BC-4F7A-4226-8F99-6D824B226A97}"/>
          </ac:spMkLst>
        </pc:spChg>
        <pc:spChg chg="add">
          <ac:chgData name="Mashal Khan" userId="ff208bdd-e69e-4a16-a659-cb1c3d459121" providerId="ADAL" clId="{9E870809-0970-484A-8BC5-618366630EA7}" dt="2021-10-05T03:57:28.970" v="477" actId="26606"/>
          <ac:spMkLst>
            <pc:docMk/>
            <pc:sldMk cId="736342057" sldId="362"/>
            <ac:spMk id="12" creationId="{5BC87C3E-1040-4EE4-9BDB-9537F7A1B335}"/>
          </ac:spMkLst>
        </pc:spChg>
        <pc:cxnChg chg="add">
          <ac:chgData name="Mashal Khan" userId="ff208bdd-e69e-4a16-a659-cb1c3d459121" providerId="ADAL" clId="{9E870809-0970-484A-8BC5-618366630EA7}" dt="2021-10-05T03:57:28.970" v="477" actId="26606"/>
          <ac:cxnSpMkLst>
            <pc:docMk/>
            <pc:sldMk cId="736342057" sldId="362"/>
            <ac:cxnSpMk id="10" creationId="{911DBBF1-3229-4BD9-B3D1-B4CA571E7431}"/>
          </ac:cxnSpMkLst>
        </pc:cxnChg>
        <pc:cxnChg chg="add">
          <ac:chgData name="Mashal Khan" userId="ff208bdd-e69e-4a16-a659-cb1c3d459121" providerId="ADAL" clId="{9E870809-0970-484A-8BC5-618366630EA7}" dt="2021-10-05T03:57:28.970" v="477" actId="26606"/>
          <ac:cxnSpMkLst>
            <pc:docMk/>
            <pc:sldMk cId="736342057" sldId="362"/>
            <ac:cxnSpMk id="14" creationId="{42CDBECE-872A-4C73-9DC1-BB4E805E2CF5}"/>
          </ac:cxnSpMkLst>
        </pc:cxnChg>
        <pc:cxnChg chg="add">
          <ac:chgData name="Mashal Khan" userId="ff208bdd-e69e-4a16-a659-cb1c3d459121" providerId="ADAL" clId="{9E870809-0970-484A-8BC5-618366630EA7}" dt="2021-10-05T03:57:28.970" v="477" actId="26606"/>
          <ac:cxnSpMkLst>
            <pc:docMk/>
            <pc:sldMk cId="736342057" sldId="362"/>
            <ac:cxnSpMk id="16" creationId="{F5CD5A0B-CDD7-427C-AA42-2EECFDFA1811}"/>
          </ac:cxnSpMkLst>
        </pc:cxnChg>
      </pc:sldChg>
      <pc:sldChg chg="add del">
        <pc:chgData name="Mashal Khan" userId="ff208bdd-e69e-4a16-a659-cb1c3d459121" providerId="ADAL" clId="{9E870809-0970-484A-8BC5-618366630EA7}" dt="2021-10-04T11:06:06.851" v="28" actId="47"/>
        <pc:sldMkLst>
          <pc:docMk/>
          <pc:sldMk cId="1713061914" sldId="362"/>
        </pc:sldMkLst>
      </pc:sldChg>
      <pc:sldChg chg="modSp new mod modNotesTx">
        <pc:chgData name="Mashal Khan" userId="ff208bdd-e69e-4a16-a659-cb1c3d459121" providerId="ADAL" clId="{9E870809-0970-484A-8BC5-618366630EA7}" dt="2021-10-05T04:13:30.980" v="717" actId="20577"/>
        <pc:sldMkLst>
          <pc:docMk/>
          <pc:sldMk cId="3891239427" sldId="363"/>
        </pc:sldMkLst>
        <pc:spChg chg="mod">
          <ac:chgData name="Mashal Khan" userId="ff208bdd-e69e-4a16-a659-cb1c3d459121" providerId="ADAL" clId="{9E870809-0970-484A-8BC5-618366630EA7}" dt="2021-10-05T03:57:51.874" v="483" actId="20577"/>
          <ac:spMkLst>
            <pc:docMk/>
            <pc:sldMk cId="3891239427" sldId="363"/>
            <ac:spMk id="2" creationId="{2A815F9F-91B5-48DE-A4EB-D67B553AFFF0}"/>
          </ac:spMkLst>
        </pc:spChg>
        <pc:spChg chg="mod">
          <ac:chgData name="Mashal Khan" userId="ff208bdd-e69e-4a16-a659-cb1c3d459121" providerId="ADAL" clId="{9E870809-0970-484A-8BC5-618366630EA7}" dt="2021-10-05T04:13:30.980" v="717" actId="20577"/>
          <ac:spMkLst>
            <pc:docMk/>
            <pc:sldMk cId="3891239427" sldId="363"/>
            <ac:spMk id="3" creationId="{2FF01AD2-DE16-4308-95F5-E673B661F023}"/>
          </ac:spMkLst>
        </pc:spChg>
      </pc:sldChg>
      <pc:sldChg chg="add del">
        <pc:chgData name="Mashal Khan" userId="ff208bdd-e69e-4a16-a659-cb1c3d459121" providerId="ADAL" clId="{9E870809-0970-484A-8BC5-618366630EA7}" dt="2021-10-04T11:06:06.851" v="28" actId="47"/>
        <pc:sldMkLst>
          <pc:docMk/>
          <pc:sldMk cId="3899816042" sldId="363"/>
        </pc:sldMkLst>
      </pc:sldChg>
      <pc:sldChg chg="add del">
        <pc:chgData name="Mashal Khan" userId="ff208bdd-e69e-4a16-a659-cb1c3d459121" providerId="ADAL" clId="{9E870809-0970-484A-8BC5-618366630EA7}" dt="2021-10-04T11:06:06.851" v="28" actId="47"/>
        <pc:sldMkLst>
          <pc:docMk/>
          <pc:sldMk cId="682313828" sldId="364"/>
        </pc:sldMkLst>
      </pc:sldChg>
      <pc:sldChg chg="addSp delSp modSp new mod setBg">
        <pc:chgData name="Mashal Khan" userId="ff208bdd-e69e-4a16-a659-cb1c3d459121" providerId="ADAL" clId="{9E870809-0970-484A-8BC5-618366630EA7}" dt="2021-10-05T04:00:56.458" v="508" actId="26606"/>
        <pc:sldMkLst>
          <pc:docMk/>
          <pc:sldMk cId="1355758672" sldId="364"/>
        </pc:sldMkLst>
        <pc:spChg chg="del">
          <ac:chgData name="Mashal Khan" userId="ff208bdd-e69e-4a16-a659-cb1c3d459121" providerId="ADAL" clId="{9E870809-0970-484A-8BC5-618366630EA7}" dt="2021-10-05T04:00:56.458" v="508" actId="26606"/>
          <ac:spMkLst>
            <pc:docMk/>
            <pc:sldMk cId="1355758672" sldId="364"/>
            <ac:spMk id="2" creationId="{1E08B70A-4394-4A9D-AC9F-86B19BD0AFC7}"/>
          </ac:spMkLst>
        </pc:spChg>
        <pc:spChg chg="del">
          <ac:chgData name="Mashal Khan" userId="ff208bdd-e69e-4a16-a659-cb1c3d459121" providerId="ADAL" clId="{9E870809-0970-484A-8BC5-618366630EA7}" dt="2021-10-05T04:00:52.435" v="507" actId="22"/>
          <ac:spMkLst>
            <pc:docMk/>
            <pc:sldMk cId="1355758672" sldId="364"/>
            <ac:spMk id="3" creationId="{86333303-4653-4ABB-9726-338030FF4AD7}"/>
          </ac:spMkLst>
        </pc:spChg>
        <pc:spChg chg="add">
          <ac:chgData name="Mashal Khan" userId="ff208bdd-e69e-4a16-a659-cb1c3d459121" providerId="ADAL" clId="{9E870809-0970-484A-8BC5-618366630EA7}" dt="2021-10-05T04:00:56.458" v="508" actId="26606"/>
          <ac:spMkLst>
            <pc:docMk/>
            <pc:sldMk cId="1355758672" sldId="364"/>
            <ac:spMk id="10" creationId="{32BC26D8-82FB-445E-AA49-62A77D7C1EE0}"/>
          </ac:spMkLst>
        </pc:spChg>
        <pc:spChg chg="add">
          <ac:chgData name="Mashal Khan" userId="ff208bdd-e69e-4a16-a659-cb1c3d459121" providerId="ADAL" clId="{9E870809-0970-484A-8BC5-618366630EA7}" dt="2021-10-05T04:00:56.458" v="508" actId="26606"/>
          <ac:spMkLst>
            <pc:docMk/>
            <pc:sldMk cId="1355758672" sldId="364"/>
            <ac:spMk id="12" creationId="{CB44330D-EA18-4254-AA95-EB49948539B8}"/>
          </ac:spMkLst>
        </pc:spChg>
        <pc:picChg chg="add mod ord">
          <ac:chgData name="Mashal Khan" userId="ff208bdd-e69e-4a16-a659-cb1c3d459121" providerId="ADAL" clId="{9E870809-0970-484A-8BC5-618366630EA7}" dt="2021-10-05T04:00:56.458" v="508" actId="26606"/>
          <ac:picMkLst>
            <pc:docMk/>
            <pc:sldMk cId="1355758672" sldId="364"/>
            <ac:picMk id="5" creationId="{2D13B485-FF2D-4B07-8CF1-C515BB7BA302}"/>
          </ac:picMkLst>
        </pc:picChg>
      </pc:sldChg>
      <pc:sldChg chg="addSp delSp modSp new mod setBg modNotesTx">
        <pc:chgData name="Mashal Khan" userId="ff208bdd-e69e-4a16-a659-cb1c3d459121" providerId="ADAL" clId="{9E870809-0970-484A-8BC5-618366630EA7}" dt="2021-10-05T04:05:22.043" v="584" actId="113"/>
        <pc:sldMkLst>
          <pc:docMk/>
          <pc:sldMk cId="121703339" sldId="365"/>
        </pc:sldMkLst>
        <pc:spChg chg="del">
          <ac:chgData name="Mashal Khan" userId="ff208bdd-e69e-4a16-a659-cb1c3d459121" providerId="ADAL" clId="{9E870809-0970-484A-8BC5-618366630EA7}" dt="2021-10-05T04:01:51.070" v="523" actId="478"/>
          <ac:spMkLst>
            <pc:docMk/>
            <pc:sldMk cId="121703339" sldId="365"/>
            <ac:spMk id="2" creationId="{9326602B-9772-43D7-BEAB-793A01C0C538}"/>
          </ac:spMkLst>
        </pc:spChg>
        <pc:spChg chg="mod">
          <ac:chgData name="Mashal Khan" userId="ff208bdd-e69e-4a16-a659-cb1c3d459121" providerId="ADAL" clId="{9E870809-0970-484A-8BC5-618366630EA7}" dt="2021-10-05T04:05:22.043" v="584" actId="113"/>
          <ac:spMkLst>
            <pc:docMk/>
            <pc:sldMk cId="121703339" sldId="365"/>
            <ac:spMk id="3" creationId="{E399232D-6C0E-418C-88EC-650A0C898B41}"/>
          </ac:spMkLst>
        </pc:spChg>
        <pc:spChg chg="add">
          <ac:chgData name="Mashal Khan" userId="ff208bdd-e69e-4a16-a659-cb1c3d459121" providerId="ADAL" clId="{9E870809-0970-484A-8BC5-618366630EA7}" dt="2021-10-05T04:02:53.902" v="547" actId="26606"/>
          <ac:spMkLst>
            <pc:docMk/>
            <pc:sldMk cId="121703339" sldId="365"/>
            <ac:spMk id="8" creationId="{488333BA-AE6E-427A-9B16-A39C8073F4EB}"/>
          </ac:spMkLst>
        </pc:spChg>
        <pc:spChg chg="add">
          <ac:chgData name="Mashal Khan" userId="ff208bdd-e69e-4a16-a659-cb1c3d459121" providerId="ADAL" clId="{9E870809-0970-484A-8BC5-618366630EA7}" dt="2021-10-05T04:02:53.902" v="547" actId="26606"/>
          <ac:spMkLst>
            <pc:docMk/>
            <pc:sldMk cId="121703339" sldId="365"/>
            <ac:spMk id="10" creationId="{F98ED85F-DCEE-4B50-802E-71A6E3E12B04}"/>
          </ac:spMkLst>
        </pc:spChg>
      </pc:sldChg>
      <pc:sldChg chg="add del">
        <pc:chgData name="Mashal Khan" userId="ff208bdd-e69e-4a16-a659-cb1c3d459121" providerId="ADAL" clId="{9E870809-0970-484A-8BC5-618366630EA7}" dt="2021-10-04T11:06:06.851" v="28" actId="47"/>
        <pc:sldMkLst>
          <pc:docMk/>
          <pc:sldMk cId="3300975108" sldId="365"/>
        </pc:sldMkLst>
      </pc:sldChg>
      <pc:sldChg chg="addSp delSp modSp new mod setBg modNotesTx">
        <pc:chgData name="Mashal Khan" userId="ff208bdd-e69e-4a16-a659-cb1c3d459121" providerId="ADAL" clId="{9E870809-0970-484A-8BC5-618366630EA7}" dt="2021-10-05T04:09:48.798" v="664" actId="20577"/>
        <pc:sldMkLst>
          <pc:docMk/>
          <pc:sldMk cId="495533614" sldId="366"/>
        </pc:sldMkLst>
        <pc:spChg chg="del">
          <ac:chgData name="Mashal Khan" userId="ff208bdd-e69e-4a16-a659-cb1c3d459121" providerId="ADAL" clId="{9E870809-0970-484A-8BC5-618366630EA7}" dt="2021-10-05T04:05:54.663" v="586" actId="478"/>
          <ac:spMkLst>
            <pc:docMk/>
            <pc:sldMk cId="495533614" sldId="366"/>
            <ac:spMk id="2" creationId="{8E95BA37-49E9-4D78-9F86-559DDCE92EDF}"/>
          </ac:spMkLst>
        </pc:spChg>
        <pc:spChg chg="mod">
          <ac:chgData name="Mashal Khan" userId="ff208bdd-e69e-4a16-a659-cb1c3d459121" providerId="ADAL" clId="{9E870809-0970-484A-8BC5-618366630EA7}" dt="2021-10-05T04:09:48.798" v="664" actId="20577"/>
          <ac:spMkLst>
            <pc:docMk/>
            <pc:sldMk cId="495533614" sldId="366"/>
            <ac:spMk id="3" creationId="{24E6A945-ABF6-4346-BC06-209F2F4A52F7}"/>
          </ac:spMkLst>
        </pc:spChg>
        <pc:spChg chg="add">
          <ac:chgData name="Mashal Khan" userId="ff208bdd-e69e-4a16-a659-cb1c3d459121" providerId="ADAL" clId="{9E870809-0970-484A-8BC5-618366630EA7}" dt="2021-10-05T04:08:06.113" v="635" actId="26606"/>
          <ac:spMkLst>
            <pc:docMk/>
            <pc:sldMk cId="495533614" sldId="366"/>
            <ac:spMk id="8" creationId="{488333BA-AE6E-427A-9B16-A39C8073F4EB}"/>
          </ac:spMkLst>
        </pc:spChg>
        <pc:spChg chg="add">
          <ac:chgData name="Mashal Khan" userId="ff208bdd-e69e-4a16-a659-cb1c3d459121" providerId="ADAL" clId="{9E870809-0970-484A-8BC5-618366630EA7}" dt="2021-10-05T04:08:06.113" v="635" actId="26606"/>
          <ac:spMkLst>
            <pc:docMk/>
            <pc:sldMk cId="495533614" sldId="366"/>
            <ac:spMk id="10" creationId="{F98ED85F-DCEE-4B50-802E-71A6E3E12B04}"/>
          </ac:spMkLst>
        </pc:spChg>
      </pc:sldChg>
      <pc:sldChg chg="del">
        <pc:chgData name="Mashal Khan" userId="ff208bdd-e69e-4a16-a659-cb1c3d459121" providerId="ADAL" clId="{9E870809-0970-484A-8BC5-618366630EA7}" dt="2021-10-04T11:04:05.641" v="1" actId="47"/>
        <pc:sldMkLst>
          <pc:docMk/>
          <pc:sldMk cId="1417353980" sldId="366"/>
        </pc:sldMkLst>
      </pc:sldChg>
      <pc:sldChg chg="addSp delSp modSp new mod setBg">
        <pc:chgData name="Mashal Khan" userId="ff208bdd-e69e-4a16-a659-cb1c3d459121" providerId="ADAL" clId="{9E870809-0970-484A-8BC5-618366630EA7}" dt="2021-10-05T04:12:18.752" v="689" actId="27636"/>
        <pc:sldMkLst>
          <pc:docMk/>
          <pc:sldMk cId="3446394944" sldId="367"/>
        </pc:sldMkLst>
        <pc:spChg chg="del">
          <ac:chgData name="Mashal Khan" userId="ff208bdd-e69e-4a16-a659-cb1c3d459121" providerId="ADAL" clId="{9E870809-0970-484A-8BC5-618366630EA7}" dt="2021-10-05T04:11:51.632" v="668" actId="478"/>
          <ac:spMkLst>
            <pc:docMk/>
            <pc:sldMk cId="3446394944" sldId="367"/>
            <ac:spMk id="2" creationId="{03B052DC-75D0-4D1C-8E25-0680103A24F4}"/>
          </ac:spMkLst>
        </pc:spChg>
        <pc:spChg chg="mod">
          <ac:chgData name="Mashal Khan" userId="ff208bdd-e69e-4a16-a659-cb1c3d459121" providerId="ADAL" clId="{9E870809-0970-484A-8BC5-618366630EA7}" dt="2021-10-05T04:12:18.752" v="689" actId="27636"/>
          <ac:spMkLst>
            <pc:docMk/>
            <pc:sldMk cId="3446394944" sldId="367"/>
            <ac:spMk id="3" creationId="{9156F960-D249-4D6F-9768-F091485F5C40}"/>
          </ac:spMkLst>
        </pc:spChg>
        <pc:spChg chg="add">
          <ac:chgData name="Mashal Khan" userId="ff208bdd-e69e-4a16-a659-cb1c3d459121" providerId="ADAL" clId="{9E870809-0970-484A-8BC5-618366630EA7}" dt="2021-10-05T04:11:57.189" v="669" actId="26606"/>
          <ac:spMkLst>
            <pc:docMk/>
            <pc:sldMk cId="3446394944" sldId="367"/>
            <ac:spMk id="8" creationId="{488333BA-AE6E-427A-9B16-A39C8073F4EB}"/>
          </ac:spMkLst>
        </pc:spChg>
        <pc:spChg chg="add">
          <ac:chgData name="Mashal Khan" userId="ff208bdd-e69e-4a16-a659-cb1c3d459121" providerId="ADAL" clId="{9E870809-0970-484A-8BC5-618366630EA7}" dt="2021-10-05T04:11:57.189" v="669" actId="26606"/>
          <ac:spMkLst>
            <pc:docMk/>
            <pc:sldMk cId="3446394944" sldId="367"/>
            <ac:spMk id="10" creationId="{F98ED85F-DCEE-4B50-802E-71A6E3E12B04}"/>
          </ac:spMkLst>
        </pc:spChg>
      </pc:sldChg>
      <pc:sldChg chg="addSp modSp new mod setBg">
        <pc:chgData name="Mashal Khan" userId="ff208bdd-e69e-4a16-a659-cb1c3d459121" providerId="ADAL" clId="{9E870809-0970-484A-8BC5-618366630EA7}" dt="2021-10-05T04:21:14.523" v="918" actId="403"/>
        <pc:sldMkLst>
          <pc:docMk/>
          <pc:sldMk cId="2448540971" sldId="368"/>
        </pc:sldMkLst>
        <pc:spChg chg="mod">
          <ac:chgData name="Mashal Khan" userId="ff208bdd-e69e-4a16-a659-cb1c3d459121" providerId="ADAL" clId="{9E870809-0970-484A-8BC5-618366630EA7}" dt="2021-10-05T04:21:05.724" v="916" actId="26606"/>
          <ac:spMkLst>
            <pc:docMk/>
            <pc:sldMk cId="2448540971" sldId="368"/>
            <ac:spMk id="2" creationId="{E96F4625-C9FF-4E2C-81A0-214210A3F677}"/>
          </ac:spMkLst>
        </pc:spChg>
        <pc:spChg chg="mod">
          <ac:chgData name="Mashal Khan" userId="ff208bdd-e69e-4a16-a659-cb1c3d459121" providerId="ADAL" clId="{9E870809-0970-484A-8BC5-618366630EA7}" dt="2021-10-05T04:21:14.523" v="918" actId="403"/>
          <ac:spMkLst>
            <pc:docMk/>
            <pc:sldMk cId="2448540971" sldId="368"/>
            <ac:spMk id="3" creationId="{7F2BA084-B8BA-46A8-926A-319022923CD7}"/>
          </ac:spMkLst>
        </pc:spChg>
        <pc:picChg chg="add">
          <ac:chgData name="Mashal Khan" userId="ff208bdd-e69e-4a16-a659-cb1c3d459121" providerId="ADAL" clId="{9E870809-0970-484A-8BC5-618366630EA7}" dt="2021-10-05T04:21:05.724" v="916" actId="26606"/>
          <ac:picMkLst>
            <pc:docMk/>
            <pc:sldMk cId="2448540971" sldId="368"/>
            <ac:picMk id="5" creationId="{3BA0F519-079E-49AD-BFDE-087CA79A985F}"/>
          </ac:picMkLst>
        </pc:picChg>
        <pc:cxnChg chg="add">
          <ac:chgData name="Mashal Khan" userId="ff208bdd-e69e-4a16-a659-cb1c3d459121" providerId="ADAL" clId="{9E870809-0970-484A-8BC5-618366630EA7}" dt="2021-10-05T04:21:05.724" v="916" actId="26606"/>
          <ac:cxnSpMkLst>
            <pc:docMk/>
            <pc:sldMk cId="2448540971" sldId="368"/>
            <ac:cxnSpMk id="9" creationId="{A7F400EE-A8A5-48AF-B4D6-291B52C6F0B0}"/>
          </ac:cxnSpMkLst>
        </pc:cxnChg>
      </pc:sldChg>
      <pc:sldChg chg="addSp delSp modSp new mod setBg">
        <pc:chgData name="Mashal Khan" userId="ff208bdd-e69e-4a16-a659-cb1c3d459121" providerId="ADAL" clId="{9E870809-0970-484A-8BC5-618366630EA7}" dt="2021-10-05T04:21:20.034" v="919" actId="26606"/>
        <pc:sldMkLst>
          <pc:docMk/>
          <pc:sldMk cId="1397368103" sldId="369"/>
        </pc:sldMkLst>
        <pc:spChg chg="mod">
          <ac:chgData name="Mashal Khan" userId="ff208bdd-e69e-4a16-a659-cb1c3d459121" providerId="ADAL" clId="{9E870809-0970-484A-8BC5-618366630EA7}" dt="2021-10-05T04:21:20.034" v="919" actId="26606"/>
          <ac:spMkLst>
            <pc:docMk/>
            <pc:sldMk cId="1397368103" sldId="369"/>
            <ac:spMk id="2" creationId="{F99757C1-E57C-460A-A392-BB881F91BA55}"/>
          </ac:spMkLst>
        </pc:spChg>
        <pc:spChg chg="del">
          <ac:chgData name="Mashal Khan" userId="ff208bdd-e69e-4a16-a659-cb1c3d459121" providerId="ADAL" clId="{9E870809-0970-484A-8BC5-618366630EA7}" dt="2021-10-05T04:17:35.575" v="812" actId="22"/>
          <ac:spMkLst>
            <pc:docMk/>
            <pc:sldMk cId="1397368103" sldId="369"/>
            <ac:spMk id="3" creationId="{58446F8A-0356-452E-8F9C-1E48CBAF29C0}"/>
          </ac:spMkLst>
        </pc:spChg>
        <pc:spChg chg="add">
          <ac:chgData name="Mashal Khan" userId="ff208bdd-e69e-4a16-a659-cb1c3d459121" providerId="ADAL" clId="{9E870809-0970-484A-8BC5-618366630EA7}" dt="2021-10-05T04:21:20.034" v="919" actId="26606"/>
          <ac:spMkLst>
            <pc:docMk/>
            <pc:sldMk cId="1397368103" sldId="369"/>
            <ac:spMk id="10" creationId="{823AC064-BC96-4F32-8AE1-B2FD38754823}"/>
          </ac:spMkLst>
        </pc:spChg>
        <pc:picChg chg="add mod ord">
          <ac:chgData name="Mashal Khan" userId="ff208bdd-e69e-4a16-a659-cb1c3d459121" providerId="ADAL" clId="{9E870809-0970-484A-8BC5-618366630EA7}" dt="2021-10-05T04:21:20.034" v="919" actId="26606"/>
          <ac:picMkLst>
            <pc:docMk/>
            <pc:sldMk cId="1397368103" sldId="369"/>
            <ac:picMk id="5" creationId="{3BE61A74-B1B3-4984-9550-1EB05D71F826}"/>
          </ac:picMkLst>
        </pc:picChg>
        <pc:cxnChg chg="add">
          <ac:chgData name="Mashal Khan" userId="ff208bdd-e69e-4a16-a659-cb1c3d459121" providerId="ADAL" clId="{9E870809-0970-484A-8BC5-618366630EA7}" dt="2021-10-05T04:21:20.034" v="919" actId="26606"/>
          <ac:cxnSpMkLst>
            <pc:docMk/>
            <pc:sldMk cId="1397368103" sldId="369"/>
            <ac:cxnSpMk id="12" creationId="{7E7C77BC-7138-40B1-A15B-20F57A494629}"/>
          </ac:cxnSpMkLst>
        </pc:cxnChg>
      </pc:sldChg>
      <pc:sldChg chg="addSp modSp new mod setBg">
        <pc:chgData name="Mashal Khan" userId="ff208bdd-e69e-4a16-a659-cb1c3d459121" providerId="ADAL" clId="{9E870809-0970-484A-8BC5-618366630EA7}" dt="2021-10-05T04:32:20.948" v="922" actId="1036"/>
        <pc:sldMkLst>
          <pc:docMk/>
          <pc:sldMk cId="1035530545" sldId="370"/>
        </pc:sldMkLst>
        <pc:spChg chg="mod">
          <ac:chgData name="Mashal Khan" userId="ff208bdd-e69e-4a16-a659-cb1c3d459121" providerId="ADAL" clId="{9E870809-0970-484A-8BC5-618366630EA7}" dt="2021-10-05T04:21:25.790" v="920" actId="26606"/>
          <ac:spMkLst>
            <pc:docMk/>
            <pc:sldMk cId="1035530545" sldId="370"/>
            <ac:spMk id="2" creationId="{CED928A3-9060-42ED-A84E-554316DEECB9}"/>
          </ac:spMkLst>
        </pc:spChg>
        <pc:spChg chg="mod">
          <ac:chgData name="Mashal Khan" userId="ff208bdd-e69e-4a16-a659-cb1c3d459121" providerId="ADAL" clId="{9E870809-0970-484A-8BC5-618366630EA7}" dt="2021-10-05T04:32:20.948" v="922" actId="1036"/>
          <ac:spMkLst>
            <pc:docMk/>
            <pc:sldMk cId="1035530545" sldId="370"/>
            <ac:spMk id="3" creationId="{1FF1A7CC-B610-4F11-8F60-72FAAB6DB473}"/>
          </ac:spMkLst>
        </pc:spChg>
        <pc:spChg chg="add">
          <ac:chgData name="Mashal Khan" userId="ff208bdd-e69e-4a16-a659-cb1c3d459121" providerId="ADAL" clId="{9E870809-0970-484A-8BC5-618366630EA7}" dt="2021-10-05T04:21:25.790" v="920" actId="26606"/>
          <ac:spMkLst>
            <pc:docMk/>
            <pc:sldMk cId="1035530545" sldId="370"/>
            <ac:spMk id="8" creationId="{488333BA-AE6E-427A-9B16-A39C8073F4EB}"/>
          </ac:spMkLst>
        </pc:spChg>
        <pc:spChg chg="add">
          <ac:chgData name="Mashal Khan" userId="ff208bdd-e69e-4a16-a659-cb1c3d459121" providerId="ADAL" clId="{9E870809-0970-484A-8BC5-618366630EA7}" dt="2021-10-05T04:21:25.790" v="920" actId="26606"/>
          <ac:spMkLst>
            <pc:docMk/>
            <pc:sldMk cId="1035530545" sldId="370"/>
            <ac:spMk id="10" creationId="{F98ED85F-DCEE-4B50-802E-71A6E3E12B04}"/>
          </ac:spMkLst>
        </pc:spChg>
      </pc:sldChg>
      <pc:sldChg chg="addSp delSp modSp new mod setBg">
        <pc:chgData name="Mashal Khan" userId="ff208bdd-e69e-4a16-a659-cb1c3d459121" providerId="ADAL" clId="{9E870809-0970-484A-8BC5-618366630EA7}" dt="2021-10-05T04:38:18.424" v="1007" actId="27636"/>
        <pc:sldMkLst>
          <pc:docMk/>
          <pc:sldMk cId="3777153601" sldId="371"/>
        </pc:sldMkLst>
        <pc:spChg chg="del">
          <ac:chgData name="Mashal Khan" userId="ff208bdd-e69e-4a16-a659-cb1c3d459121" providerId="ADAL" clId="{9E870809-0970-484A-8BC5-618366630EA7}" dt="2021-10-05T04:36:07.548" v="928" actId="478"/>
          <ac:spMkLst>
            <pc:docMk/>
            <pc:sldMk cId="3777153601" sldId="371"/>
            <ac:spMk id="2" creationId="{7FDF0F45-9571-4A6E-AE6D-D670F6126092}"/>
          </ac:spMkLst>
        </pc:spChg>
        <pc:spChg chg="mod">
          <ac:chgData name="Mashal Khan" userId="ff208bdd-e69e-4a16-a659-cb1c3d459121" providerId="ADAL" clId="{9E870809-0970-484A-8BC5-618366630EA7}" dt="2021-10-05T04:38:18.424" v="1007" actId="27636"/>
          <ac:spMkLst>
            <pc:docMk/>
            <pc:sldMk cId="3777153601" sldId="371"/>
            <ac:spMk id="3" creationId="{EE1B8514-699C-4247-8DBD-7EB9BA6F7F29}"/>
          </ac:spMkLst>
        </pc:spChg>
        <pc:spChg chg="add">
          <ac:chgData name="Mashal Khan" userId="ff208bdd-e69e-4a16-a659-cb1c3d459121" providerId="ADAL" clId="{9E870809-0970-484A-8BC5-618366630EA7}" dt="2021-10-05T04:36:35.814" v="950" actId="26606"/>
          <ac:spMkLst>
            <pc:docMk/>
            <pc:sldMk cId="3777153601" sldId="371"/>
            <ac:spMk id="8" creationId="{488333BA-AE6E-427A-9B16-A39C8073F4EB}"/>
          </ac:spMkLst>
        </pc:spChg>
        <pc:spChg chg="add">
          <ac:chgData name="Mashal Khan" userId="ff208bdd-e69e-4a16-a659-cb1c3d459121" providerId="ADAL" clId="{9E870809-0970-484A-8BC5-618366630EA7}" dt="2021-10-05T04:36:35.814" v="950" actId="26606"/>
          <ac:spMkLst>
            <pc:docMk/>
            <pc:sldMk cId="3777153601" sldId="371"/>
            <ac:spMk id="10" creationId="{F98ED85F-DCEE-4B50-802E-71A6E3E12B04}"/>
          </ac:spMkLst>
        </pc:spChg>
      </pc:sldChg>
      <pc:sldChg chg="addSp modSp new mod setBg">
        <pc:chgData name="Mashal Khan" userId="ff208bdd-e69e-4a16-a659-cb1c3d459121" providerId="ADAL" clId="{9E870809-0970-484A-8BC5-618366630EA7}" dt="2021-10-05T04:42:44.820" v="1067" actId="26606"/>
        <pc:sldMkLst>
          <pc:docMk/>
          <pc:sldMk cId="3372612024" sldId="372"/>
        </pc:sldMkLst>
        <pc:spChg chg="mod">
          <ac:chgData name="Mashal Khan" userId="ff208bdd-e69e-4a16-a659-cb1c3d459121" providerId="ADAL" clId="{9E870809-0970-484A-8BC5-618366630EA7}" dt="2021-10-05T04:42:44.820" v="1067" actId="26606"/>
          <ac:spMkLst>
            <pc:docMk/>
            <pc:sldMk cId="3372612024" sldId="372"/>
            <ac:spMk id="2" creationId="{90202BC1-2B70-45DE-9416-584D45E10950}"/>
          </ac:spMkLst>
        </pc:spChg>
        <pc:spChg chg="mod">
          <ac:chgData name="Mashal Khan" userId="ff208bdd-e69e-4a16-a659-cb1c3d459121" providerId="ADAL" clId="{9E870809-0970-484A-8BC5-618366630EA7}" dt="2021-10-05T04:42:44.820" v="1067" actId="26606"/>
          <ac:spMkLst>
            <pc:docMk/>
            <pc:sldMk cId="3372612024" sldId="372"/>
            <ac:spMk id="3" creationId="{80A95A7B-A4BD-4309-B286-F776A956F187}"/>
          </ac:spMkLst>
        </pc:spChg>
        <pc:spChg chg="add">
          <ac:chgData name="Mashal Khan" userId="ff208bdd-e69e-4a16-a659-cb1c3d459121" providerId="ADAL" clId="{9E870809-0970-484A-8BC5-618366630EA7}" dt="2021-10-05T04:42:44.820" v="1067" actId="26606"/>
          <ac:spMkLst>
            <pc:docMk/>
            <pc:sldMk cId="3372612024" sldId="372"/>
            <ac:spMk id="8" creationId="{488333BA-AE6E-427A-9B16-A39C8073F4EB}"/>
          </ac:spMkLst>
        </pc:spChg>
        <pc:spChg chg="add">
          <ac:chgData name="Mashal Khan" userId="ff208bdd-e69e-4a16-a659-cb1c3d459121" providerId="ADAL" clId="{9E870809-0970-484A-8BC5-618366630EA7}" dt="2021-10-05T04:42:44.820" v="1067" actId="26606"/>
          <ac:spMkLst>
            <pc:docMk/>
            <pc:sldMk cId="3372612024" sldId="372"/>
            <ac:spMk id="10" creationId="{F98ED85F-DCEE-4B50-802E-71A6E3E12B04}"/>
          </ac:spMkLst>
        </pc:spChg>
      </pc:sldChg>
      <pc:sldChg chg="addSp delSp modSp new mod setBg delDesignElem chgLayout modNotesTx">
        <pc:chgData name="Mashal Khan" userId="ff208bdd-e69e-4a16-a659-cb1c3d459121" providerId="ADAL" clId="{9E870809-0970-484A-8BC5-618366630EA7}" dt="2021-10-05T04:46:32.103" v="1117" actId="20577"/>
        <pc:sldMkLst>
          <pc:docMk/>
          <pc:sldMk cId="1104181515" sldId="373"/>
        </pc:sldMkLst>
        <pc:spChg chg="del">
          <ac:chgData name="Mashal Khan" userId="ff208bdd-e69e-4a16-a659-cb1c3d459121" providerId="ADAL" clId="{9E870809-0970-484A-8BC5-618366630EA7}" dt="2021-10-05T04:44:21.967" v="1080" actId="478"/>
          <ac:spMkLst>
            <pc:docMk/>
            <pc:sldMk cId="1104181515" sldId="373"/>
            <ac:spMk id="2" creationId="{47F7F57C-7A0C-4773-8445-F47416595CA4}"/>
          </ac:spMkLst>
        </pc:spChg>
        <pc:spChg chg="mod ord">
          <ac:chgData name="Mashal Khan" userId="ff208bdd-e69e-4a16-a659-cb1c3d459121" providerId="ADAL" clId="{9E870809-0970-484A-8BC5-618366630EA7}" dt="2021-10-05T04:46:27.649" v="1103" actId="27636"/>
          <ac:spMkLst>
            <pc:docMk/>
            <pc:sldMk cId="1104181515" sldId="373"/>
            <ac:spMk id="3" creationId="{CED67F3C-7FBA-43CD-94F4-B2EC033E28A8}"/>
          </ac:spMkLst>
        </pc:spChg>
        <pc:spChg chg="add mod ord">
          <ac:chgData name="Mashal Khan" userId="ff208bdd-e69e-4a16-a659-cb1c3d459121" providerId="ADAL" clId="{9E870809-0970-484A-8BC5-618366630EA7}" dt="2021-10-05T04:46:32.103" v="1117" actId="20577"/>
          <ac:spMkLst>
            <pc:docMk/>
            <pc:sldMk cId="1104181515" sldId="373"/>
            <ac:spMk id="4" creationId="{E3E61F78-34D5-41D1-A30A-4E328DA78264}"/>
          </ac:spMkLst>
        </pc:spChg>
        <pc:spChg chg="add del">
          <ac:chgData name="Mashal Khan" userId="ff208bdd-e69e-4a16-a659-cb1c3d459121" providerId="ADAL" clId="{9E870809-0970-484A-8BC5-618366630EA7}" dt="2021-10-05T04:46:27.624" v="1102" actId="700"/>
          <ac:spMkLst>
            <pc:docMk/>
            <pc:sldMk cId="1104181515" sldId="373"/>
            <ac:spMk id="8" creationId="{488333BA-AE6E-427A-9B16-A39C8073F4EB}"/>
          </ac:spMkLst>
        </pc:spChg>
        <pc:spChg chg="add del">
          <ac:chgData name="Mashal Khan" userId="ff208bdd-e69e-4a16-a659-cb1c3d459121" providerId="ADAL" clId="{9E870809-0970-484A-8BC5-618366630EA7}" dt="2021-10-05T04:46:27.624" v="1102" actId="700"/>
          <ac:spMkLst>
            <pc:docMk/>
            <pc:sldMk cId="1104181515" sldId="373"/>
            <ac:spMk id="10" creationId="{F98ED85F-DCEE-4B50-802E-71A6E3E12B04}"/>
          </ac:spMkLst>
        </pc:spChg>
      </pc:sldChg>
      <pc:sldChg chg="modSp new mod">
        <pc:chgData name="Mashal Khan" userId="ff208bdd-e69e-4a16-a659-cb1c3d459121" providerId="ADAL" clId="{9E870809-0970-484A-8BC5-618366630EA7}" dt="2021-10-05T04:47:55.987" v="1138" actId="20577"/>
        <pc:sldMkLst>
          <pc:docMk/>
          <pc:sldMk cId="2103310810" sldId="374"/>
        </pc:sldMkLst>
        <pc:spChg chg="mod">
          <ac:chgData name="Mashal Khan" userId="ff208bdd-e69e-4a16-a659-cb1c3d459121" providerId="ADAL" clId="{9E870809-0970-484A-8BC5-618366630EA7}" dt="2021-10-05T04:46:09.596" v="1101" actId="20577"/>
          <ac:spMkLst>
            <pc:docMk/>
            <pc:sldMk cId="2103310810" sldId="374"/>
            <ac:spMk id="2" creationId="{5B90BF63-F125-4596-84AC-F39D41D5A6B3}"/>
          </ac:spMkLst>
        </pc:spChg>
        <pc:spChg chg="mod">
          <ac:chgData name="Mashal Khan" userId="ff208bdd-e69e-4a16-a659-cb1c3d459121" providerId="ADAL" clId="{9E870809-0970-484A-8BC5-618366630EA7}" dt="2021-10-05T04:47:55.987" v="1138" actId="20577"/>
          <ac:spMkLst>
            <pc:docMk/>
            <pc:sldMk cId="2103310810" sldId="374"/>
            <ac:spMk id="3" creationId="{F31D9855-6A12-429B-843C-F0BD714BDE00}"/>
          </ac:spMkLst>
        </pc:spChg>
      </pc:sldChg>
      <pc:sldChg chg="addSp delSp modSp new mod setBg modNotesTx">
        <pc:chgData name="Mashal Khan" userId="ff208bdd-e69e-4a16-a659-cb1c3d459121" providerId="ADAL" clId="{9E870809-0970-484A-8BC5-618366630EA7}" dt="2021-10-05T05:00:41.188" v="1283"/>
        <pc:sldMkLst>
          <pc:docMk/>
          <pc:sldMk cId="2038399700" sldId="375"/>
        </pc:sldMkLst>
        <pc:spChg chg="del">
          <ac:chgData name="Mashal Khan" userId="ff208bdd-e69e-4a16-a659-cb1c3d459121" providerId="ADAL" clId="{9E870809-0970-484A-8BC5-618366630EA7}" dt="2021-10-05T04:48:33.489" v="1145" actId="478"/>
          <ac:spMkLst>
            <pc:docMk/>
            <pc:sldMk cId="2038399700" sldId="375"/>
            <ac:spMk id="2" creationId="{6938C584-DFC1-4B15-A11A-78FB9F531810}"/>
          </ac:spMkLst>
        </pc:spChg>
        <pc:spChg chg="mod">
          <ac:chgData name="Mashal Khan" userId="ff208bdd-e69e-4a16-a659-cb1c3d459121" providerId="ADAL" clId="{9E870809-0970-484A-8BC5-618366630EA7}" dt="2021-10-05T04:50:33.417" v="1198" actId="403"/>
          <ac:spMkLst>
            <pc:docMk/>
            <pc:sldMk cId="2038399700" sldId="375"/>
            <ac:spMk id="3" creationId="{DBDD0987-D451-4CA9-9697-FB3717B111E4}"/>
          </ac:spMkLst>
        </pc:spChg>
        <pc:spChg chg="add">
          <ac:chgData name="Mashal Khan" userId="ff208bdd-e69e-4a16-a659-cb1c3d459121" providerId="ADAL" clId="{9E870809-0970-484A-8BC5-618366630EA7}" dt="2021-10-05T04:49:55.158" v="1169" actId="26606"/>
          <ac:spMkLst>
            <pc:docMk/>
            <pc:sldMk cId="2038399700" sldId="375"/>
            <ac:spMk id="8" creationId="{488333BA-AE6E-427A-9B16-A39C8073F4EB}"/>
          </ac:spMkLst>
        </pc:spChg>
        <pc:spChg chg="add">
          <ac:chgData name="Mashal Khan" userId="ff208bdd-e69e-4a16-a659-cb1c3d459121" providerId="ADAL" clId="{9E870809-0970-484A-8BC5-618366630EA7}" dt="2021-10-05T04:49:55.158" v="1169" actId="26606"/>
          <ac:spMkLst>
            <pc:docMk/>
            <pc:sldMk cId="2038399700" sldId="375"/>
            <ac:spMk id="10" creationId="{F98ED85F-DCEE-4B50-802E-71A6E3E12B04}"/>
          </ac:spMkLst>
        </pc:spChg>
      </pc:sldChg>
      <pc:sldChg chg="modSp new mod modNotesTx">
        <pc:chgData name="Mashal Khan" userId="ff208bdd-e69e-4a16-a659-cb1c3d459121" providerId="ADAL" clId="{9E870809-0970-484A-8BC5-618366630EA7}" dt="2021-10-05T05:03:59.764" v="1398" actId="20577"/>
        <pc:sldMkLst>
          <pc:docMk/>
          <pc:sldMk cId="536906427" sldId="376"/>
        </pc:sldMkLst>
        <pc:spChg chg="mod">
          <ac:chgData name="Mashal Khan" userId="ff208bdd-e69e-4a16-a659-cb1c3d459121" providerId="ADAL" clId="{9E870809-0970-484A-8BC5-618366630EA7}" dt="2021-10-05T04:52:22.416" v="1203" actId="20577"/>
          <ac:spMkLst>
            <pc:docMk/>
            <pc:sldMk cId="536906427" sldId="376"/>
            <ac:spMk id="2" creationId="{974D6597-C5B7-4B75-8053-1842D5555BD0}"/>
          </ac:spMkLst>
        </pc:spChg>
        <pc:spChg chg="mod">
          <ac:chgData name="Mashal Khan" userId="ff208bdd-e69e-4a16-a659-cb1c3d459121" providerId="ADAL" clId="{9E870809-0970-484A-8BC5-618366630EA7}" dt="2021-10-05T05:03:59.764" v="1398" actId="20577"/>
          <ac:spMkLst>
            <pc:docMk/>
            <pc:sldMk cId="536906427" sldId="376"/>
            <ac:spMk id="3" creationId="{2EE84F0B-7D1D-466B-9D43-6C8E7716EB32}"/>
          </ac:spMkLst>
        </pc:spChg>
      </pc:sldChg>
      <pc:sldChg chg="addSp delSp modSp new mod setBg">
        <pc:chgData name="Mashal Khan" userId="ff208bdd-e69e-4a16-a659-cb1c3d459121" providerId="ADAL" clId="{9E870809-0970-484A-8BC5-618366630EA7}" dt="2021-10-05T05:13:26.053" v="1475" actId="1035"/>
        <pc:sldMkLst>
          <pc:docMk/>
          <pc:sldMk cId="3303505440" sldId="377"/>
        </pc:sldMkLst>
        <pc:spChg chg="mod">
          <ac:chgData name="Mashal Khan" userId="ff208bdd-e69e-4a16-a659-cb1c3d459121" providerId="ADAL" clId="{9E870809-0970-484A-8BC5-618366630EA7}" dt="2021-10-05T05:07:28.547" v="1463" actId="26606"/>
          <ac:spMkLst>
            <pc:docMk/>
            <pc:sldMk cId="3303505440" sldId="377"/>
            <ac:spMk id="2" creationId="{8C9AD884-285D-4BA9-A5E9-4101DEFFB102}"/>
          </ac:spMkLst>
        </pc:spChg>
        <pc:spChg chg="add del mod">
          <ac:chgData name="Mashal Khan" userId="ff208bdd-e69e-4a16-a659-cb1c3d459121" providerId="ADAL" clId="{9E870809-0970-484A-8BC5-618366630EA7}" dt="2021-10-05T05:07:28.547" v="1463" actId="26606"/>
          <ac:spMkLst>
            <pc:docMk/>
            <pc:sldMk cId="3303505440" sldId="377"/>
            <ac:spMk id="3" creationId="{D1E42410-BC5F-4EDB-8B27-C30201EC4536}"/>
          </ac:spMkLst>
        </pc:spChg>
        <pc:spChg chg="add del">
          <ac:chgData name="Mashal Khan" userId="ff208bdd-e69e-4a16-a659-cb1c3d459121" providerId="ADAL" clId="{9E870809-0970-484A-8BC5-618366630EA7}" dt="2021-10-05T05:07:25.695" v="1460" actId="26606"/>
          <ac:spMkLst>
            <pc:docMk/>
            <pc:sldMk cId="3303505440" sldId="377"/>
            <ac:spMk id="8" creationId="{488333BA-AE6E-427A-9B16-A39C8073F4EB}"/>
          </ac:spMkLst>
        </pc:spChg>
        <pc:spChg chg="add del">
          <ac:chgData name="Mashal Khan" userId="ff208bdd-e69e-4a16-a659-cb1c3d459121" providerId="ADAL" clId="{9E870809-0970-484A-8BC5-618366630EA7}" dt="2021-10-05T05:07:28.547" v="1462" actId="26606"/>
          <ac:spMkLst>
            <pc:docMk/>
            <pc:sldMk cId="3303505440" sldId="377"/>
            <ac:spMk id="9" creationId="{42285737-90EE-47DC-AC80-8AE156B11969}"/>
          </ac:spMkLst>
        </pc:spChg>
        <pc:spChg chg="add del">
          <ac:chgData name="Mashal Khan" userId="ff208bdd-e69e-4a16-a659-cb1c3d459121" providerId="ADAL" clId="{9E870809-0970-484A-8BC5-618366630EA7}" dt="2021-10-05T05:07:25.695" v="1460" actId="26606"/>
          <ac:spMkLst>
            <pc:docMk/>
            <pc:sldMk cId="3303505440" sldId="377"/>
            <ac:spMk id="10" creationId="{F98ED85F-DCEE-4B50-802E-71A6E3E12B04}"/>
          </ac:spMkLst>
        </pc:spChg>
        <pc:spChg chg="add">
          <ac:chgData name="Mashal Khan" userId="ff208bdd-e69e-4a16-a659-cb1c3d459121" providerId="ADAL" clId="{9E870809-0970-484A-8BC5-618366630EA7}" dt="2021-10-05T05:07:28.547" v="1463" actId="26606"/>
          <ac:spMkLst>
            <pc:docMk/>
            <pc:sldMk cId="3303505440" sldId="377"/>
            <ac:spMk id="19" creationId="{488333BA-AE6E-427A-9B16-A39C8073F4EB}"/>
          </ac:spMkLst>
        </pc:spChg>
        <pc:spChg chg="add">
          <ac:chgData name="Mashal Khan" userId="ff208bdd-e69e-4a16-a659-cb1c3d459121" providerId="ADAL" clId="{9E870809-0970-484A-8BC5-618366630EA7}" dt="2021-10-05T05:07:28.547" v="1463" actId="26606"/>
          <ac:spMkLst>
            <pc:docMk/>
            <pc:sldMk cId="3303505440" sldId="377"/>
            <ac:spMk id="20" creationId="{F98ED85F-DCEE-4B50-802E-71A6E3E12B04}"/>
          </ac:spMkLst>
        </pc:spChg>
        <pc:spChg chg="add mod">
          <ac:chgData name="Mashal Khan" userId="ff208bdd-e69e-4a16-a659-cb1c3d459121" providerId="ADAL" clId="{9E870809-0970-484A-8BC5-618366630EA7}" dt="2021-10-05T05:13:26.053" v="1475" actId="1035"/>
          <ac:spMkLst>
            <pc:docMk/>
            <pc:sldMk cId="3303505440" sldId="377"/>
            <ac:spMk id="21" creationId="{D1E42410-BC5F-4EDB-8B27-C30201EC4536}"/>
          </ac:spMkLst>
        </pc:spChg>
        <pc:grpChg chg="add del">
          <ac:chgData name="Mashal Khan" userId="ff208bdd-e69e-4a16-a659-cb1c3d459121" providerId="ADAL" clId="{9E870809-0970-484A-8BC5-618366630EA7}" dt="2021-10-05T05:07:28.547" v="1462" actId="26606"/>
          <ac:grpSpMkLst>
            <pc:docMk/>
            <pc:sldMk cId="3303505440" sldId="377"/>
            <ac:grpSpMk id="11" creationId="{B57BDC17-F1B3-455F-BBF1-680AA1F25C06}"/>
          </ac:grpSpMkLst>
        </pc:grpChg>
        <pc:graphicFrameChg chg="add del">
          <ac:chgData name="Mashal Khan" userId="ff208bdd-e69e-4a16-a659-cb1c3d459121" providerId="ADAL" clId="{9E870809-0970-484A-8BC5-618366630EA7}" dt="2021-10-05T05:07:28.547" v="1462" actId="26606"/>
          <ac:graphicFrameMkLst>
            <pc:docMk/>
            <pc:sldMk cId="3303505440" sldId="377"/>
            <ac:graphicFrameMk id="5" creationId="{1CE81F57-BF7A-4879-B2DD-6152DE1FCA7C}"/>
          </ac:graphicFrameMkLst>
        </pc:graphicFrameChg>
      </pc:sldChg>
    </pc:docChg>
  </pc:docChgLst>
  <pc:docChgLst>
    <pc:chgData name="Mashal Khan" userId="ff208bdd-e69e-4a16-a659-cb1c3d459121" providerId="ADAL" clId="{47EFFEDB-2A25-40BA-B7EA-6A52FBAF65D7}"/>
    <pc:docChg chg="undo custSel addSld delSld modSld">
      <pc:chgData name="Mashal Khan" userId="ff208bdd-e69e-4a16-a659-cb1c3d459121" providerId="ADAL" clId="{47EFFEDB-2A25-40BA-B7EA-6A52FBAF65D7}" dt="2021-09-29T08:30:51.063" v="2504"/>
      <pc:docMkLst>
        <pc:docMk/>
      </pc:docMkLst>
      <pc:sldChg chg="modSp">
        <pc:chgData name="Mashal Khan" userId="ff208bdd-e69e-4a16-a659-cb1c3d459121" providerId="ADAL" clId="{47EFFEDB-2A25-40BA-B7EA-6A52FBAF65D7}" dt="2021-09-27T05:09:27.863" v="42" actId="20577"/>
        <pc:sldMkLst>
          <pc:docMk/>
          <pc:sldMk cId="2193967764" sldId="257"/>
        </pc:sldMkLst>
        <pc:spChg chg="mod">
          <ac:chgData name="Mashal Khan" userId="ff208bdd-e69e-4a16-a659-cb1c3d459121" providerId="ADAL" clId="{47EFFEDB-2A25-40BA-B7EA-6A52FBAF65D7}" dt="2021-09-27T05:09:27.863" v="42" actId="20577"/>
          <ac:spMkLst>
            <pc:docMk/>
            <pc:sldMk cId="2193967764" sldId="257"/>
            <ac:spMk id="3" creationId="{548CDEF2-8F98-4802-94BB-396C1AF48E2C}"/>
          </ac:spMkLst>
        </pc:spChg>
      </pc:sldChg>
      <pc:sldChg chg="del">
        <pc:chgData name="Mashal Khan" userId="ff208bdd-e69e-4a16-a659-cb1c3d459121" providerId="ADAL" clId="{47EFFEDB-2A25-40BA-B7EA-6A52FBAF65D7}" dt="2021-09-27T05:10:02.417" v="43" actId="47"/>
        <pc:sldMkLst>
          <pc:docMk/>
          <pc:sldMk cId="2731667004" sldId="258"/>
        </pc:sldMkLst>
      </pc:sldChg>
      <pc:sldChg chg="del">
        <pc:chgData name="Mashal Khan" userId="ff208bdd-e69e-4a16-a659-cb1c3d459121" providerId="ADAL" clId="{47EFFEDB-2A25-40BA-B7EA-6A52FBAF65D7}" dt="2021-09-27T05:10:02.417" v="43" actId="47"/>
        <pc:sldMkLst>
          <pc:docMk/>
          <pc:sldMk cId="4101188088" sldId="259"/>
        </pc:sldMkLst>
      </pc:sldChg>
      <pc:sldChg chg="del">
        <pc:chgData name="Mashal Khan" userId="ff208bdd-e69e-4a16-a659-cb1c3d459121" providerId="ADAL" clId="{47EFFEDB-2A25-40BA-B7EA-6A52FBAF65D7}" dt="2021-09-27T05:10:02.417" v="43" actId="47"/>
        <pc:sldMkLst>
          <pc:docMk/>
          <pc:sldMk cId="4031329862" sldId="263"/>
        </pc:sldMkLst>
      </pc:sldChg>
      <pc:sldChg chg="del">
        <pc:chgData name="Mashal Khan" userId="ff208bdd-e69e-4a16-a659-cb1c3d459121" providerId="ADAL" clId="{47EFFEDB-2A25-40BA-B7EA-6A52FBAF65D7}" dt="2021-09-27T05:10:02.417" v="43" actId="47"/>
        <pc:sldMkLst>
          <pc:docMk/>
          <pc:sldMk cId="406455083" sldId="264"/>
        </pc:sldMkLst>
      </pc:sldChg>
      <pc:sldChg chg="del">
        <pc:chgData name="Mashal Khan" userId="ff208bdd-e69e-4a16-a659-cb1c3d459121" providerId="ADAL" clId="{47EFFEDB-2A25-40BA-B7EA-6A52FBAF65D7}" dt="2021-09-27T05:10:02.417" v="43" actId="47"/>
        <pc:sldMkLst>
          <pc:docMk/>
          <pc:sldMk cId="2752323271" sldId="265"/>
        </pc:sldMkLst>
      </pc:sldChg>
      <pc:sldChg chg="del">
        <pc:chgData name="Mashal Khan" userId="ff208bdd-e69e-4a16-a659-cb1c3d459121" providerId="ADAL" clId="{47EFFEDB-2A25-40BA-B7EA-6A52FBAF65D7}" dt="2021-09-27T05:10:02.417" v="43" actId="47"/>
        <pc:sldMkLst>
          <pc:docMk/>
          <pc:sldMk cId="1262384689" sldId="266"/>
        </pc:sldMkLst>
      </pc:sldChg>
      <pc:sldChg chg="del">
        <pc:chgData name="Mashal Khan" userId="ff208bdd-e69e-4a16-a659-cb1c3d459121" providerId="ADAL" clId="{47EFFEDB-2A25-40BA-B7EA-6A52FBAF65D7}" dt="2021-09-27T05:10:02.417" v="43" actId="47"/>
        <pc:sldMkLst>
          <pc:docMk/>
          <pc:sldMk cId="1869466371" sldId="267"/>
        </pc:sldMkLst>
      </pc:sldChg>
      <pc:sldChg chg="del">
        <pc:chgData name="Mashal Khan" userId="ff208bdd-e69e-4a16-a659-cb1c3d459121" providerId="ADAL" clId="{47EFFEDB-2A25-40BA-B7EA-6A52FBAF65D7}" dt="2021-09-27T05:10:02.417" v="43" actId="47"/>
        <pc:sldMkLst>
          <pc:docMk/>
          <pc:sldMk cId="2643652464" sldId="268"/>
        </pc:sldMkLst>
      </pc:sldChg>
      <pc:sldChg chg="del">
        <pc:chgData name="Mashal Khan" userId="ff208bdd-e69e-4a16-a659-cb1c3d459121" providerId="ADAL" clId="{47EFFEDB-2A25-40BA-B7EA-6A52FBAF65D7}" dt="2021-09-27T05:10:02.417" v="43" actId="47"/>
        <pc:sldMkLst>
          <pc:docMk/>
          <pc:sldMk cId="975853184" sldId="269"/>
        </pc:sldMkLst>
      </pc:sldChg>
      <pc:sldChg chg="del">
        <pc:chgData name="Mashal Khan" userId="ff208bdd-e69e-4a16-a659-cb1c3d459121" providerId="ADAL" clId="{47EFFEDB-2A25-40BA-B7EA-6A52FBAF65D7}" dt="2021-09-27T05:10:02.417" v="43" actId="47"/>
        <pc:sldMkLst>
          <pc:docMk/>
          <pc:sldMk cId="3400085943" sldId="270"/>
        </pc:sldMkLst>
      </pc:sldChg>
      <pc:sldChg chg="del">
        <pc:chgData name="Mashal Khan" userId="ff208bdd-e69e-4a16-a659-cb1c3d459121" providerId="ADAL" clId="{47EFFEDB-2A25-40BA-B7EA-6A52FBAF65D7}" dt="2021-09-27T05:10:02.417" v="43" actId="47"/>
        <pc:sldMkLst>
          <pc:docMk/>
          <pc:sldMk cId="3644285834" sldId="271"/>
        </pc:sldMkLst>
      </pc:sldChg>
      <pc:sldChg chg="del">
        <pc:chgData name="Mashal Khan" userId="ff208bdd-e69e-4a16-a659-cb1c3d459121" providerId="ADAL" clId="{47EFFEDB-2A25-40BA-B7EA-6A52FBAF65D7}" dt="2021-09-27T05:10:02.417" v="43" actId="47"/>
        <pc:sldMkLst>
          <pc:docMk/>
          <pc:sldMk cId="1874685236" sldId="272"/>
        </pc:sldMkLst>
      </pc:sldChg>
      <pc:sldChg chg="addSp">
        <pc:chgData name="Mashal Khan" userId="ff208bdd-e69e-4a16-a659-cb1c3d459121" providerId="ADAL" clId="{47EFFEDB-2A25-40BA-B7EA-6A52FBAF65D7}" dt="2021-09-29T08:30:51.063" v="2504"/>
        <pc:sldMkLst>
          <pc:docMk/>
          <pc:sldMk cId="513666314" sldId="273"/>
        </pc:sldMkLst>
        <pc:inkChg chg="add">
          <ac:chgData name="Mashal Khan" userId="ff208bdd-e69e-4a16-a659-cb1c3d459121" providerId="ADAL" clId="{47EFFEDB-2A25-40BA-B7EA-6A52FBAF65D7}" dt="2021-09-29T08:30:51.063" v="2504"/>
          <ac:inkMkLst>
            <pc:docMk/>
            <pc:sldMk cId="513666314" sldId="273"/>
            <ac:inkMk id="4" creationId="{43D7A850-9190-48A8-A8A4-2A8E9008275F}"/>
          </ac:inkMkLst>
        </pc:inkChg>
      </pc:sldChg>
      <pc:sldChg chg="del">
        <pc:chgData name="Mashal Khan" userId="ff208bdd-e69e-4a16-a659-cb1c3d459121" providerId="ADAL" clId="{47EFFEDB-2A25-40BA-B7EA-6A52FBAF65D7}" dt="2021-09-27T05:10:02.417" v="43" actId="47"/>
        <pc:sldMkLst>
          <pc:docMk/>
          <pc:sldMk cId="1404604422" sldId="274"/>
        </pc:sldMkLst>
      </pc:sldChg>
      <pc:sldChg chg="del">
        <pc:chgData name="Mashal Khan" userId="ff208bdd-e69e-4a16-a659-cb1c3d459121" providerId="ADAL" clId="{47EFFEDB-2A25-40BA-B7EA-6A52FBAF65D7}" dt="2021-09-27T05:10:02.417" v="43" actId="47"/>
        <pc:sldMkLst>
          <pc:docMk/>
          <pc:sldMk cId="1477099682" sldId="275"/>
        </pc:sldMkLst>
      </pc:sldChg>
      <pc:sldChg chg="del">
        <pc:chgData name="Mashal Khan" userId="ff208bdd-e69e-4a16-a659-cb1c3d459121" providerId="ADAL" clId="{47EFFEDB-2A25-40BA-B7EA-6A52FBAF65D7}" dt="2021-09-27T05:10:02.417" v="43" actId="47"/>
        <pc:sldMkLst>
          <pc:docMk/>
          <pc:sldMk cId="1862962284" sldId="276"/>
        </pc:sldMkLst>
      </pc:sldChg>
      <pc:sldChg chg="del">
        <pc:chgData name="Mashal Khan" userId="ff208bdd-e69e-4a16-a659-cb1c3d459121" providerId="ADAL" clId="{47EFFEDB-2A25-40BA-B7EA-6A52FBAF65D7}" dt="2021-09-27T05:10:02.417" v="43" actId="47"/>
        <pc:sldMkLst>
          <pc:docMk/>
          <pc:sldMk cId="1509678656" sldId="277"/>
        </pc:sldMkLst>
      </pc:sldChg>
      <pc:sldChg chg="del">
        <pc:chgData name="Mashal Khan" userId="ff208bdd-e69e-4a16-a659-cb1c3d459121" providerId="ADAL" clId="{47EFFEDB-2A25-40BA-B7EA-6A52FBAF65D7}" dt="2021-09-27T05:10:02.417" v="43" actId="47"/>
        <pc:sldMkLst>
          <pc:docMk/>
          <pc:sldMk cId="2733782728" sldId="278"/>
        </pc:sldMkLst>
      </pc:sldChg>
      <pc:sldChg chg="del">
        <pc:chgData name="Mashal Khan" userId="ff208bdd-e69e-4a16-a659-cb1c3d459121" providerId="ADAL" clId="{47EFFEDB-2A25-40BA-B7EA-6A52FBAF65D7}" dt="2021-09-27T05:10:02.417" v="43" actId="47"/>
        <pc:sldMkLst>
          <pc:docMk/>
          <pc:sldMk cId="233687117" sldId="279"/>
        </pc:sldMkLst>
      </pc:sldChg>
      <pc:sldChg chg="del">
        <pc:chgData name="Mashal Khan" userId="ff208bdd-e69e-4a16-a659-cb1c3d459121" providerId="ADAL" clId="{47EFFEDB-2A25-40BA-B7EA-6A52FBAF65D7}" dt="2021-09-27T05:10:02.417" v="43" actId="47"/>
        <pc:sldMkLst>
          <pc:docMk/>
          <pc:sldMk cId="899574099" sldId="280"/>
        </pc:sldMkLst>
      </pc:sldChg>
      <pc:sldChg chg="del">
        <pc:chgData name="Mashal Khan" userId="ff208bdd-e69e-4a16-a659-cb1c3d459121" providerId="ADAL" clId="{47EFFEDB-2A25-40BA-B7EA-6A52FBAF65D7}" dt="2021-09-27T05:10:02.417" v="43" actId="47"/>
        <pc:sldMkLst>
          <pc:docMk/>
          <pc:sldMk cId="2210001457" sldId="281"/>
        </pc:sldMkLst>
      </pc:sldChg>
      <pc:sldChg chg="del">
        <pc:chgData name="Mashal Khan" userId="ff208bdd-e69e-4a16-a659-cb1c3d459121" providerId="ADAL" clId="{47EFFEDB-2A25-40BA-B7EA-6A52FBAF65D7}" dt="2021-09-27T05:10:02.417" v="43" actId="47"/>
        <pc:sldMkLst>
          <pc:docMk/>
          <pc:sldMk cId="3925514887" sldId="282"/>
        </pc:sldMkLst>
      </pc:sldChg>
      <pc:sldChg chg="del">
        <pc:chgData name="Mashal Khan" userId="ff208bdd-e69e-4a16-a659-cb1c3d459121" providerId="ADAL" clId="{47EFFEDB-2A25-40BA-B7EA-6A52FBAF65D7}" dt="2021-09-27T05:10:02.417" v="43" actId="47"/>
        <pc:sldMkLst>
          <pc:docMk/>
          <pc:sldMk cId="253356228" sldId="283"/>
        </pc:sldMkLst>
      </pc:sldChg>
      <pc:sldChg chg="addSp modSp add del mod setBg">
        <pc:chgData name="Mashal Khan" userId="ff208bdd-e69e-4a16-a659-cb1c3d459121" providerId="ADAL" clId="{47EFFEDB-2A25-40BA-B7EA-6A52FBAF65D7}" dt="2021-09-28T05:11:38.113" v="2397" actId="47"/>
        <pc:sldMkLst>
          <pc:docMk/>
          <pc:sldMk cId="2301654178" sldId="284"/>
        </pc:sldMkLst>
        <pc:spChg chg="mod">
          <ac:chgData name="Mashal Khan" userId="ff208bdd-e69e-4a16-a659-cb1c3d459121" providerId="ADAL" clId="{47EFFEDB-2A25-40BA-B7EA-6A52FBAF65D7}" dt="2021-09-27T05:55:21.463" v="154" actId="26606"/>
          <ac:spMkLst>
            <pc:docMk/>
            <pc:sldMk cId="2301654178" sldId="284"/>
            <ac:spMk id="2" creationId="{27115C7F-0298-4C0B-A263-A0C3BF2909F7}"/>
          </ac:spMkLst>
        </pc:spChg>
        <pc:spChg chg="mod">
          <ac:chgData name="Mashal Khan" userId="ff208bdd-e69e-4a16-a659-cb1c3d459121" providerId="ADAL" clId="{47EFFEDB-2A25-40BA-B7EA-6A52FBAF65D7}" dt="2021-09-27T05:55:27.718" v="155" actId="403"/>
          <ac:spMkLst>
            <pc:docMk/>
            <pc:sldMk cId="2301654178" sldId="284"/>
            <ac:spMk id="3" creationId="{B25796D1-0925-4881-9546-F0F8841C383B}"/>
          </ac:spMkLst>
        </pc:spChg>
        <pc:spChg chg="add">
          <ac:chgData name="Mashal Khan" userId="ff208bdd-e69e-4a16-a659-cb1c3d459121" providerId="ADAL" clId="{47EFFEDB-2A25-40BA-B7EA-6A52FBAF65D7}" dt="2021-09-27T05:55:21.463" v="154" actId="26606"/>
          <ac:spMkLst>
            <pc:docMk/>
            <pc:sldMk cId="2301654178" sldId="284"/>
            <ac:spMk id="9" creationId="{F944E337-3E5D-4A1F-A5A1-2057F25B8A7B}"/>
          </ac:spMkLst>
        </pc:spChg>
        <pc:spChg chg="add">
          <ac:chgData name="Mashal Khan" userId="ff208bdd-e69e-4a16-a659-cb1c3d459121" providerId="ADAL" clId="{47EFFEDB-2A25-40BA-B7EA-6A52FBAF65D7}" dt="2021-09-27T05:55:21.463" v="154" actId="26606"/>
          <ac:spMkLst>
            <pc:docMk/>
            <pc:sldMk cId="2301654178" sldId="284"/>
            <ac:spMk id="11" creationId="{4DA50D69-7CF7-4844-B844-A2B821C77F24}"/>
          </ac:spMkLst>
        </pc:spChg>
        <pc:picChg chg="add">
          <ac:chgData name="Mashal Khan" userId="ff208bdd-e69e-4a16-a659-cb1c3d459121" providerId="ADAL" clId="{47EFFEDB-2A25-40BA-B7EA-6A52FBAF65D7}" dt="2021-09-27T05:55:21.463" v="154" actId="26606"/>
          <ac:picMkLst>
            <pc:docMk/>
            <pc:sldMk cId="2301654178" sldId="284"/>
            <ac:picMk id="5" creationId="{394C0CC7-0D4A-43D6-A1E1-D2929206B14D}"/>
          </ac:picMkLst>
        </pc:picChg>
      </pc:sldChg>
      <pc:sldChg chg="addSp delSp modSp add del mod setBg">
        <pc:chgData name="Mashal Khan" userId="ff208bdd-e69e-4a16-a659-cb1c3d459121" providerId="ADAL" clId="{47EFFEDB-2A25-40BA-B7EA-6A52FBAF65D7}" dt="2021-09-28T05:11:46.660" v="2401" actId="47"/>
        <pc:sldMkLst>
          <pc:docMk/>
          <pc:sldMk cId="793100631" sldId="285"/>
        </pc:sldMkLst>
        <pc:spChg chg="mod">
          <ac:chgData name="Mashal Khan" userId="ff208bdd-e69e-4a16-a659-cb1c3d459121" providerId="ADAL" clId="{47EFFEDB-2A25-40BA-B7EA-6A52FBAF65D7}" dt="2021-09-27T05:54:35.060" v="144" actId="26606"/>
          <ac:spMkLst>
            <pc:docMk/>
            <pc:sldMk cId="793100631" sldId="285"/>
            <ac:spMk id="2" creationId="{27115C7F-0298-4C0B-A263-A0C3BF2909F7}"/>
          </ac:spMkLst>
        </pc:spChg>
        <pc:spChg chg="mod">
          <ac:chgData name="Mashal Khan" userId="ff208bdd-e69e-4a16-a659-cb1c3d459121" providerId="ADAL" clId="{47EFFEDB-2A25-40BA-B7EA-6A52FBAF65D7}" dt="2021-09-27T05:54:35.060" v="144" actId="26606"/>
          <ac:spMkLst>
            <pc:docMk/>
            <pc:sldMk cId="793100631" sldId="285"/>
            <ac:spMk id="3" creationId="{B25796D1-0925-4881-9546-F0F8841C383B}"/>
          </ac:spMkLst>
        </pc:spChg>
        <pc:spChg chg="add">
          <ac:chgData name="Mashal Khan" userId="ff208bdd-e69e-4a16-a659-cb1c3d459121" providerId="ADAL" clId="{47EFFEDB-2A25-40BA-B7EA-6A52FBAF65D7}" dt="2021-09-27T05:54:35.060" v="144" actId="26606"/>
          <ac:spMkLst>
            <pc:docMk/>
            <pc:sldMk cId="793100631" sldId="285"/>
            <ac:spMk id="7" creationId="{5E39A796-BE83-48B1-B33F-35C4A32AAB57}"/>
          </ac:spMkLst>
        </pc:spChg>
        <pc:spChg chg="add">
          <ac:chgData name="Mashal Khan" userId="ff208bdd-e69e-4a16-a659-cb1c3d459121" providerId="ADAL" clId="{47EFFEDB-2A25-40BA-B7EA-6A52FBAF65D7}" dt="2021-09-27T05:54:35.060" v="144" actId="26606"/>
          <ac:spMkLst>
            <pc:docMk/>
            <pc:sldMk cId="793100631" sldId="285"/>
            <ac:spMk id="8" creationId="{72F84B47-E267-4194-8194-831DB7B5547F}"/>
          </ac:spMkLst>
        </pc:spChg>
        <pc:spChg chg="add del">
          <ac:chgData name="Mashal Khan" userId="ff208bdd-e69e-4a16-a659-cb1c3d459121" providerId="ADAL" clId="{47EFFEDB-2A25-40BA-B7EA-6A52FBAF65D7}" dt="2021-09-27T05:54:30.421" v="143" actId="26606"/>
          <ac:spMkLst>
            <pc:docMk/>
            <pc:sldMk cId="793100631" sldId="285"/>
            <ac:spMk id="10" creationId="{6EA86598-DA2C-41D5-BC0C-E877F8818EEB}"/>
          </ac:spMkLst>
        </pc:spChg>
        <pc:spChg chg="add del">
          <ac:chgData name="Mashal Khan" userId="ff208bdd-e69e-4a16-a659-cb1c3d459121" providerId="ADAL" clId="{47EFFEDB-2A25-40BA-B7EA-6A52FBAF65D7}" dt="2021-09-27T05:54:30.421" v="143" actId="26606"/>
          <ac:spMkLst>
            <pc:docMk/>
            <pc:sldMk cId="793100631" sldId="285"/>
            <ac:spMk id="12" creationId="{450D3AD2-FA80-415F-A9CE-54D884561CD7}"/>
          </ac:spMkLst>
        </pc:spChg>
        <pc:spChg chg="add del">
          <ac:chgData name="Mashal Khan" userId="ff208bdd-e69e-4a16-a659-cb1c3d459121" providerId="ADAL" clId="{47EFFEDB-2A25-40BA-B7EA-6A52FBAF65D7}" dt="2021-09-27T05:54:30.421" v="143" actId="26606"/>
          <ac:spMkLst>
            <pc:docMk/>
            <pc:sldMk cId="793100631" sldId="285"/>
            <ac:spMk id="14" creationId="{87F16C5A-0D41-47A9-B0A2-9C2AD7A8CF32}"/>
          </ac:spMkLst>
        </pc:spChg>
        <pc:picChg chg="mod">
          <ac:chgData name="Mashal Khan" userId="ff208bdd-e69e-4a16-a659-cb1c3d459121" providerId="ADAL" clId="{47EFFEDB-2A25-40BA-B7EA-6A52FBAF65D7}" dt="2021-09-27T05:54:35.060" v="144" actId="26606"/>
          <ac:picMkLst>
            <pc:docMk/>
            <pc:sldMk cId="793100631" sldId="285"/>
            <ac:picMk id="5" creationId="{500F777A-A500-4E08-865A-0273283B2092}"/>
          </ac:picMkLst>
        </pc:picChg>
      </pc:sldChg>
      <pc:sldChg chg="del">
        <pc:chgData name="Mashal Khan" userId="ff208bdd-e69e-4a16-a659-cb1c3d459121" providerId="ADAL" clId="{47EFFEDB-2A25-40BA-B7EA-6A52FBAF65D7}" dt="2021-09-27T05:10:02.417" v="43" actId="47"/>
        <pc:sldMkLst>
          <pc:docMk/>
          <pc:sldMk cId="1413036914" sldId="286"/>
        </pc:sldMkLst>
      </pc:sldChg>
      <pc:sldChg chg="del">
        <pc:chgData name="Mashal Khan" userId="ff208bdd-e69e-4a16-a659-cb1c3d459121" providerId="ADAL" clId="{47EFFEDB-2A25-40BA-B7EA-6A52FBAF65D7}" dt="2021-09-27T05:10:02.417" v="43" actId="47"/>
        <pc:sldMkLst>
          <pc:docMk/>
          <pc:sldMk cId="2700633717" sldId="287"/>
        </pc:sldMkLst>
      </pc:sldChg>
      <pc:sldChg chg="del">
        <pc:chgData name="Mashal Khan" userId="ff208bdd-e69e-4a16-a659-cb1c3d459121" providerId="ADAL" clId="{47EFFEDB-2A25-40BA-B7EA-6A52FBAF65D7}" dt="2021-09-27T05:10:02.417" v="43" actId="47"/>
        <pc:sldMkLst>
          <pc:docMk/>
          <pc:sldMk cId="29097195" sldId="288"/>
        </pc:sldMkLst>
      </pc:sldChg>
      <pc:sldChg chg="del">
        <pc:chgData name="Mashal Khan" userId="ff208bdd-e69e-4a16-a659-cb1c3d459121" providerId="ADAL" clId="{47EFFEDB-2A25-40BA-B7EA-6A52FBAF65D7}" dt="2021-09-27T05:10:02.417" v="43" actId="47"/>
        <pc:sldMkLst>
          <pc:docMk/>
          <pc:sldMk cId="396960682" sldId="289"/>
        </pc:sldMkLst>
      </pc:sldChg>
      <pc:sldChg chg="del">
        <pc:chgData name="Mashal Khan" userId="ff208bdd-e69e-4a16-a659-cb1c3d459121" providerId="ADAL" clId="{47EFFEDB-2A25-40BA-B7EA-6A52FBAF65D7}" dt="2021-09-27T05:10:02.417" v="43" actId="47"/>
        <pc:sldMkLst>
          <pc:docMk/>
          <pc:sldMk cId="2727908255" sldId="290"/>
        </pc:sldMkLst>
      </pc:sldChg>
      <pc:sldChg chg="del">
        <pc:chgData name="Mashal Khan" userId="ff208bdd-e69e-4a16-a659-cb1c3d459121" providerId="ADAL" clId="{47EFFEDB-2A25-40BA-B7EA-6A52FBAF65D7}" dt="2021-09-27T05:10:02.417" v="43" actId="47"/>
        <pc:sldMkLst>
          <pc:docMk/>
          <pc:sldMk cId="705194475" sldId="291"/>
        </pc:sldMkLst>
      </pc:sldChg>
      <pc:sldChg chg="del">
        <pc:chgData name="Mashal Khan" userId="ff208bdd-e69e-4a16-a659-cb1c3d459121" providerId="ADAL" clId="{47EFFEDB-2A25-40BA-B7EA-6A52FBAF65D7}" dt="2021-09-27T05:10:02.417" v="43" actId="47"/>
        <pc:sldMkLst>
          <pc:docMk/>
          <pc:sldMk cId="36603689" sldId="292"/>
        </pc:sldMkLst>
      </pc:sldChg>
      <pc:sldChg chg="del">
        <pc:chgData name="Mashal Khan" userId="ff208bdd-e69e-4a16-a659-cb1c3d459121" providerId="ADAL" clId="{47EFFEDB-2A25-40BA-B7EA-6A52FBAF65D7}" dt="2021-09-27T05:10:02.417" v="43" actId="47"/>
        <pc:sldMkLst>
          <pc:docMk/>
          <pc:sldMk cId="1024251969" sldId="293"/>
        </pc:sldMkLst>
      </pc:sldChg>
      <pc:sldChg chg="del">
        <pc:chgData name="Mashal Khan" userId="ff208bdd-e69e-4a16-a659-cb1c3d459121" providerId="ADAL" clId="{47EFFEDB-2A25-40BA-B7EA-6A52FBAF65D7}" dt="2021-09-27T05:10:02.417" v="43" actId="47"/>
        <pc:sldMkLst>
          <pc:docMk/>
          <pc:sldMk cId="1374668781" sldId="294"/>
        </pc:sldMkLst>
      </pc:sldChg>
      <pc:sldChg chg="del">
        <pc:chgData name="Mashal Khan" userId="ff208bdd-e69e-4a16-a659-cb1c3d459121" providerId="ADAL" clId="{47EFFEDB-2A25-40BA-B7EA-6A52FBAF65D7}" dt="2021-09-27T05:10:02.417" v="43" actId="47"/>
        <pc:sldMkLst>
          <pc:docMk/>
          <pc:sldMk cId="3609639132" sldId="295"/>
        </pc:sldMkLst>
      </pc:sldChg>
      <pc:sldChg chg="del">
        <pc:chgData name="Mashal Khan" userId="ff208bdd-e69e-4a16-a659-cb1c3d459121" providerId="ADAL" clId="{47EFFEDB-2A25-40BA-B7EA-6A52FBAF65D7}" dt="2021-09-27T05:10:02.417" v="43" actId="47"/>
        <pc:sldMkLst>
          <pc:docMk/>
          <pc:sldMk cId="0" sldId="297"/>
        </pc:sldMkLst>
      </pc:sldChg>
      <pc:sldChg chg="del">
        <pc:chgData name="Mashal Khan" userId="ff208bdd-e69e-4a16-a659-cb1c3d459121" providerId="ADAL" clId="{47EFFEDB-2A25-40BA-B7EA-6A52FBAF65D7}" dt="2021-09-27T05:10:02.417" v="43" actId="47"/>
        <pc:sldMkLst>
          <pc:docMk/>
          <pc:sldMk cId="0" sldId="298"/>
        </pc:sldMkLst>
      </pc:sldChg>
      <pc:sldChg chg="del">
        <pc:chgData name="Mashal Khan" userId="ff208bdd-e69e-4a16-a659-cb1c3d459121" providerId="ADAL" clId="{47EFFEDB-2A25-40BA-B7EA-6A52FBAF65D7}" dt="2021-09-27T05:10:02.417" v="43" actId="47"/>
        <pc:sldMkLst>
          <pc:docMk/>
          <pc:sldMk cId="0" sldId="299"/>
        </pc:sldMkLst>
      </pc:sldChg>
      <pc:sldChg chg="del">
        <pc:chgData name="Mashal Khan" userId="ff208bdd-e69e-4a16-a659-cb1c3d459121" providerId="ADAL" clId="{47EFFEDB-2A25-40BA-B7EA-6A52FBAF65D7}" dt="2021-09-27T05:10:02.417" v="43" actId="47"/>
        <pc:sldMkLst>
          <pc:docMk/>
          <pc:sldMk cId="0" sldId="300"/>
        </pc:sldMkLst>
      </pc:sldChg>
      <pc:sldChg chg="del">
        <pc:chgData name="Mashal Khan" userId="ff208bdd-e69e-4a16-a659-cb1c3d459121" providerId="ADAL" clId="{47EFFEDB-2A25-40BA-B7EA-6A52FBAF65D7}" dt="2021-09-27T05:10:02.417" v="43" actId="47"/>
        <pc:sldMkLst>
          <pc:docMk/>
          <pc:sldMk cId="0" sldId="301"/>
        </pc:sldMkLst>
      </pc:sldChg>
      <pc:sldChg chg="del">
        <pc:chgData name="Mashal Khan" userId="ff208bdd-e69e-4a16-a659-cb1c3d459121" providerId="ADAL" clId="{47EFFEDB-2A25-40BA-B7EA-6A52FBAF65D7}" dt="2021-09-27T05:10:02.417" v="43" actId="47"/>
        <pc:sldMkLst>
          <pc:docMk/>
          <pc:sldMk cId="0" sldId="302"/>
        </pc:sldMkLst>
      </pc:sldChg>
      <pc:sldChg chg="addSp modSp add del mod setBg">
        <pc:chgData name="Mashal Khan" userId="ff208bdd-e69e-4a16-a659-cb1c3d459121" providerId="ADAL" clId="{47EFFEDB-2A25-40BA-B7EA-6A52FBAF65D7}" dt="2021-09-27T05:54:13.127" v="141" actId="403"/>
        <pc:sldMkLst>
          <pc:docMk/>
          <pc:sldMk cId="2413698846" sldId="303"/>
        </pc:sldMkLst>
        <pc:spChg chg="mod">
          <ac:chgData name="Mashal Khan" userId="ff208bdd-e69e-4a16-a659-cb1c3d459121" providerId="ADAL" clId="{47EFFEDB-2A25-40BA-B7EA-6A52FBAF65D7}" dt="2021-09-27T05:54:13.127" v="141" actId="403"/>
          <ac:spMkLst>
            <pc:docMk/>
            <pc:sldMk cId="2413698846" sldId="303"/>
            <ac:spMk id="3" creationId="{387EB4A1-BA26-4794-B98B-AB0A7EF1DFDE}"/>
          </ac:spMkLst>
        </pc:spChg>
        <pc:spChg chg="add">
          <ac:chgData name="Mashal Khan" userId="ff208bdd-e69e-4a16-a659-cb1c3d459121" providerId="ADAL" clId="{47EFFEDB-2A25-40BA-B7EA-6A52FBAF65D7}" dt="2021-09-27T05:54:00.706" v="138" actId="26606"/>
          <ac:spMkLst>
            <pc:docMk/>
            <pc:sldMk cId="2413698846" sldId="303"/>
            <ac:spMk id="8" creationId="{70DFC902-7D23-471A-B557-B6B6917D7A0D}"/>
          </ac:spMkLst>
        </pc:spChg>
        <pc:spChg chg="add">
          <ac:chgData name="Mashal Khan" userId="ff208bdd-e69e-4a16-a659-cb1c3d459121" providerId="ADAL" clId="{47EFFEDB-2A25-40BA-B7EA-6A52FBAF65D7}" dt="2021-09-27T05:54:00.706" v="138" actId="26606"/>
          <ac:spMkLst>
            <pc:docMk/>
            <pc:sldMk cId="2413698846" sldId="303"/>
            <ac:spMk id="10" creationId="{A55D5633-D557-4DCA-982C-FF36EB7A1C00}"/>
          </ac:spMkLst>
        </pc:spChg>
        <pc:spChg chg="add">
          <ac:chgData name="Mashal Khan" userId="ff208bdd-e69e-4a16-a659-cb1c3d459121" providerId="ADAL" clId="{47EFFEDB-2A25-40BA-B7EA-6A52FBAF65D7}" dt="2021-09-27T05:54:00.706" v="138" actId="26606"/>
          <ac:spMkLst>
            <pc:docMk/>
            <pc:sldMk cId="2413698846" sldId="303"/>
            <ac:spMk id="12" creationId="{450D3AD2-FA80-415F-A9CE-54D884561CD7}"/>
          </ac:spMkLst>
        </pc:spChg>
      </pc:sldChg>
      <pc:sldChg chg="del">
        <pc:chgData name="Mashal Khan" userId="ff208bdd-e69e-4a16-a659-cb1c3d459121" providerId="ADAL" clId="{47EFFEDB-2A25-40BA-B7EA-6A52FBAF65D7}" dt="2021-09-27T05:10:02.417" v="43" actId="47"/>
        <pc:sldMkLst>
          <pc:docMk/>
          <pc:sldMk cId="3772764950" sldId="304"/>
        </pc:sldMkLst>
      </pc:sldChg>
      <pc:sldChg chg="del">
        <pc:chgData name="Mashal Khan" userId="ff208bdd-e69e-4a16-a659-cb1c3d459121" providerId="ADAL" clId="{47EFFEDB-2A25-40BA-B7EA-6A52FBAF65D7}" dt="2021-09-27T05:10:02.417" v="43" actId="47"/>
        <pc:sldMkLst>
          <pc:docMk/>
          <pc:sldMk cId="522125939" sldId="305"/>
        </pc:sldMkLst>
      </pc:sldChg>
      <pc:sldChg chg="del">
        <pc:chgData name="Mashal Khan" userId="ff208bdd-e69e-4a16-a659-cb1c3d459121" providerId="ADAL" clId="{47EFFEDB-2A25-40BA-B7EA-6A52FBAF65D7}" dt="2021-09-27T05:10:02.417" v="43" actId="47"/>
        <pc:sldMkLst>
          <pc:docMk/>
          <pc:sldMk cId="0" sldId="306"/>
        </pc:sldMkLst>
      </pc:sldChg>
      <pc:sldChg chg="del">
        <pc:chgData name="Mashal Khan" userId="ff208bdd-e69e-4a16-a659-cb1c3d459121" providerId="ADAL" clId="{47EFFEDB-2A25-40BA-B7EA-6A52FBAF65D7}" dt="2021-09-27T05:40:17.544" v="46" actId="47"/>
        <pc:sldMkLst>
          <pc:docMk/>
          <pc:sldMk cId="2280185368" sldId="308"/>
        </pc:sldMkLst>
      </pc:sldChg>
      <pc:sldChg chg="del">
        <pc:chgData name="Mashal Khan" userId="ff208bdd-e69e-4a16-a659-cb1c3d459121" providerId="ADAL" clId="{47EFFEDB-2A25-40BA-B7EA-6A52FBAF65D7}" dt="2021-09-27T05:10:02.417" v="43" actId="47"/>
        <pc:sldMkLst>
          <pc:docMk/>
          <pc:sldMk cId="0" sldId="311"/>
        </pc:sldMkLst>
      </pc:sldChg>
      <pc:sldChg chg="addSp modSp add del mod setBg">
        <pc:chgData name="Mashal Khan" userId="ff208bdd-e69e-4a16-a659-cb1c3d459121" providerId="ADAL" clId="{47EFFEDB-2A25-40BA-B7EA-6A52FBAF65D7}" dt="2021-09-27T05:53:48.554" v="137" actId="26606"/>
        <pc:sldMkLst>
          <pc:docMk/>
          <pc:sldMk cId="2902035591" sldId="312"/>
        </pc:sldMkLst>
        <pc:spChg chg="mod">
          <ac:chgData name="Mashal Khan" userId="ff208bdd-e69e-4a16-a659-cb1c3d459121" providerId="ADAL" clId="{47EFFEDB-2A25-40BA-B7EA-6A52FBAF65D7}" dt="2021-09-27T05:53:48.554" v="137" actId="26606"/>
          <ac:spMkLst>
            <pc:docMk/>
            <pc:sldMk cId="2902035591" sldId="312"/>
            <ac:spMk id="2" creationId="{27115C7F-0298-4C0B-A263-A0C3BF2909F7}"/>
          </ac:spMkLst>
        </pc:spChg>
        <pc:spChg chg="mod">
          <ac:chgData name="Mashal Khan" userId="ff208bdd-e69e-4a16-a659-cb1c3d459121" providerId="ADAL" clId="{47EFFEDB-2A25-40BA-B7EA-6A52FBAF65D7}" dt="2021-09-27T05:53:48.554" v="137" actId="26606"/>
          <ac:spMkLst>
            <pc:docMk/>
            <pc:sldMk cId="2902035591" sldId="312"/>
            <ac:spMk id="3" creationId="{B25796D1-0925-4881-9546-F0F8841C383B}"/>
          </ac:spMkLst>
        </pc:spChg>
        <pc:spChg chg="add">
          <ac:chgData name="Mashal Khan" userId="ff208bdd-e69e-4a16-a659-cb1c3d459121" providerId="ADAL" clId="{47EFFEDB-2A25-40BA-B7EA-6A52FBAF65D7}" dt="2021-09-27T05:53:48.554" v="137" actId="26606"/>
          <ac:spMkLst>
            <pc:docMk/>
            <pc:sldMk cId="2902035591" sldId="312"/>
            <ac:spMk id="8" creationId="{70DFC902-7D23-471A-B557-B6B6917D7A0D}"/>
          </ac:spMkLst>
        </pc:spChg>
        <pc:spChg chg="add">
          <ac:chgData name="Mashal Khan" userId="ff208bdd-e69e-4a16-a659-cb1c3d459121" providerId="ADAL" clId="{47EFFEDB-2A25-40BA-B7EA-6A52FBAF65D7}" dt="2021-09-27T05:53:48.554" v="137" actId="26606"/>
          <ac:spMkLst>
            <pc:docMk/>
            <pc:sldMk cId="2902035591" sldId="312"/>
            <ac:spMk id="10" creationId="{A55D5633-D557-4DCA-982C-FF36EB7A1C00}"/>
          </ac:spMkLst>
        </pc:spChg>
        <pc:spChg chg="add">
          <ac:chgData name="Mashal Khan" userId="ff208bdd-e69e-4a16-a659-cb1c3d459121" providerId="ADAL" clId="{47EFFEDB-2A25-40BA-B7EA-6A52FBAF65D7}" dt="2021-09-27T05:53:48.554" v="137" actId="26606"/>
          <ac:spMkLst>
            <pc:docMk/>
            <pc:sldMk cId="2902035591" sldId="312"/>
            <ac:spMk id="12" creationId="{450D3AD2-FA80-415F-A9CE-54D884561CD7}"/>
          </ac:spMkLst>
        </pc:spChg>
      </pc:sldChg>
      <pc:sldChg chg="addSp delSp modSp add del mod setBg">
        <pc:chgData name="Mashal Khan" userId="ff208bdd-e69e-4a16-a659-cb1c3d459121" providerId="ADAL" clId="{47EFFEDB-2A25-40BA-B7EA-6A52FBAF65D7}" dt="2021-09-28T05:11:43.671" v="2400" actId="47"/>
        <pc:sldMkLst>
          <pc:docMk/>
          <pc:sldMk cId="902175521" sldId="313"/>
        </pc:sldMkLst>
        <pc:spChg chg="mod">
          <ac:chgData name="Mashal Khan" userId="ff208bdd-e69e-4a16-a659-cb1c3d459121" providerId="ADAL" clId="{47EFFEDB-2A25-40BA-B7EA-6A52FBAF65D7}" dt="2021-09-27T05:55:11.903" v="153" actId="14100"/>
          <ac:spMkLst>
            <pc:docMk/>
            <pc:sldMk cId="902175521" sldId="313"/>
            <ac:spMk id="3" creationId="{B25796D1-0925-4881-9546-F0F8841C383B}"/>
          </ac:spMkLst>
        </pc:spChg>
        <pc:spChg chg="add del">
          <ac:chgData name="Mashal Khan" userId="ff208bdd-e69e-4a16-a659-cb1c3d459121" providerId="ADAL" clId="{47EFFEDB-2A25-40BA-B7EA-6A52FBAF65D7}" dt="2021-09-27T05:54:48.178" v="146" actId="26606"/>
          <ac:spMkLst>
            <pc:docMk/>
            <pc:sldMk cId="902175521" sldId="313"/>
            <ac:spMk id="8" creationId="{70DFC902-7D23-471A-B557-B6B6917D7A0D}"/>
          </ac:spMkLst>
        </pc:spChg>
        <pc:spChg chg="add">
          <ac:chgData name="Mashal Khan" userId="ff208bdd-e69e-4a16-a659-cb1c3d459121" providerId="ADAL" clId="{47EFFEDB-2A25-40BA-B7EA-6A52FBAF65D7}" dt="2021-09-27T05:54:48.195" v="147" actId="26606"/>
          <ac:spMkLst>
            <pc:docMk/>
            <pc:sldMk cId="902175521" sldId="313"/>
            <ac:spMk id="9" creationId="{F944E337-3E5D-4A1F-A5A1-2057F25B8A7B}"/>
          </ac:spMkLst>
        </pc:spChg>
        <pc:spChg chg="add del">
          <ac:chgData name="Mashal Khan" userId="ff208bdd-e69e-4a16-a659-cb1c3d459121" providerId="ADAL" clId="{47EFFEDB-2A25-40BA-B7EA-6A52FBAF65D7}" dt="2021-09-27T05:54:48.178" v="146" actId="26606"/>
          <ac:spMkLst>
            <pc:docMk/>
            <pc:sldMk cId="902175521" sldId="313"/>
            <ac:spMk id="10" creationId="{A55D5633-D557-4DCA-982C-FF36EB7A1C00}"/>
          </ac:spMkLst>
        </pc:spChg>
        <pc:spChg chg="add">
          <ac:chgData name="Mashal Khan" userId="ff208bdd-e69e-4a16-a659-cb1c3d459121" providerId="ADAL" clId="{47EFFEDB-2A25-40BA-B7EA-6A52FBAF65D7}" dt="2021-09-27T05:54:48.195" v="147" actId="26606"/>
          <ac:spMkLst>
            <pc:docMk/>
            <pc:sldMk cId="902175521" sldId="313"/>
            <ac:spMk id="11" creationId="{4DA50D69-7CF7-4844-B844-A2B821C77F24}"/>
          </ac:spMkLst>
        </pc:spChg>
        <pc:spChg chg="add del">
          <ac:chgData name="Mashal Khan" userId="ff208bdd-e69e-4a16-a659-cb1c3d459121" providerId="ADAL" clId="{47EFFEDB-2A25-40BA-B7EA-6A52FBAF65D7}" dt="2021-09-27T05:54:48.178" v="146" actId="26606"/>
          <ac:spMkLst>
            <pc:docMk/>
            <pc:sldMk cId="902175521" sldId="313"/>
            <ac:spMk id="12" creationId="{450D3AD2-FA80-415F-A9CE-54D884561CD7}"/>
          </ac:spMkLst>
        </pc:spChg>
        <pc:picChg chg="add">
          <ac:chgData name="Mashal Khan" userId="ff208bdd-e69e-4a16-a659-cb1c3d459121" providerId="ADAL" clId="{47EFFEDB-2A25-40BA-B7EA-6A52FBAF65D7}" dt="2021-09-27T05:54:48.195" v="147" actId="26606"/>
          <ac:picMkLst>
            <pc:docMk/>
            <pc:sldMk cId="902175521" sldId="313"/>
            <ac:picMk id="5" creationId="{A0E31700-3E47-4719-BD25-D92D5ECEB1AF}"/>
          </ac:picMkLst>
        </pc:picChg>
      </pc:sldChg>
      <pc:sldChg chg="add del">
        <pc:chgData name="Mashal Khan" userId="ff208bdd-e69e-4a16-a659-cb1c3d459121" providerId="ADAL" clId="{47EFFEDB-2A25-40BA-B7EA-6A52FBAF65D7}" dt="2021-09-28T05:11:41.971" v="2399" actId="47"/>
        <pc:sldMkLst>
          <pc:docMk/>
          <pc:sldMk cId="3212396899" sldId="314"/>
        </pc:sldMkLst>
      </pc:sldChg>
      <pc:sldChg chg="add del">
        <pc:chgData name="Mashal Khan" userId="ff208bdd-e69e-4a16-a659-cb1c3d459121" providerId="ADAL" clId="{47EFFEDB-2A25-40BA-B7EA-6A52FBAF65D7}" dt="2021-09-28T05:11:40.196" v="2398" actId="47"/>
        <pc:sldMkLst>
          <pc:docMk/>
          <pc:sldMk cId="3297468035" sldId="315"/>
        </pc:sldMkLst>
      </pc:sldChg>
      <pc:sldChg chg="del">
        <pc:chgData name="Mashal Khan" userId="ff208bdd-e69e-4a16-a659-cb1c3d459121" providerId="ADAL" clId="{47EFFEDB-2A25-40BA-B7EA-6A52FBAF65D7}" dt="2021-09-27T05:10:02.417" v="43" actId="47"/>
        <pc:sldMkLst>
          <pc:docMk/>
          <pc:sldMk cId="2158037046" sldId="316"/>
        </pc:sldMkLst>
      </pc:sldChg>
      <pc:sldChg chg="del">
        <pc:chgData name="Mashal Khan" userId="ff208bdd-e69e-4a16-a659-cb1c3d459121" providerId="ADAL" clId="{47EFFEDB-2A25-40BA-B7EA-6A52FBAF65D7}" dt="2021-09-27T05:10:02.417" v="43" actId="47"/>
        <pc:sldMkLst>
          <pc:docMk/>
          <pc:sldMk cId="3116794157" sldId="317"/>
        </pc:sldMkLst>
      </pc:sldChg>
      <pc:sldChg chg="del">
        <pc:chgData name="Mashal Khan" userId="ff208bdd-e69e-4a16-a659-cb1c3d459121" providerId="ADAL" clId="{47EFFEDB-2A25-40BA-B7EA-6A52FBAF65D7}" dt="2021-09-27T05:10:02.417" v="43" actId="47"/>
        <pc:sldMkLst>
          <pc:docMk/>
          <pc:sldMk cId="3289528465" sldId="318"/>
        </pc:sldMkLst>
      </pc:sldChg>
      <pc:sldChg chg="del">
        <pc:chgData name="Mashal Khan" userId="ff208bdd-e69e-4a16-a659-cb1c3d459121" providerId="ADAL" clId="{47EFFEDB-2A25-40BA-B7EA-6A52FBAF65D7}" dt="2021-09-27T05:10:02.417" v="43" actId="47"/>
        <pc:sldMkLst>
          <pc:docMk/>
          <pc:sldMk cId="1257978123" sldId="319"/>
        </pc:sldMkLst>
      </pc:sldChg>
      <pc:sldChg chg="del">
        <pc:chgData name="Mashal Khan" userId="ff208bdd-e69e-4a16-a659-cb1c3d459121" providerId="ADAL" clId="{47EFFEDB-2A25-40BA-B7EA-6A52FBAF65D7}" dt="2021-09-27T05:10:02.417" v="43" actId="47"/>
        <pc:sldMkLst>
          <pc:docMk/>
          <pc:sldMk cId="3820845589" sldId="320"/>
        </pc:sldMkLst>
      </pc:sldChg>
      <pc:sldChg chg="del">
        <pc:chgData name="Mashal Khan" userId="ff208bdd-e69e-4a16-a659-cb1c3d459121" providerId="ADAL" clId="{47EFFEDB-2A25-40BA-B7EA-6A52FBAF65D7}" dt="2021-09-27T05:10:02.417" v="43" actId="47"/>
        <pc:sldMkLst>
          <pc:docMk/>
          <pc:sldMk cId="3879906296" sldId="321"/>
        </pc:sldMkLst>
      </pc:sldChg>
      <pc:sldChg chg="del">
        <pc:chgData name="Mashal Khan" userId="ff208bdd-e69e-4a16-a659-cb1c3d459121" providerId="ADAL" clId="{47EFFEDB-2A25-40BA-B7EA-6A52FBAF65D7}" dt="2021-09-27T05:10:02.417" v="43" actId="47"/>
        <pc:sldMkLst>
          <pc:docMk/>
          <pc:sldMk cId="2323052061" sldId="322"/>
        </pc:sldMkLst>
      </pc:sldChg>
      <pc:sldChg chg="del">
        <pc:chgData name="Mashal Khan" userId="ff208bdd-e69e-4a16-a659-cb1c3d459121" providerId="ADAL" clId="{47EFFEDB-2A25-40BA-B7EA-6A52FBAF65D7}" dt="2021-09-27T05:10:02.417" v="43" actId="47"/>
        <pc:sldMkLst>
          <pc:docMk/>
          <pc:sldMk cId="3046307487" sldId="323"/>
        </pc:sldMkLst>
      </pc:sldChg>
      <pc:sldChg chg="del">
        <pc:chgData name="Mashal Khan" userId="ff208bdd-e69e-4a16-a659-cb1c3d459121" providerId="ADAL" clId="{47EFFEDB-2A25-40BA-B7EA-6A52FBAF65D7}" dt="2021-09-27T05:10:02.417" v="43" actId="47"/>
        <pc:sldMkLst>
          <pc:docMk/>
          <pc:sldMk cId="330000615" sldId="324"/>
        </pc:sldMkLst>
      </pc:sldChg>
      <pc:sldChg chg="del">
        <pc:chgData name="Mashal Khan" userId="ff208bdd-e69e-4a16-a659-cb1c3d459121" providerId="ADAL" clId="{47EFFEDB-2A25-40BA-B7EA-6A52FBAF65D7}" dt="2021-09-27T05:10:02.417" v="43" actId="47"/>
        <pc:sldMkLst>
          <pc:docMk/>
          <pc:sldMk cId="559939405" sldId="325"/>
        </pc:sldMkLst>
      </pc:sldChg>
      <pc:sldChg chg="add">
        <pc:chgData name="Mashal Khan" userId="ff208bdd-e69e-4a16-a659-cb1c3d459121" providerId="ADAL" clId="{47EFFEDB-2A25-40BA-B7EA-6A52FBAF65D7}" dt="2021-09-28T05:25:22.224" v="2408"/>
        <pc:sldMkLst>
          <pc:docMk/>
          <pc:sldMk cId="3212945218" sldId="325"/>
        </pc:sldMkLst>
      </pc:sldChg>
      <pc:sldChg chg="del">
        <pc:chgData name="Mashal Khan" userId="ff208bdd-e69e-4a16-a659-cb1c3d459121" providerId="ADAL" clId="{47EFFEDB-2A25-40BA-B7EA-6A52FBAF65D7}" dt="2021-09-27T05:10:02.417" v="43" actId="47"/>
        <pc:sldMkLst>
          <pc:docMk/>
          <pc:sldMk cId="650948745" sldId="326"/>
        </pc:sldMkLst>
      </pc:sldChg>
      <pc:sldChg chg="add">
        <pc:chgData name="Mashal Khan" userId="ff208bdd-e69e-4a16-a659-cb1c3d459121" providerId="ADAL" clId="{47EFFEDB-2A25-40BA-B7EA-6A52FBAF65D7}" dt="2021-09-28T05:25:22.224" v="2408"/>
        <pc:sldMkLst>
          <pc:docMk/>
          <pc:sldMk cId="2096084461" sldId="326"/>
        </pc:sldMkLst>
      </pc:sldChg>
      <pc:sldChg chg="del">
        <pc:chgData name="Mashal Khan" userId="ff208bdd-e69e-4a16-a659-cb1c3d459121" providerId="ADAL" clId="{47EFFEDB-2A25-40BA-B7EA-6A52FBAF65D7}" dt="2021-09-27T05:10:02.417" v="43" actId="47"/>
        <pc:sldMkLst>
          <pc:docMk/>
          <pc:sldMk cId="1991889259" sldId="327"/>
        </pc:sldMkLst>
      </pc:sldChg>
      <pc:sldChg chg="del">
        <pc:chgData name="Mashal Khan" userId="ff208bdd-e69e-4a16-a659-cb1c3d459121" providerId="ADAL" clId="{47EFFEDB-2A25-40BA-B7EA-6A52FBAF65D7}" dt="2021-09-27T05:10:02.417" v="43" actId="47"/>
        <pc:sldMkLst>
          <pc:docMk/>
          <pc:sldMk cId="606998167" sldId="328"/>
        </pc:sldMkLst>
      </pc:sldChg>
      <pc:sldChg chg="add del">
        <pc:chgData name="Mashal Khan" userId="ff208bdd-e69e-4a16-a659-cb1c3d459121" providerId="ADAL" clId="{47EFFEDB-2A25-40BA-B7EA-6A52FBAF65D7}" dt="2021-09-27T05:40:06.755" v="45" actId="47"/>
        <pc:sldMkLst>
          <pc:docMk/>
          <pc:sldMk cId="140982329" sldId="331"/>
        </pc:sldMkLst>
      </pc:sldChg>
      <pc:sldChg chg="del">
        <pc:chgData name="Mashal Khan" userId="ff208bdd-e69e-4a16-a659-cb1c3d459121" providerId="ADAL" clId="{47EFFEDB-2A25-40BA-B7EA-6A52FBAF65D7}" dt="2021-09-27T05:10:02.417" v="43" actId="47"/>
        <pc:sldMkLst>
          <pc:docMk/>
          <pc:sldMk cId="3733709515" sldId="332"/>
        </pc:sldMkLst>
      </pc:sldChg>
      <pc:sldChg chg="del">
        <pc:chgData name="Mashal Khan" userId="ff208bdd-e69e-4a16-a659-cb1c3d459121" providerId="ADAL" clId="{47EFFEDB-2A25-40BA-B7EA-6A52FBAF65D7}" dt="2021-09-27T05:10:02.417" v="43" actId="47"/>
        <pc:sldMkLst>
          <pc:docMk/>
          <pc:sldMk cId="381832215" sldId="333"/>
        </pc:sldMkLst>
      </pc:sldChg>
      <pc:sldChg chg="del">
        <pc:chgData name="Mashal Khan" userId="ff208bdd-e69e-4a16-a659-cb1c3d459121" providerId="ADAL" clId="{47EFFEDB-2A25-40BA-B7EA-6A52FBAF65D7}" dt="2021-09-27T05:10:02.417" v="43" actId="47"/>
        <pc:sldMkLst>
          <pc:docMk/>
          <pc:sldMk cId="3945297639" sldId="335"/>
        </pc:sldMkLst>
      </pc:sldChg>
      <pc:sldChg chg="del">
        <pc:chgData name="Mashal Khan" userId="ff208bdd-e69e-4a16-a659-cb1c3d459121" providerId="ADAL" clId="{47EFFEDB-2A25-40BA-B7EA-6A52FBAF65D7}" dt="2021-09-27T05:10:02.417" v="43" actId="47"/>
        <pc:sldMkLst>
          <pc:docMk/>
          <pc:sldMk cId="966633300" sldId="337"/>
        </pc:sldMkLst>
      </pc:sldChg>
      <pc:sldChg chg="addSp delSp modSp new mod setBg">
        <pc:chgData name="Mashal Khan" userId="ff208bdd-e69e-4a16-a659-cb1c3d459121" providerId="ADAL" clId="{47EFFEDB-2A25-40BA-B7EA-6A52FBAF65D7}" dt="2021-09-27T05:53:39.636" v="136" actId="403"/>
        <pc:sldMkLst>
          <pc:docMk/>
          <pc:sldMk cId="3602149047" sldId="337"/>
        </pc:sldMkLst>
        <pc:spChg chg="mod">
          <ac:chgData name="Mashal Khan" userId="ff208bdd-e69e-4a16-a659-cb1c3d459121" providerId="ADAL" clId="{47EFFEDB-2A25-40BA-B7EA-6A52FBAF65D7}" dt="2021-09-27T05:53:23.225" v="133" actId="26606"/>
          <ac:spMkLst>
            <pc:docMk/>
            <pc:sldMk cId="3602149047" sldId="337"/>
            <ac:spMk id="2" creationId="{E728DE2B-D5BC-4BFF-92B1-20DF297D0FEF}"/>
          </ac:spMkLst>
        </pc:spChg>
        <pc:spChg chg="mod">
          <ac:chgData name="Mashal Khan" userId="ff208bdd-e69e-4a16-a659-cb1c3d459121" providerId="ADAL" clId="{47EFFEDB-2A25-40BA-B7EA-6A52FBAF65D7}" dt="2021-09-27T05:53:39.636" v="136" actId="403"/>
          <ac:spMkLst>
            <pc:docMk/>
            <pc:sldMk cId="3602149047" sldId="337"/>
            <ac:spMk id="3" creationId="{0214BA9F-B49B-42C3-BA88-B96637788C0B}"/>
          </ac:spMkLst>
        </pc:spChg>
        <pc:spChg chg="add del">
          <ac:chgData name="Mashal Khan" userId="ff208bdd-e69e-4a16-a659-cb1c3d459121" providerId="ADAL" clId="{47EFFEDB-2A25-40BA-B7EA-6A52FBAF65D7}" dt="2021-09-27T05:53:23.218" v="132" actId="26606"/>
          <ac:spMkLst>
            <pc:docMk/>
            <pc:sldMk cId="3602149047" sldId="337"/>
            <ac:spMk id="8" creationId="{B34F5AD2-EDBD-4BBD-A55C-EAFFD0C7097A}"/>
          </ac:spMkLst>
        </pc:spChg>
        <pc:spChg chg="add del">
          <ac:chgData name="Mashal Khan" userId="ff208bdd-e69e-4a16-a659-cb1c3d459121" providerId="ADAL" clId="{47EFFEDB-2A25-40BA-B7EA-6A52FBAF65D7}" dt="2021-09-27T05:53:23.218" v="132" actId="26606"/>
          <ac:spMkLst>
            <pc:docMk/>
            <pc:sldMk cId="3602149047" sldId="337"/>
            <ac:spMk id="10" creationId="{C3896A03-3945-419A-B66B-4EE266EDD152}"/>
          </ac:spMkLst>
        </pc:spChg>
        <pc:spChg chg="add del">
          <ac:chgData name="Mashal Khan" userId="ff208bdd-e69e-4a16-a659-cb1c3d459121" providerId="ADAL" clId="{47EFFEDB-2A25-40BA-B7EA-6A52FBAF65D7}" dt="2021-09-27T05:53:23.218" v="132" actId="26606"/>
          <ac:spMkLst>
            <pc:docMk/>
            <pc:sldMk cId="3602149047" sldId="337"/>
            <ac:spMk id="12" creationId="{B8EAE243-3A9F-4A46-B0D9-04C723A8A1BD}"/>
          </ac:spMkLst>
        </pc:spChg>
        <pc:spChg chg="add">
          <ac:chgData name="Mashal Khan" userId="ff208bdd-e69e-4a16-a659-cb1c3d459121" providerId="ADAL" clId="{47EFFEDB-2A25-40BA-B7EA-6A52FBAF65D7}" dt="2021-09-27T05:53:23.225" v="133" actId="26606"/>
          <ac:spMkLst>
            <pc:docMk/>
            <pc:sldMk cId="3602149047" sldId="337"/>
            <ac:spMk id="14" creationId="{70DFC902-7D23-471A-B557-B6B6917D7A0D}"/>
          </ac:spMkLst>
        </pc:spChg>
        <pc:spChg chg="add">
          <ac:chgData name="Mashal Khan" userId="ff208bdd-e69e-4a16-a659-cb1c3d459121" providerId="ADAL" clId="{47EFFEDB-2A25-40BA-B7EA-6A52FBAF65D7}" dt="2021-09-27T05:53:23.225" v="133" actId="26606"/>
          <ac:spMkLst>
            <pc:docMk/>
            <pc:sldMk cId="3602149047" sldId="337"/>
            <ac:spMk id="15" creationId="{A55D5633-D557-4DCA-982C-FF36EB7A1C00}"/>
          </ac:spMkLst>
        </pc:spChg>
        <pc:spChg chg="add">
          <ac:chgData name="Mashal Khan" userId="ff208bdd-e69e-4a16-a659-cb1c3d459121" providerId="ADAL" clId="{47EFFEDB-2A25-40BA-B7EA-6A52FBAF65D7}" dt="2021-09-27T05:53:23.225" v="133" actId="26606"/>
          <ac:spMkLst>
            <pc:docMk/>
            <pc:sldMk cId="3602149047" sldId="337"/>
            <ac:spMk id="16" creationId="{450D3AD2-FA80-415F-A9CE-54D884561CD7}"/>
          </ac:spMkLst>
        </pc:spChg>
      </pc:sldChg>
      <pc:sldChg chg="addSp modSp new mod setBg">
        <pc:chgData name="Mashal Khan" userId="ff208bdd-e69e-4a16-a659-cb1c3d459121" providerId="ADAL" clId="{47EFFEDB-2A25-40BA-B7EA-6A52FBAF65D7}" dt="2021-09-27T07:57:41.524" v="377" actId="403"/>
        <pc:sldMkLst>
          <pc:docMk/>
          <pc:sldMk cId="420247724" sldId="338"/>
        </pc:sldMkLst>
        <pc:spChg chg="mod">
          <ac:chgData name="Mashal Khan" userId="ff208bdd-e69e-4a16-a659-cb1c3d459121" providerId="ADAL" clId="{47EFFEDB-2A25-40BA-B7EA-6A52FBAF65D7}" dt="2021-09-27T07:57:33.527" v="375" actId="26606"/>
          <ac:spMkLst>
            <pc:docMk/>
            <pc:sldMk cId="420247724" sldId="338"/>
            <ac:spMk id="2" creationId="{C3D8D426-4CB9-4510-BB6E-D78BD9E653C3}"/>
          </ac:spMkLst>
        </pc:spChg>
        <pc:spChg chg="mod">
          <ac:chgData name="Mashal Khan" userId="ff208bdd-e69e-4a16-a659-cb1c3d459121" providerId="ADAL" clId="{47EFFEDB-2A25-40BA-B7EA-6A52FBAF65D7}" dt="2021-09-27T07:57:41.524" v="377" actId="403"/>
          <ac:spMkLst>
            <pc:docMk/>
            <pc:sldMk cId="420247724" sldId="338"/>
            <ac:spMk id="3" creationId="{902846B4-983C-4AFC-B584-CCAE34C18D38}"/>
          </ac:spMkLst>
        </pc:spChg>
        <pc:spChg chg="add">
          <ac:chgData name="Mashal Khan" userId="ff208bdd-e69e-4a16-a659-cb1c3d459121" providerId="ADAL" clId="{47EFFEDB-2A25-40BA-B7EA-6A52FBAF65D7}" dt="2021-09-27T07:57:33.527" v="375" actId="26606"/>
          <ac:spMkLst>
            <pc:docMk/>
            <pc:sldMk cId="420247724" sldId="338"/>
            <ac:spMk id="8" creationId="{70DFC902-7D23-471A-B557-B6B6917D7A0D}"/>
          </ac:spMkLst>
        </pc:spChg>
        <pc:spChg chg="add">
          <ac:chgData name="Mashal Khan" userId="ff208bdd-e69e-4a16-a659-cb1c3d459121" providerId="ADAL" clId="{47EFFEDB-2A25-40BA-B7EA-6A52FBAF65D7}" dt="2021-09-27T07:57:33.527" v="375" actId="26606"/>
          <ac:spMkLst>
            <pc:docMk/>
            <pc:sldMk cId="420247724" sldId="338"/>
            <ac:spMk id="10" creationId="{A55D5633-D557-4DCA-982C-FF36EB7A1C00}"/>
          </ac:spMkLst>
        </pc:spChg>
        <pc:spChg chg="add">
          <ac:chgData name="Mashal Khan" userId="ff208bdd-e69e-4a16-a659-cb1c3d459121" providerId="ADAL" clId="{47EFFEDB-2A25-40BA-B7EA-6A52FBAF65D7}" dt="2021-09-27T07:57:33.527" v="375" actId="26606"/>
          <ac:spMkLst>
            <pc:docMk/>
            <pc:sldMk cId="420247724" sldId="338"/>
            <ac:spMk id="12" creationId="{450D3AD2-FA80-415F-A9CE-54D884561CD7}"/>
          </ac:spMkLst>
        </pc:spChg>
      </pc:sldChg>
      <pc:sldChg chg="del">
        <pc:chgData name="Mashal Khan" userId="ff208bdd-e69e-4a16-a659-cb1c3d459121" providerId="ADAL" clId="{47EFFEDB-2A25-40BA-B7EA-6A52FBAF65D7}" dt="2021-09-27T05:10:02.417" v="43" actId="47"/>
        <pc:sldMkLst>
          <pc:docMk/>
          <pc:sldMk cId="3083608339" sldId="338"/>
        </pc:sldMkLst>
      </pc:sldChg>
      <pc:sldChg chg="addSp delSp modSp new mod setBg">
        <pc:chgData name="Mashal Khan" userId="ff208bdd-e69e-4a16-a659-cb1c3d459121" providerId="ADAL" clId="{47EFFEDB-2A25-40BA-B7EA-6A52FBAF65D7}" dt="2021-09-27T07:58:59.574" v="387" actId="14100"/>
        <pc:sldMkLst>
          <pc:docMk/>
          <pc:sldMk cId="4055949036" sldId="339"/>
        </pc:sldMkLst>
        <pc:spChg chg="add del">
          <ac:chgData name="Mashal Khan" userId="ff208bdd-e69e-4a16-a659-cb1c3d459121" providerId="ADAL" clId="{47EFFEDB-2A25-40BA-B7EA-6A52FBAF65D7}" dt="2021-09-27T07:58:42.795" v="383" actId="26606"/>
          <ac:spMkLst>
            <pc:docMk/>
            <pc:sldMk cId="4055949036" sldId="339"/>
            <ac:spMk id="2" creationId="{CB3FEAA5-DE2B-4BA2-B453-887E26C648F2}"/>
          </ac:spMkLst>
        </pc:spChg>
        <pc:spChg chg="add del">
          <ac:chgData name="Mashal Khan" userId="ff208bdd-e69e-4a16-a659-cb1c3d459121" providerId="ADAL" clId="{47EFFEDB-2A25-40BA-B7EA-6A52FBAF65D7}" dt="2021-09-27T07:58:42.795" v="383" actId="26606"/>
          <ac:spMkLst>
            <pc:docMk/>
            <pc:sldMk cId="4055949036" sldId="339"/>
            <ac:spMk id="3" creationId="{93F058D6-5E75-44DA-BDB7-E7013DCD8488}"/>
          </ac:spMkLst>
        </pc:spChg>
        <pc:spChg chg="add del">
          <ac:chgData name="Mashal Khan" userId="ff208bdd-e69e-4a16-a659-cb1c3d459121" providerId="ADAL" clId="{47EFFEDB-2A25-40BA-B7EA-6A52FBAF65D7}" dt="2021-09-27T07:58:40.605" v="380" actId="26606"/>
          <ac:spMkLst>
            <pc:docMk/>
            <pc:sldMk cId="4055949036" sldId="339"/>
            <ac:spMk id="10" creationId="{F3060C83-F051-4F0E-ABAD-AA0DFC48B218}"/>
          </ac:spMkLst>
        </pc:spChg>
        <pc:spChg chg="add del">
          <ac:chgData name="Mashal Khan" userId="ff208bdd-e69e-4a16-a659-cb1c3d459121" providerId="ADAL" clId="{47EFFEDB-2A25-40BA-B7EA-6A52FBAF65D7}" dt="2021-09-27T07:58:40.605" v="380" actId="26606"/>
          <ac:spMkLst>
            <pc:docMk/>
            <pc:sldMk cId="4055949036" sldId="339"/>
            <ac:spMk id="12" creationId="{83C98ABE-055B-441F-B07E-44F97F083C39}"/>
          </ac:spMkLst>
        </pc:spChg>
        <pc:spChg chg="add del">
          <ac:chgData name="Mashal Khan" userId="ff208bdd-e69e-4a16-a659-cb1c3d459121" providerId="ADAL" clId="{47EFFEDB-2A25-40BA-B7EA-6A52FBAF65D7}" dt="2021-09-27T07:58:40.605" v="380" actId="26606"/>
          <ac:spMkLst>
            <pc:docMk/>
            <pc:sldMk cId="4055949036" sldId="339"/>
            <ac:spMk id="14" creationId="{29FDB030-9B49-4CED-8CCD-4D99382388AC}"/>
          </ac:spMkLst>
        </pc:spChg>
        <pc:spChg chg="add del">
          <ac:chgData name="Mashal Khan" userId="ff208bdd-e69e-4a16-a659-cb1c3d459121" providerId="ADAL" clId="{47EFFEDB-2A25-40BA-B7EA-6A52FBAF65D7}" dt="2021-09-27T07:58:40.605" v="380" actId="26606"/>
          <ac:spMkLst>
            <pc:docMk/>
            <pc:sldMk cId="4055949036" sldId="339"/>
            <ac:spMk id="16" creationId="{3783CA14-24A1-485C-8B30-D6A5D87987AD}"/>
          </ac:spMkLst>
        </pc:spChg>
        <pc:spChg chg="add del">
          <ac:chgData name="Mashal Khan" userId="ff208bdd-e69e-4a16-a659-cb1c3d459121" providerId="ADAL" clId="{47EFFEDB-2A25-40BA-B7EA-6A52FBAF65D7}" dt="2021-09-27T07:58:40.605" v="380" actId="26606"/>
          <ac:spMkLst>
            <pc:docMk/>
            <pc:sldMk cId="4055949036" sldId="339"/>
            <ac:spMk id="18" creationId="{9A97C86A-04D6-40F7-AE84-31AB43E6A846}"/>
          </ac:spMkLst>
        </pc:spChg>
        <pc:spChg chg="add del">
          <ac:chgData name="Mashal Khan" userId="ff208bdd-e69e-4a16-a659-cb1c3d459121" providerId="ADAL" clId="{47EFFEDB-2A25-40BA-B7EA-6A52FBAF65D7}" dt="2021-09-27T07:58:40.605" v="380" actId="26606"/>
          <ac:spMkLst>
            <pc:docMk/>
            <pc:sldMk cId="4055949036" sldId="339"/>
            <ac:spMk id="20" creationId="{FF9F2414-84E8-453E-B1F3-389FDE8192D9}"/>
          </ac:spMkLst>
        </pc:spChg>
        <pc:spChg chg="add del">
          <ac:chgData name="Mashal Khan" userId="ff208bdd-e69e-4a16-a659-cb1c3d459121" providerId="ADAL" clId="{47EFFEDB-2A25-40BA-B7EA-6A52FBAF65D7}" dt="2021-09-27T07:58:40.605" v="380" actId="26606"/>
          <ac:spMkLst>
            <pc:docMk/>
            <pc:sldMk cId="4055949036" sldId="339"/>
            <ac:spMk id="22" creationId="{3ECA69A1-7536-43AC-85EF-C7106179F5ED}"/>
          </ac:spMkLst>
        </pc:spChg>
        <pc:spChg chg="add del">
          <ac:chgData name="Mashal Khan" userId="ff208bdd-e69e-4a16-a659-cb1c3d459121" providerId="ADAL" clId="{47EFFEDB-2A25-40BA-B7EA-6A52FBAF65D7}" dt="2021-09-27T07:58:42.785" v="382" actId="26606"/>
          <ac:spMkLst>
            <pc:docMk/>
            <pc:sldMk cId="4055949036" sldId="339"/>
            <ac:spMk id="24" creationId="{32BC26D8-82FB-445E-AA49-62A77D7C1EE0}"/>
          </ac:spMkLst>
        </pc:spChg>
        <pc:spChg chg="add del">
          <ac:chgData name="Mashal Khan" userId="ff208bdd-e69e-4a16-a659-cb1c3d459121" providerId="ADAL" clId="{47EFFEDB-2A25-40BA-B7EA-6A52FBAF65D7}" dt="2021-09-27T07:58:42.785" v="382" actId="26606"/>
          <ac:spMkLst>
            <pc:docMk/>
            <pc:sldMk cId="4055949036" sldId="339"/>
            <ac:spMk id="25" creationId="{CB44330D-EA18-4254-AA95-EB49948539B8}"/>
          </ac:spMkLst>
        </pc:spChg>
        <pc:spChg chg="add">
          <ac:chgData name="Mashal Khan" userId="ff208bdd-e69e-4a16-a659-cb1c3d459121" providerId="ADAL" clId="{47EFFEDB-2A25-40BA-B7EA-6A52FBAF65D7}" dt="2021-09-27T07:58:42.795" v="383" actId="26606"/>
          <ac:spMkLst>
            <pc:docMk/>
            <pc:sldMk cId="4055949036" sldId="339"/>
            <ac:spMk id="27" creationId="{F3060C83-F051-4F0E-ABAD-AA0DFC48B218}"/>
          </ac:spMkLst>
        </pc:spChg>
        <pc:spChg chg="add">
          <ac:chgData name="Mashal Khan" userId="ff208bdd-e69e-4a16-a659-cb1c3d459121" providerId="ADAL" clId="{47EFFEDB-2A25-40BA-B7EA-6A52FBAF65D7}" dt="2021-09-27T07:58:42.795" v="383" actId="26606"/>
          <ac:spMkLst>
            <pc:docMk/>
            <pc:sldMk cId="4055949036" sldId="339"/>
            <ac:spMk id="28" creationId="{83C98ABE-055B-441F-B07E-44F97F083C39}"/>
          </ac:spMkLst>
        </pc:spChg>
        <pc:spChg chg="add">
          <ac:chgData name="Mashal Khan" userId="ff208bdd-e69e-4a16-a659-cb1c3d459121" providerId="ADAL" clId="{47EFFEDB-2A25-40BA-B7EA-6A52FBAF65D7}" dt="2021-09-27T07:58:42.795" v="383" actId="26606"/>
          <ac:spMkLst>
            <pc:docMk/>
            <pc:sldMk cId="4055949036" sldId="339"/>
            <ac:spMk id="29" creationId="{29FDB030-9B49-4CED-8CCD-4D99382388AC}"/>
          </ac:spMkLst>
        </pc:spChg>
        <pc:spChg chg="add">
          <ac:chgData name="Mashal Khan" userId="ff208bdd-e69e-4a16-a659-cb1c3d459121" providerId="ADAL" clId="{47EFFEDB-2A25-40BA-B7EA-6A52FBAF65D7}" dt="2021-09-27T07:58:42.795" v="383" actId="26606"/>
          <ac:spMkLst>
            <pc:docMk/>
            <pc:sldMk cId="4055949036" sldId="339"/>
            <ac:spMk id="30" creationId="{3783CA14-24A1-485C-8B30-D6A5D87987AD}"/>
          </ac:spMkLst>
        </pc:spChg>
        <pc:spChg chg="add">
          <ac:chgData name="Mashal Khan" userId="ff208bdd-e69e-4a16-a659-cb1c3d459121" providerId="ADAL" clId="{47EFFEDB-2A25-40BA-B7EA-6A52FBAF65D7}" dt="2021-09-27T07:58:42.795" v="383" actId="26606"/>
          <ac:spMkLst>
            <pc:docMk/>
            <pc:sldMk cId="4055949036" sldId="339"/>
            <ac:spMk id="31" creationId="{9A97C86A-04D6-40F7-AE84-31AB43E6A846}"/>
          </ac:spMkLst>
        </pc:spChg>
        <pc:spChg chg="add">
          <ac:chgData name="Mashal Khan" userId="ff208bdd-e69e-4a16-a659-cb1c3d459121" providerId="ADAL" clId="{47EFFEDB-2A25-40BA-B7EA-6A52FBAF65D7}" dt="2021-09-27T07:58:42.795" v="383" actId="26606"/>
          <ac:spMkLst>
            <pc:docMk/>
            <pc:sldMk cId="4055949036" sldId="339"/>
            <ac:spMk id="32" creationId="{FF9F2414-84E8-453E-B1F3-389FDE8192D9}"/>
          </ac:spMkLst>
        </pc:spChg>
        <pc:spChg chg="add">
          <ac:chgData name="Mashal Khan" userId="ff208bdd-e69e-4a16-a659-cb1c3d459121" providerId="ADAL" clId="{47EFFEDB-2A25-40BA-B7EA-6A52FBAF65D7}" dt="2021-09-27T07:58:42.795" v="383" actId="26606"/>
          <ac:spMkLst>
            <pc:docMk/>
            <pc:sldMk cId="4055949036" sldId="339"/>
            <ac:spMk id="33" creationId="{3ECA69A1-7536-43AC-85EF-C7106179F5ED}"/>
          </ac:spMkLst>
        </pc:spChg>
        <pc:picChg chg="add mod">
          <ac:chgData name="Mashal Khan" userId="ff208bdd-e69e-4a16-a659-cb1c3d459121" providerId="ADAL" clId="{47EFFEDB-2A25-40BA-B7EA-6A52FBAF65D7}" dt="2021-09-27T07:58:59.574" v="387" actId="14100"/>
          <ac:picMkLst>
            <pc:docMk/>
            <pc:sldMk cId="4055949036" sldId="339"/>
            <ac:picMk id="5" creationId="{DD2BAF02-3110-452E-B9D0-576E4417C09C}"/>
          </ac:picMkLst>
        </pc:picChg>
      </pc:sldChg>
      <pc:sldChg chg="addSp modSp new mod setBg">
        <pc:chgData name="Mashal Khan" userId="ff208bdd-e69e-4a16-a659-cb1c3d459121" providerId="ADAL" clId="{47EFFEDB-2A25-40BA-B7EA-6A52FBAF65D7}" dt="2021-09-27T08:19:47.331" v="769" actId="26606"/>
        <pc:sldMkLst>
          <pc:docMk/>
          <pc:sldMk cId="3178102744" sldId="340"/>
        </pc:sldMkLst>
        <pc:spChg chg="mod">
          <ac:chgData name="Mashal Khan" userId="ff208bdd-e69e-4a16-a659-cb1c3d459121" providerId="ADAL" clId="{47EFFEDB-2A25-40BA-B7EA-6A52FBAF65D7}" dt="2021-09-27T08:19:47.331" v="769" actId="26606"/>
          <ac:spMkLst>
            <pc:docMk/>
            <pc:sldMk cId="3178102744" sldId="340"/>
            <ac:spMk id="2" creationId="{2D1DDC8B-98A2-43A6-8929-3B7DF6DA1FFD}"/>
          </ac:spMkLst>
        </pc:spChg>
        <pc:spChg chg="mod">
          <ac:chgData name="Mashal Khan" userId="ff208bdd-e69e-4a16-a659-cb1c3d459121" providerId="ADAL" clId="{47EFFEDB-2A25-40BA-B7EA-6A52FBAF65D7}" dt="2021-09-27T08:19:47.331" v="769" actId="26606"/>
          <ac:spMkLst>
            <pc:docMk/>
            <pc:sldMk cId="3178102744" sldId="340"/>
            <ac:spMk id="3" creationId="{8C5A01F2-ED22-4FF4-9F1E-DB85BA989692}"/>
          </ac:spMkLst>
        </pc:spChg>
        <pc:spChg chg="add">
          <ac:chgData name="Mashal Khan" userId="ff208bdd-e69e-4a16-a659-cb1c3d459121" providerId="ADAL" clId="{47EFFEDB-2A25-40BA-B7EA-6A52FBAF65D7}" dt="2021-09-27T08:19:47.331" v="769" actId="26606"/>
          <ac:spMkLst>
            <pc:docMk/>
            <pc:sldMk cId="3178102744" sldId="340"/>
            <ac:spMk id="8" creationId="{70DFC902-7D23-471A-B557-B6B6917D7A0D}"/>
          </ac:spMkLst>
        </pc:spChg>
        <pc:spChg chg="add">
          <ac:chgData name="Mashal Khan" userId="ff208bdd-e69e-4a16-a659-cb1c3d459121" providerId="ADAL" clId="{47EFFEDB-2A25-40BA-B7EA-6A52FBAF65D7}" dt="2021-09-27T08:19:47.331" v="769" actId="26606"/>
          <ac:spMkLst>
            <pc:docMk/>
            <pc:sldMk cId="3178102744" sldId="340"/>
            <ac:spMk id="10" creationId="{A55D5633-D557-4DCA-982C-FF36EB7A1C00}"/>
          </ac:spMkLst>
        </pc:spChg>
        <pc:spChg chg="add">
          <ac:chgData name="Mashal Khan" userId="ff208bdd-e69e-4a16-a659-cb1c3d459121" providerId="ADAL" clId="{47EFFEDB-2A25-40BA-B7EA-6A52FBAF65D7}" dt="2021-09-27T08:19:47.331" v="769" actId="26606"/>
          <ac:spMkLst>
            <pc:docMk/>
            <pc:sldMk cId="3178102744" sldId="340"/>
            <ac:spMk id="12" creationId="{450D3AD2-FA80-415F-A9CE-54D884561CD7}"/>
          </ac:spMkLst>
        </pc:spChg>
      </pc:sldChg>
      <pc:sldChg chg="addSp modSp new mod setBg modNotesTx">
        <pc:chgData name="Mashal Khan" userId="ff208bdd-e69e-4a16-a659-cb1c3d459121" providerId="ADAL" clId="{47EFFEDB-2A25-40BA-B7EA-6A52FBAF65D7}" dt="2021-09-27T08:19:54.338" v="770" actId="26606"/>
        <pc:sldMkLst>
          <pc:docMk/>
          <pc:sldMk cId="2245731325" sldId="341"/>
        </pc:sldMkLst>
        <pc:spChg chg="mod">
          <ac:chgData name="Mashal Khan" userId="ff208bdd-e69e-4a16-a659-cb1c3d459121" providerId="ADAL" clId="{47EFFEDB-2A25-40BA-B7EA-6A52FBAF65D7}" dt="2021-09-27T08:19:54.338" v="770" actId="26606"/>
          <ac:spMkLst>
            <pc:docMk/>
            <pc:sldMk cId="2245731325" sldId="341"/>
            <ac:spMk id="2" creationId="{2A0AB8E2-F791-4F79-BD93-F5ADFDB78380}"/>
          </ac:spMkLst>
        </pc:spChg>
        <pc:spChg chg="mod">
          <ac:chgData name="Mashal Khan" userId="ff208bdd-e69e-4a16-a659-cb1c3d459121" providerId="ADAL" clId="{47EFFEDB-2A25-40BA-B7EA-6A52FBAF65D7}" dt="2021-09-27T08:19:54.338" v="770" actId="26606"/>
          <ac:spMkLst>
            <pc:docMk/>
            <pc:sldMk cId="2245731325" sldId="341"/>
            <ac:spMk id="3" creationId="{45B5AA38-DCD4-4E5E-A007-67F59766D494}"/>
          </ac:spMkLst>
        </pc:spChg>
        <pc:spChg chg="add">
          <ac:chgData name="Mashal Khan" userId="ff208bdd-e69e-4a16-a659-cb1c3d459121" providerId="ADAL" clId="{47EFFEDB-2A25-40BA-B7EA-6A52FBAF65D7}" dt="2021-09-27T08:19:54.338" v="770" actId="26606"/>
          <ac:spMkLst>
            <pc:docMk/>
            <pc:sldMk cId="2245731325" sldId="341"/>
            <ac:spMk id="8" creationId="{70DFC902-7D23-471A-B557-B6B6917D7A0D}"/>
          </ac:spMkLst>
        </pc:spChg>
        <pc:spChg chg="add">
          <ac:chgData name="Mashal Khan" userId="ff208bdd-e69e-4a16-a659-cb1c3d459121" providerId="ADAL" clId="{47EFFEDB-2A25-40BA-B7EA-6A52FBAF65D7}" dt="2021-09-27T08:19:54.338" v="770" actId="26606"/>
          <ac:spMkLst>
            <pc:docMk/>
            <pc:sldMk cId="2245731325" sldId="341"/>
            <ac:spMk id="10" creationId="{A55D5633-D557-4DCA-982C-FF36EB7A1C00}"/>
          </ac:spMkLst>
        </pc:spChg>
        <pc:spChg chg="add">
          <ac:chgData name="Mashal Khan" userId="ff208bdd-e69e-4a16-a659-cb1c3d459121" providerId="ADAL" clId="{47EFFEDB-2A25-40BA-B7EA-6A52FBAF65D7}" dt="2021-09-27T08:19:54.338" v="770" actId="26606"/>
          <ac:spMkLst>
            <pc:docMk/>
            <pc:sldMk cId="2245731325" sldId="341"/>
            <ac:spMk id="12" creationId="{450D3AD2-FA80-415F-A9CE-54D884561CD7}"/>
          </ac:spMkLst>
        </pc:spChg>
      </pc:sldChg>
      <pc:sldChg chg="addSp modSp new mod setBg modNotesTx">
        <pc:chgData name="Mashal Khan" userId="ff208bdd-e69e-4a16-a659-cb1c3d459121" providerId="ADAL" clId="{47EFFEDB-2A25-40BA-B7EA-6A52FBAF65D7}" dt="2021-09-27T08:19:58.548" v="771" actId="26606"/>
        <pc:sldMkLst>
          <pc:docMk/>
          <pc:sldMk cId="1278971623" sldId="342"/>
        </pc:sldMkLst>
        <pc:spChg chg="mod">
          <ac:chgData name="Mashal Khan" userId="ff208bdd-e69e-4a16-a659-cb1c3d459121" providerId="ADAL" clId="{47EFFEDB-2A25-40BA-B7EA-6A52FBAF65D7}" dt="2021-09-27T08:19:58.548" v="771" actId="26606"/>
          <ac:spMkLst>
            <pc:docMk/>
            <pc:sldMk cId="1278971623" sldId="342"/>
            <ac:spMk id="2" creationId="{56D29F91-5732-4F1B-A8C3-65767FBC75B4}"/>
          </ac:spMkLst>
        </pc:spChg>
        <pc:spChg chg="mod">
          <ac:chgData name="Mashal Khan" userId="ff208bdd-e69e-4a16-a659-cb1c3d459121" providerId="ADAL" clId="{47EFFEDB-2A25-40BA-B7EA-6A52FBAF65D7}" dt="2021-09-27T08:19:58.548" v="771" actId="26606"/>
          <ac:spMkLst>
            <pc:docMk/>
            <pc:sldMk cId="1278971623" sldId="342"/>
            <ac:spMk id="3" creationId="{04A4BB1A-3E77-441E-8316-D1F7597819F1}"/>
          </ac:spMkLst>
        </pc:spChg>
        <pc:spChg chg="add">
          <ac:chgData name="Mashal Khan" userId="ff208bdd-e69e-4a16-a659-cb1c3d459121" providerId="ADAL" clId="{47EFFEDB-2A25-40BA-B7EA-6A52FBAF65D7}" dt="2021-09-27T08:19:58.548" v="771" actId="26606"/>
          <ac:spMkLst>
            <pc:docMk/>
            <pc:sldMk cId="1278971623" sldId="342"/>
            <ac:spMk id="8" creationId="{70DFC902-7D23-471A-B557-B6B6917D7A0D}"/>
          </ac:spMkLst>
        </pc:spChg>
        <pc:spChg chg="add">
          <ac:chgData name="Mashal Khan" userId="ff208bdd-e69e-4a16-a659-cb1c3d459121" providerId="ADAL" clId="{47EFFEDB-2A25-40BA-B7EA-6A52FBAF65D7}" dt="2021-09-27T08:19:58.548" v="771" actId="26606"/>
          <ac:spMkLst>
            <pc:docMk/>
            <pc:sldMk cId="1278971623" sldId="342"/>
            <ac:spMk id="10" creationId="{A55D5633-D557-4DCA-982C-FF36EB7A1C00}"/>
          </ac:spMkLst>
        </pc:spChg>
        <pc:spChg chg="add">
          <ac:chgData name="Mashal Khan" userId="ff208bdd-e69e-4a16-a659-cb1c3d459121" providerId="ADAL" clId="{47EFFEDB-2A25-40BA-B7EA-6A52FBAF65D7}" dt="2021-09-27T08:19:58.548" v="771" actId="26606"/>
          <ac:spMkLst>
            <pc:docMk/>
            <pc:sldMk cId="1278971623" sldId="342"/>
            <ac:spMk id="12" creationId="{450D3AD2-FA80-415F-A9CE-54D884561CD7}"/>
          </ac:spMkLst>
        </pc:spChg>
      </pc:sldChg>
      <pc:sldChg chg="addSp delSp modSp new mod setBg">
        <pc:chgData name="Mashal Khan" userId="ff208bdd-e69e-4a16-a659-cb1c3d459121" providerId="ADAL" clId="{47EFFEDB-2A25-40BA-B7EA-6A52FBAF65D7}" dt="2021-09-27T08:19:43.263" v="768" actId="14100"/>
        <pc:sldMkLst>
          <pc:docMk/>
          <pc:sldMk cId="3170403845" sldId="343"/>
        </pc:sldMkLst>
        <pc:spChg chg="del">
          <ac:chgData name="Mashal Khan" userId="ff208bdd-e69e-4a16-a659-cb1c3d459121" providerId="ADAL" clId="{47EFFEDB-2A25-40BA-B7EA-6A52FBAF65D7}" dt="2021-09-27T08:19:37.162" v="767" actId="26606"/>
          <ac:spMkLst>
            <pc:docMk/>
            <pc:sldMk cId="3170403845" sldId="343"/>
            <ac:spMk id="2" creationId="{DFEA33D0-64D7-4430-88F6-ACDC6A4921BD}"/>
          </ac:spMkLst>
        </pc:spChg>
        <pc:spChg chg="del">
          <ac:chgData name="Mashal Khan" userId="ff208bdd-e69e-4a16-a659-cb1c3d459121" providerId="ADAL" clId="{47EFFEDB-2A25-40BA-B7EA-6A52FBAF65D7}" dt="2021-09-27T08:19:33.594" v="766" actId="22"/>
          <ac:spMkLst>
            <pc:docMk/>
            <pc:sldMk cId="3170403845" sldId="343"/>
            <ac:spMk id="3" creationId="{E5DFF184-DFA0-40AA-8485-8327BF5ECC0A}"/>
          </ac:spMkLst>
        </pc:spChg>
        <pc:spChg chg="add">
          <ac:chgData name="Mashal Khan" userId="ff208bdd-e69e-4a16-a659-cb1c3d459121" providerId="ADAL" clId="{47EFFEDB-2A25-40BA-B7EA-6A52FBAF65D7}" dt="2021-09-27T08:19:37.162" v="767" actId="26606"/>
          <ac:spMkLst>
            <pc:docMk/>
            <pc:sldMk cId="3170403845" sldId="343"/>
            <ac:spMk id="10" creationId="{01D0AF59-99C3-4251-AB9A-C966C6AD4400}"/>
          </ac:spMkLst>
        </pc:spChg>
        <pc:spChg chg="add">
          <ac:chgData name="Mashal Khan" userId="ff208bdd-e69e-4a16-a659-cb1c3d459121" providerId="ADAL" clId="{47EFFEDB-2A25-40BA-B7EA-6A52FBAF65D7}" dt="2021-09-27T08:19:37.162" v="767" actId="26606"/>
          <ac:spMkLst>
            <pc:docMk/>
            <pc:sldMk cId="3170403845" sldId="343"/>
            <ac:spMk id="12" creationId="{1855405F-37A2-4869-9154-F8BE3BECE6C3}"/>
          </ac:spMkLst>
        </pc:spChg>
        <pc:picChg chg="add mod ord">
          <ac:chgData name="Mashal Khan" userId="ff208bdd-e69e-4a16-a659-cb1c3d459121" providerId="ADAL" clId="{47EFFEDB-2A25-40BA-B7EA-6A52FBAF65D7}" dt="2021-09-27T08:19:43.263" v="768" actId="14100"/>
          <ac:picMkLst>
            <pc:docMk/>
            <pc:sldMk cId="3170403845" sldId="343"/>
            <ac:picMk id="5" creationId="{7FB1683D-2201-4229-8A5D-6E138F602AF2}"/>
          </ac:picMkLst>
        </pc:picChg>
      </pc:sldChg>
      <pc:sldChg chg="addSp modSp new mod setBg modNotesTx">
        <pc:chgData name="Mashal Khan" userId="ff208bdd-e69e-4a16-a659-cb1c3d459121" providerId="ADAL" clId="{47EFFEDB-2A25-40BA-B7EA-6A52FBAF65D7}" dt="2021-09-27T08:20:06.150" v="773" actId="14100"/>
        <pc:sldMkLst>
          <pc:docMk/>
          <pc:sldMk cId="4193550935" sldId="344"/>
        </pc:sldMkLst>
        <pc:spChg chg="mod">
          <ac:chgData name="Mashal Khan" userId="ff208bdd-e69e-4a16-a659-cb1c3d459121" providerId="ADAL" clId="{47EFFEDB-2A25-40BA-B7EA-6A52FBAF65D7}" dt="2021-09-27T08:20:03.276" v="772" actId="26606"/>
          <ac:spMkLst>
            <pc:docMk/>
            <pc:sldMk cId="4193550935" sldId="344"/>
            <ac:spMk id="2" creationId="{F62C01D8-AF3A-41DD-89CF-533A61082202}"/>
          </ac:spMkLst>
        </pc:spChg>
        <pc:spChg chg="mod">
          <ac:chgData name="Mashal Khan" userId="ff208bdd-e69e-4a16-a659-cb1c3d459121" providerId="ADAL" clId="{47EFFEDB-2A25-40BA-B7EA-6A52FBAF65D7}" dt="2021-09-27T08:20:06.150" v="773" actId="14100"/>
          <ac:spMkLst>
            <pc:docMk/>
            <pc:sldMk cId="4193550935" sldId="344"/>
            <ac:spMk id="3" creationId="{0689268D-FD47-4687-911F-35C8C6705C4F}"/>
          </ac:spMkLst>
        </pc:spChg>
        <pc:spChg chg="add">
          <ac:chgData name="Mashal Khan" userId="ff208bdd-e69e-4a16-a659-cb1c3d459121" providerId="ADAL" clId="{47EFFEDB-2A25-40BA-B7EA-6A52FBAF65D7}" dt="2021-09-27T08:20:03.276" v="772" actId="26606"/>
          <ac:spMkLst>
            <pc:docMk/>
            <pc:sldMk cId="4193550935" sldId="344"/>
            <ac:spMk id="8" creationId="{70DFC902-7D23-471A-B557-B6B6917D7A0D}"/>
          </ac:spMkLst>
        </pc:spChg>
        <pc:spChg chg="add">
          <ac:chgData name="Mashal Khan" userId="ff208bdd-e69e-4a16-a659-cb1c3d459121" providerId="ADAL" clId="{47EFFEDB-2A25-40BA-B7EA-6A52FBAF65D7}" dt="2021-09-27T08:20:03.276" v="772" actId="26606"/>
          <ac:spMkLst>
            <pc:docMk/>
            <pc:sldMk cId="4193550935" sldId="344"/>
            <ac:spMk id="10" creationId="{A55D5633-D557-4DCA-982C-FF36EB7A1C00}"/>
          </ac:spMkLst>
        </pc:spChg>
        <pc:spChg chg="add">
          <ac:chgData name="Mashal Khan" userId="ff208bdd-e69e-4a16-a659-cb1c3d459121" providerId="ADAL" clId="{47EFFEDB-2A25-40BA-B7EA-6A52FBAF65D7}" dt="2021-09-27T08:20:03.276" v="772" actId="26606"/>
          <ac:spMkLst>
            <pc:docMk/>
            <pc:sldMk cId="4193550935" sldId="344"/>
            <ac:spMk id="12" creationId="{450D3AD2-FA80-415F-A9CE-54D884561CD7}"/>
          </ac:spMkLst>
        </pc:spChg>
      </pc:sldChg>
      <pc:sldChg chg="addSp modSp new mod setBg">
        <pc:chgData name="Mashal Khan" userId="ff208bdd-e69e-4a16-a659-cb1c3d459121" providerId="ADAL" clId="{47EFFEDB-2A25-40BA-B7EA-6A52FBAF65D7}" dt="2021-09-27T08:22:30.710" v="914" actId="20577"/>
        <pc:sldMkLst>
          <pc:docMk/>
          <pc:sldMk cId="2829328873" sldId="345"/>
        </pc:sldMkLst>
        <pc:spChg chg="mod">
          <ac:chgData name="Mashal Khan" userId="ff208bdd-e69e-4a16-a659-cb1c3d459121" providerId="ADAL" clId="{47EFFEDB-2A25-40BA-B7EA-6A52FBAF65D7}" dt="2021-09-27T08:22:03.613" v="899" actId="26606"/>
          <ac:spMkLst>
            <pc:docMk/>
            <pc:sldMk cId="2829328873" sldId="345"/>
            <ac:spMk id="2" creationId="{E9DF6064-7C25-4583-94D7-4646C0ADBA9D}"/>
          </ac:spMkLst>
        </pc:spChg>
        <pc:spChg chg="mod">
          <ac:chgData name="Mashal Khan" userId="ff208bdd-e69e-4a16-a659-cb1c3d459121" providerId="ADAL" clId="{47EFFEDB-2A25-40BA-B7EA-6A52FBAF65D7}" dt="2021-09-27T08:22:30.710" v="914" actId="20577"/>
          <ac:spMkLst>
            <pc:docMk/>
            <pc:sldMk cId="2829328873" sldId="345"/>
            <ac:spMk id="3" creationId="{6B56B9D8-379B-4A59-BD6B-661766FD68D0}"/>
          </ac:spMkLst>
        </pc:spChg>
        <pc:spChg chg="add">
          <ac:chgData name="Mashal Khan" userId="ff208bdd-e69e-4a16-a659-cb1c3d459121" providerId="ADAL" clId="{47EFFEDB-2A25-40BA-B7EA-6A52FBAF65D7}" dt="2021-09-27T08:22:03.613" v="899" actId="26606"/>
          <ac:spMkLst>
            <pc:docMk/>
            <pc:sldMk cId="2829328873" sldId="345"/>
            <ac:spMk id="8" creationId="{70DFC902-7D23-471A-B557-B6B6917D7A0D}"/>
          </ac:spMkLst>
        </pc:spChg>
        <pc:spChg chg="add">
          <ac:chgData name="Mashal Khan" userId="ff208bdd-e69e-4a16-a659-cb1c3d459121" providerId="ADAL" clId="{47EFFEDB-2A25-40BA-B7EA-6A52FBAF65D7}" dt="2021-09-27T08:22:03.613" v="899" actId="26606"/>
          <ac:spMkLst>
            <pc:docMk/>
            <pc:sldMk cId="2829328873" sldId="345"/>
            <ac:spMk id="10" creationId="{A55D5633-D557-4DCA-982C-FF36EB7A1C00}"/>
          </ac:spMkLst>
        </pc:spChg>
        <pc:spChg chg="add">
          <ac:chgData name="Mashal Khan" userId="ff208bdd-e69e-4a16-a659-cb1c3d459121" providerId="ADAL" clId="{47EFFEDB-2A25-40BA-B7EA-6A52FBAF65D7}" dt="2021-09-27T08:22:03.613" v="899" actId="26606"/>
          <ac:spMkLst>
            <pc:docMk/>
            <pc:sldMk cId="2829328873" sldId="345"/>
            <ac:spMk id="12" creationId="{450D3AD2-FA80-415F-A9CE-54D884561CD7}"/>
          </ac:spMkLst>
        </pc:spChg>
      </pc:sldChg>
      <pc:sldChg chg="addSp delSp modSp new mod setBg">
        <pc:chgData name="Mashal Khan" userId="ff208bdd-e69e-4a16-a659-cb1c3d459121" providerId="ADAL" clId="{47EFFEDB-2A25-40BA-B7EA-6A52FBAF65D7}" dt="2021-09-27T08:28:17.800" v="930" actId="26606"/>
        <pc:sldMkLst>
          <pc:docMk/>
          <pc:sldMk cId="2753587668" sldId="346"/>
        </pc:sldMkLst>
        <pc:spChg chg="del mod">
          <ac:chgData name="Mashal Khan" userId="ff208bdd-e69e-4a16-a659-cb1c3d459121" providerId="ADAL" clId="{47EFFEDB-2A25-40BA-B7EA-6A52FBAF65D7}" dt="2021-09-27T08:28:10.781" v="929" actId="478"/>
          <ac:spMkLst>
            <pc:docMk/>
            <pc:sldMk cId="2753587668" sldId="346"/>
            <ac:spMk id="2" creationId="{653BFE9F-1FBD-41C3-8391-4B164D32A6AE}"/>
          </ac:spMkLst>
        </pc:spChg>
        <pc:spChg chg="mod">
          <ac:chgData name="Mashal Khan" userId="ff208bdd-e69e-4a16-a659-cb1c3d459121" providerId="ADAL" clId="{47EFFEDB-2A25-40BA-B7EA-6A52FBAF65D7}" dt="2021-09-27T08:28:17.800" v="930" actId="26606"/>
          <ac:spMkLst>
            <pc:docMk/>
            <pc:sldMk cId="2753587668" sldId="346"/>
            <ac:spMk id="3" creationId="{901A715A-EDA7-4CBB-A618-E73059BCB17D}"/>
          </ac:spMkLst>
        </pc:spChg>
        <pc:spChg chg="add del">
          <ac:chgData name="Mashal Khan" userId="ff208bdd-e69e-4a16-a659-cb1c3d459121" providerId="ADAL" clId="{47EFFEDB-2A25-40BA-B7EA-6A52FBAF65D7}" dt="2021-09-27T08:28:17.800" v="930" actId="26606"/>
          <ac:spMkLst>
            <pc:docMk/>
            <pc:sldMk cId="2753587668" sldId="346"/>
            <ac:spMk id="8" creationId="{70DFC902-7D23-471A-B557-B6B6917D7A0D}"/>
          </ac:spMkLst>
        </pc:spChg>
        <pc:spChg chg="add del">
          <ac:chgData name="Mashal Khan" userId="ff208bdd-e69e-4a16-a659-cb1c3d459121" providerId="ADAL" clId="{47EFFEDB-2A25-40BA-B7EA-6A52FBAF65D7}" dt="2021-09-27T08:28:17.800" v="930" actId="26606"/>
          <ac:spMkLst>
            <pc:docMk/>
            <pc:sldMk cId="2753587668" sldId="346"/>
            <ac:spMk id="10" creationId="{A55D5633-D557-4DCA-982C-FF36EB7A1C00}"/>
          </ac:spMkLst>
        </pc:spChg>
        <pc:spChg chg="add del">
          <ac:chgData name="Mashal Khan" userId="ff208bdd-e69e-4a16-a659-cb1c3d459121" providerId="ADAL" clId="{47EFFEDB-2A25-40BA-B7EA-6A52FBAF65D7}" dt="2021-09-27T08:28:17.800" v="930" actId="26606"/>
          <ac:spMkLst>
            <pc:docMk/>
            <pc:sldMk cId="2753587668" sldId="346"/>
            <ac:spMk id="12" creationId="{450D3AD2-FA80-415F-A9CE-54D884561CD7}"/>
          </ac:spMkLst>
        </pc:spChg>
        <pc:spChg chg="add">
          <ac:chgData name="Mashal Khan" userId="ff208bdd-e69e-4a16-a659-cb1c3d459121" providerId="ADAL" clId="{47EFFEDB-2A25-40BA-B7EA-6A52FBAF65D7}" dt="2021-09-27T08:28:17.800" v="930" actId="26606"/>
          <ac:spMkLst>
            <pc:docMk/>
            <pc:sldMk cId="2753587668" sldId="346"/>
            <ac:spMk id="17" creationId="{70DFC902-7D23-471A-B557-B6B6917D7A0D}"/>
          </ac:spMkLst>
        </pc:spChg>
        <pc:spChg chg="add">
          <ac:chgData name="Mashal Khan" userId="ff208bdd-e69e-4a16-a659-cb1c3d459121" providerId="ADAL" clId="{47EFFEDB-2A25-40BA-B7EA-6A52FBAF65D7}" dt="2021-09-27T08:28:17.800" v="930" actId="26606"/>
          <ac:spMkLst>
            <pc:docMk/>
            <pc:sldMk cId="2753587668" sldId="346"/>
            <ac:spMk id="19" creationId="{A55D5633-D557-4DCA-982C-FF36EB7A1C00}"/>
          </ac:spMkLst>
        </pc:spChg>
        <pc:spChg chg="add">
          <ac:chgData name="Mashal Khan" userId="ff208bdd-e69e-4a16-a659-cb1c3d459121" providerId="ADAL" clId="{47EFFEDB-2A25-40BA-B7EA-6A52FBAF65D7}" dt="2021-09-27T08:28:17.800" v="930" actId="26606"/>
          <ac:spMkLst>
            <pc:docMk/>
            <pc:sldMk cId="2753587668" sldId="346"/>
            <ac:spMk id="21" creationId="{450D3AD2-FA80-415F-A9CE-54D884561CD7}"/>
          </ac:spMkLst>
        </pc:spChg>
      </pc:sldChg>
      <pc:sldChg chg="addSp modSp new mod setBg modNotesTx">
        <pc:chgData name="Mashal Khan" userId="ff208bdd-e69e-4a16-a659-cb1c3d459121" providerId="ADAL" clId="{47EFFEDB-2A25-40BA-B7EA-6A52FBAF65D7}" dt="2021-09-27T10:42:16.962" v="1007" actId="14100"/>
        <pc:sldMkLst>
          <pc:docMk/>
          <pc:sldMk cId="458441278" sldId="347"/>
        </pc:sldMkLst>
        <pc:spChg chg="mod">
          <ac:chgData name="Mashal Khan" userId="ff208bdd-e69e-4a16-a659-cb1c3d459121" providerId="ADAL" clId="{47EFFEDB-2A25-40BA-B7EA-6A52FBAF65D7}" dt="2021-09-27T08:30:17.634" v="958" actId="26606"/>
          <ac:spMkLst>
            <pc:docMk/>
            <pc:sldMk cId="458441278" sldId="347"/>
            <ac:spMk id="2" creationId="{0ABCA27D-BF26-49F5-8EA4-D0CA8A289039}"/>
          </ac:spMkLst>
        </pc:spChg>
        <pc:spChg chg="mod">
          <ac:chgData name="Mashal Khan" userId="ff208bdd-e69e-4a16-a659-cb1c3d459121" providerId="ADAL" clId="{47EFFEDB-2A25-40BA-B7EA-6A52FBAF65D7}" dt="2021-09-27T10:42:16.962" v="1007" actId="14100"/>
          <ac:spMkLst>
            <pc:docMk/>
            <pc:sldMk cId="458441278" sldId="347"/>
            <ac:spMk id="3" creationId="{07BAE24A-1ADC-4431-9C3C-76B92D85A26D}"/>
          </ac:spMkLst>
        </pc:spChg>
        <pc:spChg chg="add">
          <ac:chgData name="Mashal Khan" userId="ff208bdd-e69e-4a16-a659-cb1c3d459121" providerId="ADAL" clId="{47EFFEDB-2A25-40BA-B7EA-6A52FBAF65D7}" dt="2021-09-27T08:30:17.634" v="958" actId="26606"/>
          <ac:spMkLst>
            <pc:docMk/>
            <pc:sldMk cId="458441278" sldId="347"/>
            <ac:spMk id="8" creationId="{70DFC902-7D23-471A-B557-B6B6917D7A0D}"/>
          </ac:spMkLst>
        </pc:spChg>
        <pc:spChg chg="add">
          <ac:chgData name="Mashal Khan" userId="ff208bdd-e69e-4a16-a659-cb1c3d459121" providerId="ADAL" clId="{47EFFEDB-2A25-40BA-B7EA-6A52FBAF65D7}" dt="2021-09-27T08:30:17.634" v="958" actId="26606"/>
          <ac:spMkLst>
            <pc:docMk/>
            <pc:sldMk cId="458441278" sldId="347"/>
            <ac:spMk id="10" creationId="{A55D5633-D557-4DCA-982C-FF36EB7A1C00}"/>
          </ac:spMkLst>
        </pc:spChg>
        <pc:spChg chg="add">
          <ac:chgData name="Mashal Khan" userId="ff208bdd-e69e-4a16-a659-cb1c3d459121" providerId="ADAL" clId="{47EFFEDB-2A25-40BA-B7EA-6A52FBAF65D7}" dt="2021-09-27T08:30:17.634" v="958" actId="26606"/>
          <ac:spMkLst>
            <pc:docMk/>
            <pc:sldMk cId="458441278" sldId="347"/>
            <ac:spMk id="12" creationId="{450D3AD2-FA80-415F-A9CE-54D884561CD7}"/>
          </ac:spMkLst>
        </pc:spChg>
      </pc:sldChg>
      <pc:sldChg chg="addSp delSp modSp new mod setBg">
        <pc:chgData name="Mashal Khan" userId="ff208bdd-e69e-4a16-a659-cb1c3d459121" providerId="ADAL" clId="{47EFFEDB-2A25-40BA-B7EA-6A52FBAF65D7}" dt="2021-09-27T10:43:24.875" v="1014" actId="14100"/>
        <pc:sldMkLst>
          <pc:docMk/>
          <pc:sldMk cId="3453163318" sldId="348"/>
        </pc:sldMkLst>
        <pc:spChg chg="del">
          <ac:chgData name="Mashal Khan" userId="ff208bdd-e69e-4a16-a659-cb1c3d459121" providerId="ADAL" clId="{47EFFEDB-2A25-40BA-B7EA-6A52FBAF65D7}" dt="2021-09-27T10:43:11.763" v="1010" actId="26606"/>
          <ac:spMkLst>
            <pc:docMk/>
            <pc:sldMk cId="3453163318" sldId="348"/>
            <ac:spMk id="2" creationId="{281B4A2F-4E76-41AD-83DD-CD38BF14CC61}"/>
          </ac:spMkLst>
        </pc:spChg>
        <pc:spChg chg="del">
          <ac:chgData name="Mashal Khan" userId="ff208bdd-e69e-4a16-a659-cb1c3d459121" providerId="ADAL" clId="{47EFFEDB-2A25-40BA-B7EA-6A52FBAF65D7}" dt="2021-09-27T10:43:07.840" v="1009" actId="22"/>
          <ac:spMkLst>
            <pc:docMk/>
            <pc:sldMk cId="3453163318" sldId="348"/>
            <ac:spMk id="3" creationId="{31D12DF7-F262-474A-AA41-3DCFE81792E2}"/>
          </ac:spMkLst>
        </pc:spChg>
        <pc:picChg chg="add mod ord">
          <ac:chgData name="Mashal Khan" userId="ff208bdd-e69e-4a16-a659-cb1c3d459121" providerId="ADAL" clId="{47EFFEDB-2A25-40BA-B7EA-6A52FBAF65D7}" dt="2021-09-27T10:43:24.875" v="1014" actId="14100"/>
          <ac:picMkLst>
            <pc:docMk/>
            <pc:sldMk cId="3453163318" sldId="348"/>
            <ac:picMk id="5" creationId="{CF3BF80B-2A19-4183-AB62-81B402B51796}"/>
          </ac:picMkLst>
        </pc:picChg>
      </pc:sldChg>
      <pc:sldChg chg="modSp new mod">
        <pc:chgData name="Mashal Khan" userId="ff208bdd-e69e-4a16-a659-cb1c3d459121" providerId="ADAL" clId="{47EFFEDB-2A25-40BA-B7EA-6A52FBAF65D7}" dt="2021-09-28T04:21:57.042" v="1062" actId="20577"/>
        <pc:sldMkLst>
          <pc:docMk/>
          <pc:sldMk cId="2040193462" sldId="349"/>
        </pc:sldMkLst>
        <pc:spChg chg="mod">
          <ac:chgData name="Mashal Khan" userId="ff208bdd-e69e-4a16-a659-cb1c3d459121" providerId="ADAL" clId="{47EFFEDB-2A25-40BA-B7EA-6A52FBAF65D7}" dt="2021-09-27T11:01:43.295" v="1039" actId="20577"/>
          <ac:spMkLst>
            <pc:docMk/>
            <pc:sldMk cId="2040193462" sldId="349"/>
            <ac:spMk id="2" creationId="{9E64F463-AACD-4C74-B64F-03B220807131}"/>
          </ac:spMkLst>
        </pc:spChg>
        <pc:spChg chg="mod">
          <ac:chgData name="Mashal Khan" userId="ff208bdd-e69e-4a16-a659-cb1c3d459121" providerId="ADAL" clId="{47EFFEDB-2A25-40BA-B7EA-6A52FBAF65D7}" dt="2021-09-28T04:21:57.042" v="1062" actId="20577"/>
          <ac:spMkLst>
            <pc:docMk/>
            <pc:sldMk cId="2040193462" sldId="349"/>
            <ac:spMk id="3" creationId="{92777CD1-52D4-46EA-8295-B3782BFA5497}"/>
          </ac:spMkLst>
        </pc:spChg>
      </pc:sldChg>
      <pc:sldChg chg="addSp delSp modSp new mod setBg modNotesTx">
        <pc:chgData name="Mashal Khan" userId="ff208bdd-e69e-4a16-a659-cb1c3d459121" providerId="ADAL" clId="{47EFFEDB-2A25-40BA-B7EA-6A52FBAF65D7}" dt="2021-09-28T05:10:09.027" v="2396" actId="14100"/>
        <pc:sldMkLst>
          <pc:docMk/>
          <pc:sldMk cId="164590880" sldId="350"/>
        </pc:sldMkLst>
        <pc:spChg chg="mod">
          <ac:chgData name="Mashal Khan" userId="ff208bdd-e69e-4a16-a659-cb1c3d459121" providerId="ADAL" clId="{47EFFEDB-2A25-40BA-B7EA-6A52FBAF65D7}" dt="2021-09-28T05:10:04.551" v="2395" actId="26606"/>
          <ac:spMkLst>
            <pc:docMk/>
            <pc:sldMk cId="164590880" sldId="350"/>
            <ac:spMk id="2" creationId="{01A5CB93-CE71-4FD7-A242-FDC5E2A7585A}"/>
          </ac:spMkLst>
        </pc:spChg>
        <pc:spChg chg="add del mod">
          <ac:chgData name="Mashal Khan" userId="ff208bdd-e69e-4a16-a659-cb1c3d459121" providerId="ADAL" clId="{47EFFEDB-2A25-40BA-B7EA-6A52FBAF65D7}" dt="2021-09-28T05:10:04.551" v="2395" actId="26606"/>
          <ac:spMkLst>
            <pc:docMk/>
            <pc:sldMk cId="164590880" sldId="350"/>
            <ac:spMk id="3" creationId="{A40398B0-7F72-4AEF-B957-2B47927BE6DD}"/>
          </ac:spMkLst>
        </pc:spChg>
        <pc:spChg chg="add">
          <ac:chgData name="Mashal Khan" userId="ff208bdd-e69e-4a16-a659-cb1c3d459121" providerId="ADAL" clId="{47EFFEDB-2A25-40BA-B7EA-6A52FBAF65D7}" dt="2021-09-28T05:10:04.551" v="2395" actId="26606"/>
          <ac:spMkLst>
            <pc:docMk/>
            <pc:sldMk cId="164590880" sldId="350"/>
            <ac:spMk id="8" creationId="{6D6CDB20-394C-4D51-9C5B-8751E21338DC}"/>
          </ac:spMkLst>
        </pc:spChg>
        <pc:spChg chg="add del">
          <ac:chgData name="Mashal Khan" userId="ff208bdd-e69e-4a16-a659-cb1c3d459121" providerId="ADAL" clId="{47EFFEDB-2A25-40BA-B7EA-6A52FBAF65D7}" dt="2021-09-28T05:10:04.543" v="2394" actId="26606"/>
          <ac:spMkLst>
            <pc:docMk/>
            <pc:sldMk cId="164590880" sldId="350"/>
            <ac:spMk id="9" creationId="{7517A47C-B2E5-4B79-8061-D74B1311AF6E}"/>
          </ac:spMkLst>
        </pc:spChg>
        <pc:spChg chg="add">
          <ac:chgData name="Mashal Khan" userId="ff208bdd-e69e-4a16-a659-cb1c3d459121" providerId="ADAL" clId="{47EFFEDB-2A25-40BA-B7EA-6A52FBAF65D7}" dt="2021-09-28T05:10:04.551" v="2395" actId="26606"/>
          <ac:spMkLst>
            <pc:docMk/>
            <pc:sldMk cId="164590880" sldId="350"/>
            <ac:spMk id="10" creationId="{46DFD1E0-DCA7-47E6-B78B-6ECDDF873DD6}"/>
          </ac:spMkLst>
        </pc:spChg>
        <pc:spChg chg="add del">
          <ac:chgData name="Mashal Khan" userId="ff208bdd-e69e-4a16-a659-cb1c3d459121" providerId="ADAL" clId="{47EFFEDB-2A25-40BA-B7EA-6A52FBAF65D7}" dt="2021-09-28T05:10:04.543" v="2394" actId="26606"/>
          <ac:spMkLst>
            <pc:docMk/>
            <pc:sldMk cId="164590880" sldId="350"/>
            <ac:spMk id="11" creationId="{C505E780-2083-4CB5-A42A-5E0E2908ECC3}"/>
          </ac:spMkLst>
        </pc:spChg>
        <pc:spChg chg="add">
          <ac:chgData name="Mashal Khan" userId="ff208bdd-e69e-4a16-a659-cb1c3d459121" providerId="ADAL" clId="{47EFFEDB-2A25-40BA-B7EA-6A52FBAF65D7}" dt="2021-09-28T05:10:04.551" v="2395" actId="26606"/>
          <ac:spMkLst>
            <pc:docMk/>
            <pc:sldMk cId="164590880" sldId="350"/>
            <ac:spMk id="12" creationId="{8AAB0B1E-BB97-40E0-8DCD-D1197A0E1D6A}"/>
          </ac:spMkLst>
        </pc:spChg>
        <pc:spChg chg="add del">
          <ac:chgData name="Mashal Khan" userId="ff208bdd-e69e-4a16-a659-cb1c3d459121" providerId="ADAL" clId="{47EFFEDB-2A25-40BA-B7EA-6A52FBAF65D7}" dt="2021-09-28T05:10:04.543" v="2394" actId="26606"/>
          <ac:spMkLst>
            <pc:docMk/>
            <pc:sldMk cId="164590880" sldId="350"/>
            <ac:spMk id="13" creationId="{D2C0AE1C-0118-41AE-8A10-7CDCBF10E96F}"/>
          </ac:spMkLst>
        </pc:spChg>
        <pc:spChg chg="add del">
          <ac:chgData name="Mashal Khan" userId="ff208bdd-e69e-4a16-a659-cb1c3d459121" providerId="ADAL" clId="{47EFFEDB-2A25-40BA-B7EA-6A52FBAF65D7}" dt="2021-09-28T05:10:04.543" v="2394" actId="26606"/>
          <ac:spMkLst>
            <pc:docMk/>
            <pc:sldMk cId="164590880" sldId="350"/>
            <ac:spMk id="15" creationId="{463EEC44-1BA3-44ED-81FC-A644B04B2A44}"/>
          </ac:spMkLst>
        </pc:spChg>
        <pc:spChg chg="add mod">
          <ac:chgData name="Mashal Khan" userId="ff208bdd-e69e-4a16-a659-cb1c3d459121" providerId="ADAL" clId="{47EFFEDB-2A25-40BA-B7EA-6A52FBAF65D7}" dt="2021-09-28T05:10:09.027" v="2396" actId="14100"/>
          <ac:spMkLst>
            <pc:docMk/>
            <pc:sldMk cId="164590880" sldId="350"/>
            <ac:spMk id="17" creationId="{A40398B0-7F72-4AEF-B957-2B47927BE6DD}"/>
          </ac:spMkLst>
        </pc:spChg>
        <pc:graphicFrameChg chg="add del">
          <ac:chgData name="Mashal Khan" userId="ff208bdd-e69e-4a16-a659-cb1c3d459121" providerId="ADAL" clId="{47EFFEDB-2A25-40BA-B7EA-6A52FBAF65D7}" dt="2021-09-28T05:10:04.543" v="2394" actId="26606"/>
          <ac:graphicFrameMkLst>
            <pc:docMk/>
            <pc:sldMk cId="164590880" sldId="350"/>
            <ac:graphicFrameMk id="5" creationId="{6A8EC5BE-5B2F-44E3-B6B0-61FAD1072371}"/>
          </ac:graphicFrameMkLst>
        </pc:graphicFrameChg>
        <pc:cxnChg chg="add">
          <ac:chgData name="Mashal Khan" userId="ff208bdd-e69e-4a16-a659-cb1c3d459121" providerId="ADAL" clId="{47EFFEDB-2A25-40BA-B7EA-6A52FBAF65D7}" dt="2021-09-28T05:10:04.551" v="2395" actId="26606"/>
          <ac:cxnSpMkLst>
            <pc:docMk/>
            <pc:sldMk cId="164590880" sldId="350"/>
            <ac:cxnSpMk id="14" creationId="{F492F8DF-EE34-4FC5-9FFE-76EB2E3BBA95}"/>
          </ac:cxnSpMkLst>
        </pc:cxnChg>
      </pc:sldChg>
      <pc:sldChg chg="addSp new mod">
        <pc:chgData name="Mashal Khan" userId="ff208bdd-e69e-4a16-a659-cb1c3d459121" providerId="ADAL" clId="{47EFFEDB-2A25-40BA-B7EA-6A52FBAF65D7}" dt="2021-09-28T04:34:52.847" v="1463" actId="22"/>
        <pc:sldMkLst>
          <pc:docMk/>
          <pc:sldMk cId="2349728404" sldId="351"/>
        </pc:sldMkLst>
        <pc:picChg chg="add">
          <ac:chgData name="Mashal Khan" userId="ff208bdd-e69e-4a16-a659-cb1c3d459121" providerId="ADAL" clId="{47EFFEDB-2A25-40BA-B7EA-6A52FBAF65D7}" dt="2021-09-28T04:34:52.847" v="1463" actId="22"/>
          <ac:picMkLst>
            <pc:docMk/>
            <pc:sldMk cId="2349728404" sldId="351"/>
            <ac:picMk id="5" creationId="{E92EA952-5DBE-4031-B819-88EBACAAA387}"/>
          </ac:picMkLst>
        </pc:picChg>
      </pc:sldChg>
      <pc:sldChg chg="addSp delSp new mod">
        <pc:chgData name="Mashal Khan" userId="ff208bdd-e69e-4a16-a659-cb1c3d459121" providerId="ADAL" clId="{47EFFEDB-2A25-40BA-B7EA-6A52FBAF65D7}" dt="2021-09-28T04:37:40.911" v="1467" actId="478"/>
        <pc:sldMkLst>
          <pc:docMk/>
          <pc:sldMk cId="547762341" sldId="352"/>
        </pc:sldMkLst>
        <pc:spChg chg="del">
          <ac:chgData name="Mashal Khan" userId="ff208bdd-e69e-4a16-a659-cb1c3d459121" providerId="ADAL" clId="{47EFFEDB-2A25-40BA-B7EA-6A52FBAF65D7}" dt="2021-09-28T04:37:40.911" v="1467" actId="478"/>
          <ac:spMkLst>
            <pc:docMk/>
            <pc:sldMk cId="547762341" sldId="352"/>
            <ac:spMk id="2" creationId="{7A7036A8-DB0F-4F06-864E-A7CE868C6028}"/>
          </ac:spMkLst>
        </pc:spChg>
        <pc:spChg chg="del">
          <ac:chgData name="Mashal Khan" userId="ff208bdd-e69e-4a16-a659-cb1c3d459121" providerId="ADAL" clId="{47EFFEDB-2A25-40BA-B7EA-6A52FBAF65D7}" dt="2021-09-28T04:37:38.849" v="1466" actId="478"/>
          <ac:spMkLst>
            <pc:docMk/>
            <pc:sldMk cId="547762341" sldId="352"/>
            <ac:spMk id="3" creationId="{8E84EC25-D3C0-4520-BFB6-74329546CB30}"/>
          </ac:spMkLst>
        </pc:spChg>
        <pc:picChg chg="add">
          <ac:chgData name="Mashal Khan" userId="ff208bdd-e69e-4a16-a659-cb1c3d459121" providerId="ADAL" clId="{47EFFEDB-2A25-40BA-B7EA-6A52FBAF65D7}" dt="2021-09-28T04:37:33.103" v="1465" actId="22"/>
          <ac:picMkLst>
            <pc:docMk/>
            <pc:sldMk cId="547762341" sldId="352"/>
            <ac:picMk id="5" creationId="{95719B95-FDF9-4D6E-A73D-FD918E90FADE}"/>
          </ac:picMkLst>
        </pc:picChg>
      </pc:sldChg>
      <pc:sldChg chg="modSp new mod">
        <pc:chgData name="Mashal Khan" userId="ff208bdd-e69e-4a16-a659-cb1c3d459121" providerId="ADAL" clId="{47EFFEDB-2A25-40BA-B7EA-6A52FBAF65D7}" dt="2021-09-28T04:41:20.748" v="1533" actId="20577"/>
        <pc:sldMkLst>
          <pc:docMk/>
          <pc:sldMk cId="4094708656" sldId="353"/>
        </pc:sldMkLst>
        <pc:spChg chg="mod">
          <ac:chgData name="Mashal Khan" userId="ff208bdd-e69e-4a16-a659-cb1c3d459121" providerId="ADAL" clId="{47EFFEDB-2A25-40BA-B7EA-6A52FBAF65D7}" dt="2021-09-28T04:39:52.353" v="1496" actId="20577"/>
          <ac:spMkLst>
            <pc:docMk/>
            <pc:sldMk cId="4094708656" sldId="353"/>
            <ac:spMk id="2" creationId="{9B9D0606-E41E-40E0-855B-792D4342EB1A}"/>
          </ac:spMkLst>
        </pc:spChg>
        <pc:spChg chg="mod">
          <ac:chgData name="Mashal Khan" userId="ff208bdd-e69e-4a16-a659-cb1c3d459121" providerId="ADAL" clId="{47EFFEDB-2A25-40BA-B7EA-6A52FBAF65D7}" dt="2021-09-28T04:41:20.748" v="1533" actId="20577"/>
          <ac:spMkLst>
            <pc:docMk/>
            <pc:sldMk cId="4094708656" sldId="353"/>
            <ac:spMk id="3" creationId="{83AAAC49-2508-4DC9-B330-D87E42F80E8F}"/>
          </ac:spMkLst>
        </pc:spChg>
      </pc:sldChg>
      <pc:sldChg chg="addSp modSp new mod setBg modNotesTx">
        <pc:chgData name="Mashal Khan" userId="ff208bdd-e69e-4a16-a659-cb1c3d459121" providerId="ADAL" clId="{47EFFEDB-2A25-40BA-B7EA-6A52FBAF65D7}" dt="2021-09-28T05:06:49.421" v="2392" actId="403"/>
        <pc:sldMkLst>
          <pc:docMk/>
          <pc:sldMk cId="3277055904" sldId="354"/>
        </pc:sldMkLst>
        <pc:spChg chg="mod">
          <ac:chgData name="Mashal Khan" userId="ff208bdd-e69e-4a16-a659-cb1c3d459121" providerId="ADAL" clId="{47EFFEDB-2A25-40BA-B7EA-6A52FBAF65D7}" dt="2021-09-28T05:06:45.026" v="2391" actId="26606"/>
          <ac:spMkLst>
            <pc:docMk/>
            <pc:sldMk cId="3277055904" sldId="354"/>
            <ac:spMk id="2" creationId="{87094519-67F7-495F-8E50-20FCE18992D3}"/>
          </ac:spMkLst>
        </pc:spChg>
        <pc:spChg chg="mod">
          <ac:chgData name="Mashal Khan" userId="ff208bdd-e69e-4a16-a659-cb1c3d459121" providerId="ADAL" clId="{47EFFEDB-2A25-40BA-B7EA-6A52FBAF65D7}" dt="2021-09-28T05:06:49.421" v="2392" actId="403"/>
          <ac:spMkLst>
            <pc:docMk/>
            <pc:sldMk cId="3277055904" sldId="354"/>
            <ac:spMk id="3" creationId="{B4B3DC74-2A84-4341-BB40-897A0FAAC382}"/>
          </ac:spMkLst>
        </pc:spChg>
        <pc:spChg chg="add">
          <ac:chgData name="Mashal Khan" userId="ff208bdd-e69e-4a16-a659-cb1c3d459121" providerId="ADAL" clId="{47EFFEDB-2A25-40BA-B7EA-6A52FBAF65D7}" dt="2021-09-28T05:06:45.026" v="2391" actId="26606"/>
          <ac:spMkLst>
            <pc:docMk/>
            <pc:sldMk cId="3277055904" sldId="354"/>
            <ac:spMk id="8" creationId="{6D6CDB20-394C-4D51-9C5B-8751E21338DC}"/>
          </ac:spMkLst>
        </pc:spChg>
        <pc:spChg chg="add">
          <ac:chgData name="Mashal Khan" userId="ff208bdd-e69e-4a16-a659-cb1c3d459121" providerId="ADAL" clId="{47EFFEDB-2A25-40BA-B7EA-6A52FBAF65D7}" dt="2021-09-28T05:06:45.026" v="2391" actId="26606"/>
          <ac:spMkLst>
            <pc:docMk/>
            <pc:sldMk cId="3277055904" sldId="354"/>
            <ac:spMk id="10" creationId="{46DFD1E0-DCA7-47E6-B78B-6ECDDF873DD6}"/>
          </ac:spMkLst>
        </pc:spChg>
        <pc:spChg chg="add">
          <ac:chgData name="Mashal Khan" userId="ff208bdd-e69e-4a16-a659-cb1c3d459121" providerId="ADAL" clId="{47EFFEDB-2A25-40BA-B7EA-6A52FBAF65D7}" dt="2021-09-28T05:06:45.026" v="2391" actId="26606"/>
          <ac:spMkLst>
            <pc:docMk/>
            <pc:sldMk cId="3277055904" sldId="354"/>
            <ac:spMk id="12" creationId="{8AAB0B1E-BB97-40E0-8DCD-D1197A0E1D6A}"/>
          </ac:spMkLst>
        </pc:spChg>
      </pc:sldChg>
      <pc:sldChg chg="addSp delSp modSp new mod setBg">
        <pc:chgData name="Mashal Khan" userId="ff208bdd-e69e-4a16-a659-cb1c3d459121" providerId="ADAL" clId="{47EFFEDB-2A25-40BA-B7EA-6A52FBAF65D7}" dt="2021-09-28T05:06:31.179" v="2390" actId="403"/>
        <pc:sldMkLst>
          <pc:docMk/>
          <pc:sldMk cId="3794463897" sldId="355"/>
        </pc:sldMkLst>
        <pc:spChg chg="mod">
          <ac:chgData name="Mashal Khan" userId="ff208bdd-e69e-4a16-a659-cb1c3d459121" providerId="ADAL" clId="{47EFFEDB-2A25-40BA-B7EA-6A52FBAF65D7}" dt="2021-09-28T05:06:07.967" v="2380" actId="14100"/>
          <ac:spMkLst>
            <pc:docMk/>
            <pc:sldMk cId="3794463897" sldId="355"/>
            <ac:spMk id="2" creationId="{EADB96EB-B3C0-4248-8C95-1AA0FA1284C4}"/>
          </ac:spMkLst>
        </pc:spChg>
        <pc:spChg chg="mod">
          <ac:chgData name="Mashal Khan" userId="ff208bdd-e69e-4a16-a659-cb1c3d459121" providerId="ADAL" clId="{47EFFEDB-2A25-40BA-B7EA-6A52FBAF65D7}" dt="2021-09-28T05:06:31.179" v="2390" actId="403"/>
          <ac:spMkLst>
            <pc:docMk/>
            <pc:sldMk cId="3794463897" sldId="355"/>
            <ac:spMk id="3" creationId="{9CE327B7-FE38-4FF6-9081-428A58A9A352}"/>
          </ac:spMkLst>
        </pc:spChg>
        <pc:spChg chg="add del">
          <ac:chgData name="Mashal Khan" userId="ff208bdd-e69e-4a16-a659-cb1c3d459121" providerId="ADAL" clId="{47EFFEDB-2A25-40BA-B7EA-6A52FBAF65D7}" dt="2021-09-28T05:06:01.471" v="2378" actId="26606"/>
          <ac:spMkLst>
            <pc:docMk/>
            <pc:sldMk cId="3794463897" sldId="355"/>
            <ac:spMk id="8" creationId="{6D6CDB20-394C-4D51-9C5B-8751E21338DC}"/>
          </ac:spMkLst>
        </pc:spChg>
        <pc:spChg chg="add del">
          <ac:chgData name="Mashal Khan" userId="ff208bdd-e69e-4a16-a659-cb1c3d459121" providerId="ADAL" clId="{47EFFEDB-2A25-40BA-B7EA-6A52FBAF65D7}" dt="2021-09-28T05:06:01.471" v="2378" actId="26606"/>
          <ac:spMkLst>
            <pc:docMk/>
            <pc:sldMk cId="3794463897" sldId="355"/>
            <ac:spMk id="10" creationId="{46DFD1E0-DCA7-47E6-B78B-6ECDDF873DD6}"/>
          </ac:spMkLst>
        </pc:spChg>
        <pc:spChg chg="add del">
          <ac:chgData name="Mashal Khan" userId="ff208bdd-e69e-4a16-a659-cb1c3d459121" providerId="ADAL" clId="{47EFFEDB-2A25-40BA-B7EA-6A52FBAF65D7}" dt="2021-09-28T05:06:01.471" v="2378" actId="26606"/>
          <ac:spMkLst>
            <pc:docMk/>
            <pc:sldMk cId="3794463897" sldId="355"/>
            <ac:spMk id="12" creationId="{8AAB0B1E-BB97-40E0-8DCD-D1197A0E1D6A}"/>
          </ac:spMkLst>
        </pc:spChg>
        <pc:spChg chg="add">
          <ac:chgData name="Mashal Khan" userId="ff208bdd-e69e-4a16-a659-cb1c3d459121" providerId="ADAL" clId="{47EFFEDB-2A25-40BA-B7EA-6A52FBAF65D7}" dt="2021-09-28T05:06:01.480" v="2379" actId="26606"/>
          <ac:spMkLst>
            <pc:docMk/>
            <pc:sldMk cId="3794463897" sldId="355"/>
            <ac:spMk id="15" creationId="{6D6CDB20-394C-4D51-9C5B-8751E21338DC}"/>
          </ac:spMkLst>
        </pc:spChg>
        <pc:spChg chg="add">
          <ac:chgData name="Mashal Khan" userId="ff208bdd-e69e-4a16-a659-cb1c3d459121" providerId="ADAL" clId="{47EFFEDB-2A25-40BA-B7EA-6A52FBAF65D7}" dt="2021-09-28T05:06:01.480" v="2379" actId="26606"/>
          <ac:spMkLst>
            <pc:docMk/>
            <pc:sldMk cId="3794463897" sldId="355"/>
            <ac:spMk id="16" creationId="{46DFD1E0-DCA7-47E6-B78B-6ECDDF873DD6}"/>
          </ac:spMkLst>
        </pc:spChg>
        <pc:spChg chg="add">
          <ac:chgData name="Mashal Khan" userId="ff208bdd-e69e-4a16-a659-cb1c3d459121" providerId="ADAL" clId="{47EFFEDB-2A25-40BA-B7EA-6A52FBAF65D7}" dt="2021-09-28T05:06:01.480" v="2379" actId="26606"/>
          <ac:spMkLst>
            <pc:docMk/>
            <pc:sldMk cId="3794463897" sldId="355"/>
            <ac:spMk id="17" creationId="{8AAB0B1E-BB97-40E0-8DCD-D1197A0E1D6A}"/>
          </ac:spMkLst>
        </pc:spChg>
        <pc:cxnChg chg="add">
          <ac:chgData name="Mashal Khan" userId="ff208bdd-e69e-4a16-a659-cb1c3d459121" providerId="ADAL" clId="{47EFFEDB-2A25-40BA-B7EA-6A52FBAF65D7}" dt="2021-09-28T05:06:01.480" v="2379" actId="26606"/>
          <ac:cxnSpMkLst>
            <pc:docMk/>
            <pc:sldMk cId="3794463897" sldId="355"/>
            <ac:cxnSpMk id="14" creationId="{19C0742B-6FAB-4F71-A9CB-E140A40C8BE9}"/>
          </ac:cxnSpMkLst>
        </pc:cxnChg>
      </pc:sldChg>
      <pc:sldChg chg="addSp modSp new mod setBg">
        <pc:chgData name="Mashal Khan" userId="ff208bdd-e69e-4a16-a659-cb1c3d459121" providerId="ADAL" clId="{47EFFEDB-2A25-40BA-B7EA-6A52FBAF65D7}" dt="2021-09-28T05:05:29.700" v="2376" actId="403"/>
        <pc:sldMkLst>
          <pc:docMk/>
          <pc:sldMk cId="3928498456" sldId="356"/>
        </pc:sldMkLst>
        <pc:spChg chg="mod">
          <ac:chgData name="Mashal Khan" userId="ff208bdd-e69e-4a16-a659-cb1c3d459121" providerId="ADAL" clId="{47EFFEDB-2A25-40BA-B7EA-6A52FBAF65D7}" dt="2021-09-28T05:05:17.056" v="2373" actId="26606"/>
          <ac:spMkLst>
            <pc:docMk/>
            <pc:sldMk cId="3928498456" sldId="356"/>
            <ac:spMk id="2" creationId="{F45ECFB9-B0CD-42A2-BEC0-FD0DD9EA0865}"/>
          </ac:spMkLst>
        </pc:spChg>
        <pc:spChg chg="mod">
          <ac:chgData name="Mashal Khan" userId="ff208bdd-e69e-4a16-a659-cb1c3d459121" providerId="ADAL" clId="{47EFFEDB-2A25-40BA-B7EA-6A52FBAF65D7}" dt="2021-09-28T05:05:29.700" v="2376" actId="403"/>
          <ac:spMkLst>
            <pc:docMk/>
            <pc:sldMk cId="3928498456" sldId="356"/>
            <ac:spMk id="3" creationId="{1B3FBE19-A98C-4F81-B952-1104880CEE59}"/>
          </ac:spMkLst>
        </pc:spChg>
        <pc:spChg chg="add">
          <ac:chgData name="Mashal Khan" userId="ff208bdd-e69e-4a16-a659-cb1c3d459121" providerId="ADAL" clId="{47EFFEDB-2A25-40BA-B7EA-6A52FBAF65D7}" dt="2021-09-28T05:05:17.056" v="2373" actId="26606"/>
          <ac:spMkLst>
            <pc:docMk/>
            <pc:sldMk cId="3928498456" sldId="356"/>
            <ac:spMk id="8" creationId="{6D6CDB20-394C-4D51-9C5B-8751E21338DC}"/>
          </ac:spMkLst>
        </pc:spChg>
        <pc:spChg chg="add">
          <ac:chgData name="Mashal Khan" userId="ff208bdd-e69e-4a16-a659-cb1c3d459121" providerId="ADAL" clId="{47EFFEDB-2A25-40BA-B7EA-6A52FBAF65D7}" dt="2021-09-28T05:05:17.056" v="2373" actId="26606"/>
          <ac:spMkLst>
            <pc:docMk/>
            <pc:sldMk cId="3928498456" sldId="356"/>
            <ac:spMk id="10" creationId="{46DFD1E0-DCA7-47E6-B78B-6ECDDF873DD6}"/>
          </ac:spMkLst>
        </pc:spChg>
        <pc:spChg chg="add">
          <ac:chgData name="Mashal Khan" userId="ff208bdd-e69e-4a16-a659-cb1c3d459121" providerId="ADAL" clId="{47EFFEDB-2A25-40BA-B7EA-6A52FBAF65D7}" dt="2021-09-28T05:05:17.056" v="2373" actId="26606"/>
          <ac:spMkLst>
            <pc:docMk/>
            <pc:sldMk cId="3928498456" sldId="356"/>
            <ac:spMk id="12" creationId="{8AAB0B1E-BB97-40E0-8DCD-D1197A0E1D6A}"/>
          </ac:spMkLst>
        </pc:spChg>
      </pc:sldChg>
      <pc:sldChg chg="modSp new mod">
        <pc:chgData name="Mashal Khan" userId="ff208bdd-e69e-4a16-a659-cb1c3d459121" providerId="ADAL" clId="{47EFFEDB-2A25-40BA-B7EA-6A52FBAF65D7}" dt="2021-09-28T04:52:48.480" v="1936" actId="20577"/>
        <pc:sldMkLst>
          <pc:docMk/>
          <pc:sldMk cId="1557130645" sldId="357"/>
        </pc:sldMkLst>
        <pc:spChg chg="mod">
          <ac:chgData name="Mashal Khan" userId="ff208bdd-e69e-4a16-a659-cb1c3d459121" providerId="ADAL" clId="{47EFFEDB-2A25-40BA-B7EA-6A52FBAF65D7}" dt="2021-09-28T04:52:08.951" v="1907" actId="20577"/>
          <ac:spMkLst>
            <pc:docMk/>
            <pc:sldMk cId="1557130645" sldId="357"/>
            <ac:spMk id="2" creationId="{6B39AE16-2688-4927-A6AA-550914DAD0E4}"/>
          </ac:spMkLst>
        </pc:spChg>
        <pc:spChg chg="mod">
          <ac:chgData name="Mashal Khan" userId="ff208bdd-e69e-4a16-a659-cb1c3d459121" providerId="ADAL" clId="{47EFFEDB-2A25-40BA-B7EA-6A52FBAF65D7}" dt="2021-09-28T04:52:48.480" v="1936" actId="20577"/>
          <ac:spMkLst>
            <pc:docMk/>
            <pc:sldMk cId="1557130645" sldId="357"/>
            <ac:spMk id="3" creationId="{A7EA28B2-2179-4EB6-97B5-2C02599E62B2}"/>
          </ac:spMkLst>
        </pc:spChg>
      </pc:sldChg>
      <pc:sldChg chg="addSp delSp modSp new mod setBg">
        <pc:chgData name="Mashal Khan" userId="ff208bdd-e69e-4a16-a659-cb1c3d459121" providerId="ADAL" clId="{47EFFEDB-2A25-40BA-B7EA-6A52FBAF65D7}" dt="2021-09-28T05:14:50.260" v="2406" actId="403"/>
        <pc:sldMkLst>
          <pc:docMk/>
          <pc:sldMk cId="2002832009" sldId="358"/>
        </pc:sldMkLst>
        <pc:spChg chg="del">
          <ac:chgData name="Mashal Khan" userId="ff208bdd-e69e-4a16-a659-cb1c3d459121" providerId="ADAL" clId="{47EFFEDB-2A25-40BA-B7EA-6A52FBAF65D7}" dt="2021-09-28T04:54:58.793" v="1952" actId="478"/>
          <ac:spMkLst>
            <pc:docMk/>
            <pc:sldMk cId="2002832009" sldId="358"/>
            <ac:spMk id="2" creationId="{BC9BF61F-8FE2-4F1C-963C-9803030636EA}"/>
          </ac:spMkLst>
        </pc:spChg>
        <pc:spChg chg="mod">
          <ac:chgData name="Mashal Khan" userId="ff208bdd-e69e-4a16-a659-cb1c3d459121" providerId="ADAL" clId="{47EFFEDB-2A25-40BA-B7EA-6A52FBAF65D7}" dt="2021-09-28T05:14:50.260" v="2406" actId="403"/>
          <ac:spMkLst>
            <pc:docMk/>
            <pc:sldMk cId="2002832009" sldId="358"/>
            <ac:spMk id="3" creationId="{01FABDFE-D5D3-4F29-B9E0-3E191866F64E}"/>
          </ac:spMkLst>
        </pc:spChg>
        <pc:spChg chg="add">
          <ac:chgData name="Mashal Khan" userId="ff208bdd-e69e-4a16-a659-cb1c3d459121" providerId="ADAL" clId="{47EFFEDB-2A25-40BA-B7EA-6A52FBAF65D7}" dt="2021-09-28T05:14:41.680" v="2402" actId="26606"/>
          <ac:spMkLst>
            <pc:docMk/>
            <pc:sldMk cId="2002832009" sldId="358"/>
            <ac:spMk id="8" creationId="{6D6CDB20-394C-4D51-9C5B-8751E21338DC}"/>
          </ac:spMkLst>
        </pc:spChg>
        <pc:spChg chg="add">
          <ac:chgData name="Mashal Khan" userId="ff208bdd-e69e-4a16-a659-cb1c3d459121" providerId="ADAL" clId="{47EFFEDB-2A25-40BA-B7EA-6A52FBAF65D7}" dt="2021-09-28T05:14:41.680" v="2402" actId="26606"/>
          <ac:spMkLst>
            <pc:docMk/>
            <pc:sldMk cId="2002832009" sldId="358"/>
            <ac:spMk id="10" creationId="{46DFD1E0-DCA7-47E6-B78B-6ECDDF873DD6}"/>
          </ac:spMkLst>
        </pc:spChg>
        <pc:spChg chg="add">
          <ac:chgData name="Mashal Khan" userId="ff208bdd-e69e-4a16-a659-cb1c3d459121" providerId="ADAL" clId="{47EFFEDB-2A25-40BA-B7EA-6A52FBAF65D7}" dt="2021-09-28T05:14:41.680" v="2402" actId="26606"/>
          <ac:spMkLst>
            <pc:docMk/>
            <pc:sldMk cId="2002832009" sldId="358"/>
            <ac:spMk id="12" creationId="{8AAB0B1E-BB97-40E0-8DCD-D1197A0E1D6A}"/>
          </ac:spMkLst>
        </pc:spChg>
      </pc:sldChg>
      <pc:sldChg chg="addSp delSp modSp new mod setBg modNotesTx">
        <pc:chgData name="Mashal Khan" userId="ff208bdd-e69e-4a16-a659-cb1c3d459121" providerId="ADAL" clId="{47EFFEDB-2A25-40BA-B7EA-6A52FBAF65D7}" dt="2021-09-28T05:00:21.663" v="2135" actId="20577"/>
        <pc:sldMkLst>
          <pc:docMk/>
          <pc:sldMk cId="273671979" sldId="359"/>
        </pc:sldMkLst>
        <pc:spChg chg="del">
          <ac:chgData name="Mashal Khan" userId="ff208bdd-e69e-4a16-a659-cb1c3d459121" providerId="ADAL" clId="{47EFFEDB-2A25-40BA-B7EA-6A52FBAF65D7}" dt="2021-09-28T04:55:55.116" v="1961" actId="478"/>
          <ac:spMkLst>
            <pc:docMk/>
            <pc:sldMk cId="273671979" sldId="359"/>
            <ac:spMk id="2" creationId="{3F603DB9-64CB-407B-AEE0-D79F59CD35DE}"/>
          </ac:spMkLst>
        </pc:spChg>
        <pc:spChg chg="mod">
          <ac:chgData name="Mashal Khan" userId="ff208bdd-e69e-4a16-a659-cb1c3d459121" providerId="ADAL" clId="{47EFFEDB-2A25-40BA-B7EA-6A52FBAF65D7}" dt="2021-09-28T05:00:21.663" v="2135" actId="20577"/>
          <ac:spMkLst>
            <pc:docMk/>
            <pc:sldMk cId="273671979" sldId="359"/>
            <ac:spMk id="3" creationId="{3971D70A-8323-4E08-9E8D-0433164B9F98}"/>
          </ac:spMkLst>
        </pc:spChg>
        <pc:spChg chg="add del">
          <ac:chgData name="Mashal Khan" userId="ff208bdd-e69e-4a16-a659-cb1c3d459121" providerId="ADAL" clId="{47EFFEDB-2A25-40BA-B7EA-6A52FBAF65D7}" dt="2021-09-28T04:58:39.613" v="2037" actId="26606"/>
          <ac:spMkLst>
            <pc:docMk/>
            <pc:sldMk cId="273671979" sldId="359"/>
            <ac:spMk id="10" creationId="{5E39A796-BE83-48B1-B33F-35C4A32AAB57}"/>
          </ac:spMkLst>
        </pc:spChg>
        <pc:spChg chg="add del">
          <ac:chgData name="Mashal Khan" userId="ff208bdd-e69e-4a16-a659-cb1c3d459121" providerId="ADAL" clId="{47EFFEDB-2A25-40BA-B7EA-6A52FBAF65D7}" dt="2021-09-28T04:58:39.613" v="2037" actId="26606"/>
          <ac:spMkLst>
            <pc:docMk/>
            <pc:sldMk cId="273671979" sldId="359"/>
            <ac:spMk id="12" creationId="{72F84B47-E267-4194-8194-831DB7B5547F}"/>
          </ac:spMkLst>
        </pc:spChg>
        <pc:spChg chg="add">
          <ac:chgData name="Mashal Khan" userId="ff208bdd-e69e-4a16-a659-cb1c3d459121" providerId="ADAL" clId="{47EFFEDB-2A25-40BA-B7EA-6A52FBAF65D7}" dt="2021-09-28T04:58:39.613" v="2037" actId="26606"/>
          <ac:spMkLst>
            <pc:docMk/>
            <pc:sldMk cId="273671979" sldId="359"/>
            <ac:spMk id="17" creationId="{9427AF5F-9A0E-42B7-A252-FD64C9885F9C}"/>
          </ac:spMkLst>
        </pc:spChg>
        <pc:picChg chg="add mod">
          <ac:chgData name="Mashal Khan" userId="ff208bdd-e69e-4a16-a659-cb1c3d459121" providerId="ADAL" clId="{47EFFEDB-2A25-40BA-B7EA-6A52FBAF65D7}" dt="2021-09-28T04:58:42.295" v="2038" actId="14100"/>
          <ac:picMkLst>
            <pc:docMk/>
            <pc:sldMk cId="273671979" sldId="359"/>
            <ac:picMk id="5" creationId="{E482C02E-0B56-49C0-99FB-FFB46F3A6CC6}"/>
          </ac:picMkLst>
        </pc:picChg>
      </pc:sldChg>
      <pc:sldChg chg="addSp modSp new mod setBg modNotesTx">
        <pc:chgData name="Mashal Khan" userId="ff208bdd-e69e-4a16-a659-cb1c3d459121" providerId="ADAL" clId="{47EFFEDB-2A25-40BA-B7EA-6A52FBAF65D7}" dt="2021-09-28T05:05:06.185" v="2372" actId="403"/>
        <pc:sldMkLst>
          <pc:docMk/>
          <pc:sldMk cId="1654380503" sldId="360"/>
        </pc:sldMkLst>
        <pc:spChg chg="mod">
          <ac:chgData name="Mashal Khan" userId="ff208bdd-e69e-4a16-a659-cb1c3d459121" providerId="ADAL" clId="{47EFFEDB-2A25-40BA-B7EA-6A52FBAF65D7}" dt="2021-09-28T05:04:30.637" v="2369" actId="26606"/>
          <ac:spMkLst>
            <pc:docMk/>
            <pc:sldMk cId="1654380503" sldId="360"/>
            <ac:spMk id="2" creationId="{0ECCC549-0DE2-4254-86A0-6296FA1D3F85}"/>
          </ac:spMkLst>
        </pc:spChg>
        <pc:spChg chg="mod">
          <ac:chgData name="Mashal Khan" userId="ff208bdd-e69e-4a16-a659-cb1c3d459121" providerId="ADAL" clId="{47EFFEDB-2A25-40BA-B7EA-6A52FBAF65D7}" dt="2021-09-28T05:05:06.185" v="2372" actId="403"/>
          <ac:spMkLst>
            <pc:docMk/>
            <pc:sldMk cId="1654380503" sldId="360"/>
            <ac:spMk id="3" creationId="{66DEF25D-F11D-4606-84D4-CD1AF81A8772}"/>
          </ac:spMkLst>
        </pc:spChg>
        <pc:spChg chg="add">
          <ac:chgData name="Mashal Khan" userId="ff208bdd-e69e-4a16-a659-cb1c3d459121" providerId="ADAL" clId="{47EFFEDB-2A25-40BA-B7EA-6A52FBAF65D7}" dt="2021-09-28T05:04:30.637" v="2369" actId="26606"/>
          <ac:spMkLst>
            <pc:docMk/>
            <pc:sldMk cId="1654380503" sldId="360"/>
            <ac:spMk id="8" creationId="{6D6CDB20-394C-4D51-9C5B-8751E21338DC}"/>
          </ac:spMkLst>
        </pc:spChg>
        <pc:spChg chg="add">
          <ac:chgData name="Mashal Khan" userId="ff208bdd-e69e-4a16-a659-cb1c3d459121" providerId="ADAL" clId="{47EFFEDB-2A25-40BA-B7EA-6A52FBAF65D7}" dt="2021-09-28T05:04:30.637" v="2369" actId="26606"/>
          <ac:spMkLst>
            <pc:docMk/>
            <pc:sldMk cId="1654380503" sldId="360"/>
            <ac:spMk id="10" creationId="{46DFD1E0-DCA7-47E6-B78B-6ECDDF873DD6}"/>
          </ac:spMkLst>
        </pc:spChg>
        <pc:spChg chg="add">
          <ac:chgData name="Mashal Khan" userId="ff208bdd-e69e-4a16-a659-cb1c3d459121" providerId="ADAL" clId="{47EFFEDB-2A25-40BA-B7EA-6A52FBAF65D7}" dt="2021-09-28T05:04:30.637" v="2369" actId="26606"/>
          <ac:spMkLst>
            <pc:docMk/>
            <pc:sldMk cId="1654380503" sldId="360"/>
            <ac:spMk id="12" creationId="{8AAB0B1E-BB97-40E0-8DCD-D1197A0E1D6A}"/>
          </ac:spMkLst>
        </pc:spChg>
      </pc:sldChg>
      <pc:sldChg chg="addSp delSp modSp new mod modNotesTx">
        <pc:chgData name="Mashal Khan" userId="ff208bdd-e69e-4a16-a659-cb1c3d459121" providerId="ADAL" clId="{47EFFEDB-2A25-40BA-B7EA-6A52FBAF65D7}" dt="2021-09-29T08:25:41.214" v="2503"/>
        <pc:sldMkLst>
          <pc:docMk/>
          <pc:sldMk cId="3556127519" sldId="361"/>
        </pc:sldMkLst>
        <pc:spChg chg="mod">
          <ac:chgData name="Mashal Khan" userId="ff208bdd-e69e-4a16-a659-cb1c3d459121" providerId="ADAL" clId="{47EFFEDB-2A25-40BA-B7EA-6A52FBAF65D7}" dt="2021-09-28T05:41:55.222" v="2444" actId="20577"/>
          <ac:spMkLst>
            <pc:docMk/>
            <pc:sldMk cId="3556127519" sldId="361"/>
            <ac:spMk id="2" creationId="{3943A405-113B-469C-8D60-F1152359514C}"/>
          </ac:spMkLst>
        </pc:spChg>
        <pc:spChg chg="del">
          <ac:chgData name="Mashal Khan" userId="ff208bdd-e69e-4a16-a659-cb1c3d459121" providerId="ADAL" clId="{47EFFEDB-2A25-40BA-B7EA-6A52FBAF65D7}" dt="2021-09-28T05:27:23.763" v="2420" actId="22"/>
          <ac:spMkLst>
            <pc:docMk/>
            <pc:sldMk cId="3556127519" sldId="361"/>
            <ac:spMk id="3" creationId="{B8FFBCC5-F383-4932-8952-E533E75DC8E6}"/>
          </ac:spMkLst>
        </pc:spChg>
        <pc:spChg chg="add mod">
          <ac:chgData name="Mashal Khan" userId="ff208bdd-e69e-4a16-a659-cb1c3d459121" providerId="ADAL" clId="{47EFFEDB-2A25-40BA-B7EA-6A52FBAF65D7}" dt="2021-09-28T05:33:22.090" v="2432" actId="20577"/>
          <ac:spMkLst>
            <pc:docMk/>
            <pc:sldMk cId="3556127519" sldId="361"/>
            <ac:spMk id="7" creationId="{4B2357C8-1AA6-417A-BB77-DFEBE891AEC4}"/>
          </ac:spMkLst>
        </pc:spChg>
        <pc:picChg chg="add mod ord">
          <ac:chgData name="Mashal Khan" userId="ff208bdd-e69e-4a16-a659-cb1c3d459121" providerId="ADAL" clId="{47EFFEDB-2A25-40BA-B7EA-6A52FBAF65D7}" dt="2021-09-28T05:32:21.621" v="2427" actId="14100"/>
          <ac:picMkLst>
            <pc:docMk/>
            <pc:sldMk cId="3556127519" sldId="361"/>
            <ac:picMk id="5" creationId="{FA2C060E-E79B-449F-8276-3F54627D54FB}"/>
          </ac:picMkLst>
        </pc:picChg>
        <pc:inkChg chg="add">
          <ac:chgData name="Mashal Khan" userId="ff208bdd-e69e-4a16-a659-cb1c3d459121" providerId="ADAL" clId="{47EFFEDB-2A25-40BA-B7EA-6A52FBAF65D7}" dt="2021-09-29T08:25:41.214" v="2503"/>
          <ac:inkMkLst>
            <pc:docMk/>
            <pc:sldMk cId="3556127519" sldId="361"/>
            <ac:inkMk id="3" creationId="{8B322A6F-191E-4276-B0A5-8CC4463DF28B}"/>
          </ac:inkMkLst>
        </pc:inkChg>
      </pc:sldChg>
      <pc:sldChg chg="addSp modSp new mod">
        <pc:chgData name="Mashal Khan" userId="ff208bdd-e69e-4a16-a659-cb1c3d459121" providerId="ADAL" clId="{47EFFEDB-2A25-40BA-B7EA-6A52FBAF65D7}" dt="2021-09-29T08:30:51.063" v="2504"/>
        <pc:sldMkLst>
          <pc:docMk/>
          <pc:sldMk cId="1713061914" sldId="362"/>
        </pc:sldMkLst>
        <pc:spChg chg="mod">
          <ac:chgData name="Mashal Khan" userId="ff208bdd-e69e-4a16-a659-cb1c3d459121" providerId="ADAL" clId="{47EFFEDB-2A25-40BA-B7EA-6A52FBAF65D7}" dt="2021-09-28T05:42:09.998" v="2474" actId="20577"/>
          <ac:spMkLst>
            <pc:docMk/>
            <pc:sldMk cId="1713061914" sldId="362"/>
            <ac:spMk id="2" creationId="{954AB656-9032-4FB4-A39C-3A20A0A64CE7}"/>
          </ac:spMkLst>
        </pc:spChg>
        <pc:spChg chg="mod">
          <ac:chgData name="Mashal Khan" userId="ff208bdd-e69e-4a16-a659-cb1c3d459121" providerId="ADAL" clId="{47EFFEDB-2A25-40BA-B7EA-6A52FBAF65D7}" dt="2021-09-28T05:44:15.508" v="2500" actId="14100"/>
          <ac:spMkLst>
            <pc:docMk/>
            <pc:sldMk cId="1713061914" sldId="362"/>
            <ac:spMk id="3" creationId="{4EDC1AFB-C8EF-4D98-A7F9-4F3C600651A2}"/>
          </ac:spMkLst>
        </pc:spChg>
        <pc:picChg chg="add mod">
          <ac:chgData name="Mashal Khan" userId="ff208bdd-e69e-4a16-a659-cb1c3d459121" providerId="ADAL" clId="{47EFFEDB-2A25-40BA-B7EA-6A52FBAF65D7}" dt="2021-09-28T05:44:08.050" v="2498" actId="1076"/>
          <ac:picMkLst>
            <pc:docMk/>
            <pc:sldMk cId="1713061914" sldId="362"/>
            <ac:picMk id="5" creationId="{3BC9C956-4904-4D70-AA2A-D9B0097C408F}"/>
          </ac:picMkLst>
        </pc:picChg>
        <pc:inkChg chg="add">
          <ac:chgData name="Mashal Khan" userId="ff208bdd-e69e-4a16-a659-cb1c3d459121" providerId="ADAL" clId="{47EFFEDB-2A25-40BA-B7EA-6A52FBAF65D7}" dt="2021-09-29T08:25:41.214" v="2503"/>
          <ac:inkMkLst>
            <pc:docMk/>
            <pc:sldMk cId="1713061914" sldId="362"/>
            <ac:inkMk id="4" creationId="{791A7B38-202A-4816-BFD9-9C0A899099C8}"/>
          </ac:inkMkLst>
        </pc:inkChg>
        <pc:inkChg chg="add">
          <ac:chgData name="Mashal Khan" userId="ff208bdd-e69e-4a16-a659-cb1c3d459121" providerId="ADAL" clId="{47EFFEDB-2A25-40BA-B7EA-6A52FBAF65D7}" dt="2021-09-29T08:30:51.063" v="2504"/>
          <ac:inkMkLst>
            <pc:docMk/>
            <pc:sldMk cId="1713061914" sldId="362"/>
            <ac:inkMk id="6" creationId="{F4CE7285-48D3-4F59-9625-6D2A83043621}"/>
          </ac:inkMkLst>
        </pc:inkChg>
      </pc:sldChg>
      <pc:sldChg chg="add">
        <pc:chgData name="Mashal Khan" userId="ff208bdd-e69e-4a16-a659-cb1c3d459121" providerId="ADAL" clId="{47EFFEDB-2A25-40BA-B7EA-6A52FBAF65D7}" dt="2021-09-28T05:34:25.586" v="2434"/>
        <pc:sldMkLst>
          <pc:docMk/>
          <pc:sldMk cId="3899816042" sldId="363"/>
        </pc:sldMkLst>
      </pc:sldChg>
      <pc:sldChg chg="add">
        <pc:chgData name="Mashal Khan" userId="ff208bdd-e69e-4a16-a659-cb1c3d459121" providerId="ADAL" clId="{47EFFEDB-2A25-40BA-B7EA-6A52FBAF65D7}" dt="2021-09-28T05:34:50.567" v="2435"/>
        <pc:sldMkLst>
          <pc:docMk/>
          <pc:sldMk cId="682313828" sldId="364"/>
        </pc:sldMkLst>
      </pc:sldChg>
      <pc:sldChg chg="new">
        <pc:chgData name="Mashal Khan" userId="ff208bdd-e69e-4a16-a659-cb1c3d459121" providerId="ADAL" clId="{47EFFEDB-2A25-40BA-B7EA-6A52FBAF65D7}" dt="2021-09-28T05:44:20.543" v="2501" actId="680"/>
        <pc:sldMkLst>
          <pc:docMk/>
          <pc:sldMk cId="3300975108" sldId="365"/>
        </pc:sldMkLst>
      </pc:sldChg>
      <pc:sldChg chg="new">
        <pc:chgData name="Mashal Khan" userId="ff208bdd-e69e-4a16-a659-cb1c3d459121" providerId="ADAL" clId="{47EFFEDB-2A25-40BA-B7EA-6A52FBAF65D7}" dt="2021-09-28T06:34:31.634" v="2502" actId="680"/>
        <pc:sldMkLst>
          <pc:docMk/>
          <pc:sldMk cId="1417353980" sldId="366"/>
        </pc:sldMkLst>
      </pc:sldChg>
    </pc:docChg>
  </pc:docChgLst>
  <pc:docChgLst>
    <pc:chgData name="Mashal Khan" userId="ff208bdd-e69e-4a16-a659-cb1c3d459121" providerId="ADAL" clId="{E5EFA482-F550-4EAF-ADA4-BCBC7E7B092F}"/>
    <pc:docChg chg="undo custSel addSld delSld modSld sldOrd">
      <pc:chgData name="Mashal Khan" userId="ff208bdd-e69e-4a16-a659-cb1c3d459121" providerId="ADAL" clId="{E5EFA482-F550-4EAF-ADA4-BCBC7E7B092F}" dt="2021-11-09T05:23:48.762" v="1762"/>
      <pc:docMkLst>
        <pc:docMk/>
      </pc:docMkLst>
      <pc:sldChg chg="modSp">
        <pc:chgData name="Mashal Khan" userId="ff208bdd-e69e-4a16-a659-cb1c3d459121" providerId="ADAL" clId="{E5EFA482-F550-4EAF-ADA4-BCBC7E7B092F}" dt="2021-10-23T03:33:01.841" v="24" actId="20577"/>
        <pc:sldMkLst>
          <pc:docMk/>
          <pc:sldMk cId="2193967764" sldId="257"/>
        </pc:sldMkLst>
        <pc:spChg chg="mod">
          <ac:chgData name="Mashal Khan" userId="ff208bdd-e69e-4a16-a659-cb1c3d459121" providerId="ADAL" clId="{E5EFA482-F550-4EAF-ADA4-BCBC7E7B092F}" dt="2021-10-23T03:33:01.841" v="24" actId="20577"/>
          <ac:spMkLst>
            <pc:docMk/>
            <pc:sldMk cId="2193967764" sldId="257"/>
            <ac:spMk id="3" creationId="{548CDEF2-8F98-4802-94BB-396C1AF48E2C}"/>
          </ac:spMkLst>
        </pc:spChg>
      </pc:sldChg>
      <pc:sldChg chg="modSp mod">
        <pc:chgData name="Mashal Khan" userId="ff208bdd-e69e-4a16-a659-cb1c3d459121" providerId="ADAL" clId="{E5EFA482-F550-4EAF-ADA4-BCBC7E7B092F}" dt="2021-11-01T09:34:57.876" v="274" actId="20577"/>
        <pc:sldMkLst>
          <pc:docMk/>
          <pc:sldMk cId="2731667004" sldId="258"/>
        </pc:sldMkLst>
        <pc:spChg chg="mod">
          <ac:chgData name="Mashal Khan" userId="ff208bdd-e69e-4a16-a659-cb1c3d459121" providerId="ADAL" clId="{E5EFA482-F550-4EAF-ADA4-BCBC7E7B092F}" dt="2021-11-01T09:19:19.065" v="38" actId="20577"/>
          <ac:spMkLst>
            <pc:docMk/>
            <pc:sldMk cId="2731667004" sldId="258"/>
            <ac:spMk id="2" creationId="{56F23966-491C-4D82-89D9-5E6C69D647EE}"/>
          </ac:spMkLst>
        </pc:spChg>
        <pc:spChg chg="mod">
          <ac:chgData name="Mashal Khan" userId="ff208bdd-e69e-4a16-a659-cb1c3d459121" providerId="ADAL" clId="{E5EFA482-F550-4EAF-ADA4-BCBC7E7B092F}" dt="2021-11-01T09:34:57.876" v="274" actId="20577"/>
          <ac:spMkLst>
            <pc:docMk/>
            <pc:sldMk cId="2731667004" sldId="258"/>
            <ac:spMk id="3" creationId="{2EA3899B-9C4C-4D16-ADFE-02BE45F6C0F7}"/>
          </ac:spMkLst>
        </pc:spChg>
      </pc:sldChg>
      <pc:sldChg chg="delSp modSp new mod">
        <pc:chgData name="Mashal Khan" userId="ff208bdd-e69e-4a16-a659-cb1c3d459121" providerId="ADAL" clId="{E5EFA482-F550-4EAF-ADA4-BCBC7E7B092F}" dt="2021-11-01T10:44:42.086" v="1384" actId="20577"/>
        <pc:sldMkLst>
          <pc:docMk/>
          <pc:sldMk cId="4101188088" sldId="259"/>
        </pc:sldMkLst>
        <pc:spChg chg="del mod">
          <ac:chgData name="Mashal Khan" userId="ff208bdd-e69e-4a16-a659-cb1c3d459121" providerId="ADAL" clId="{E5EFA482-F550-4EAF-ADA4-BCBC7E7B092F}" dt="2021-11-01T09:26:14.743" v="135" actId="478"/>
          <ac:spMkLst>
            <pc:docMk/>
            <pc:sldMk cId="4101188088" sldId="259"/>
            <ac:spMk id="2" creationId="{2E89795F-6367-41F3-BD53-222156CFFA8C}"/>
          </ac:spMkLst>
        </pc:spChg>
        <pc:spChg chg="mod">
          <ac:chgData name="Mashal Khan" userId="ff208bdd-e69e-4a16-a659-cb1c3d459121" providerId="ADAL" clId="{E5EFA482-F550-4EAF-ADA4-BCBC7E7B092F}" dt="2021-11-01T10:44:42.086" v="1384" actId="20577"/>
          <ac:spMkLst>
            <pc:docMk/>
            <pc:sldMk cId="4101188088" sldId="259"/>
            <ac:spMk id="3" creationId="{4044658B-49C8-4BAC-A1BC-AEDF83724015}"/>
          </ac:spMkLst>
        </pc:spChg>
      </pc:sldChg>
      <pc:sldChg chg="addSp modSp new mod modNotesTx">
        <pc:chgData name="Mashal Khan" userId="ff208bdd-e69e-4a16-a659-cb1c3d459121" providerId="ADAL" clId="{E5EFA482-F550-4EAF-ADA4-BCBC7E7B092F}" dt="2021-11-01T09:57:42.789" v="811" actId="1076"/>
        <pc:sldMkLst>
          <pc:docMk/>
          <pc:sldMk cId="156383359" sldId="260"/>
        </pc:sldMkLst>
        <pc:spChg chg="mod">
          <ac:chgData name="Mashal Khan" userId="ff208bdd-e69e-4a16-a659-cb1c3d459121" providerId="ADAL" clId="{E5EFA482-F550-4EAF-ADA4-BCBC7E7B092F}" dt="2021-11-01T09:29:09.309" v="191" actId="20577"/>
          <ac:spMkLst>
            <pc:docMk/>
            <pc:sldMk cId="156383359" sldId="260"/>
            <ac:spMk id="2" creationId="{492BE5EA-EA2E-4BF8-82EA-01DAE5F4AF0B}"/>
          </ac:spMkLst>
        </pc:spChg>
        <pc:spChg chg="mod">
          <ac:chgData name="Mashal Khan" userId="ff208bdd-e69e-4a16-a659-cb1c3d459121" providerId="ADAL" clId="{E5EFA482-F550-4EAF-ADA4-BCBC7E7B092F}" dt="2021-11-01T09:57:40.189" v="810" actId="14100"/>
          <ac:spMkLst>
            <pc:docMk/>
            <pc:sldMk cId="156383359" sldId="260"/>
            <ac:spMk id="3" creationId="{AA480D85-00DA-4794-8CBE-1E65A1DE631F}"/>
          </ac:spMkLst>
        </pc:spChg>
        <pc:picChg chg="add mod">
          <ac:chgData name="Mashal Khan" userId="ff208bdd-e69e-4a16-a659-cb1c3d459121" providerId="ADAL" clId="{E5EFA482-F550-4EAF-ADA4-BCBC7E7B092F}" dt="2021-11-01T09:57:42.789" v="811" actId="1076"/>
          <ac:picMkLst>
            <pc:docMk/>
            <pc:sldMk cId="156383359" sldId="260"/>
            <ac:picMk id="4" creationId="{66F55C08-BCCE-456E-86AA-8232783DED37}"/>
          </ac:picMkLst>
        </pc:picChg>
      </pc:sldChg>
      <pc:sldChg chg="addSp delSp modSp new mod ord">
        <pc:chgData name="Mashal Khan" userId="ff208bdd-e69e-4a16-a659-cb1c3d459121" providerId="ADAL" clId="{E5EFA482-F550-4EAF-ADA4-BCBC7E7B092F}" dt="2021-11-01T09:59:42.923" v="815"/>
        <pc:sldMkLst>
          <pc:docMk/>
          <pc:sldMk cId="851520498" sldId="261"/>
        </pc:sldMkLst>
        <pc:spChg chg="del">
          <ac:chgData name="Mashal Khan" userId="ff208bdd-e69e-4a16-a659-cb1c3d459121" providerId="ADAL" clId="{E5EFA482-F550-4EAF-ADA4-BCBC7E7B092F}" dt="2021-11-01T09:32:16.452" v="260" actId="478"/>
          <ac:spMkLst>
            <pc:docMk/>
            <pc:sldMk cId="851520498" sldId="261"/>
            <ac:spMk id="2" creationId="{7E5CEC02-7637-4DAF-8E96-5CAF0501C9CE}"/>
          </ac:spMkLst>
        </pc:spChg>
        <pc:spChg chg="del">
          <ac:chgData name="Mashal Khan" userId="ff208bdd-e69e-4a16-a659-cb1c3d459121" providerId="ADAL" clId="{E5EFA482-F550-4EAF-ADA4-BCBC7E7B092F}" dt="2021-11-01T09:32:12.732" v="259" actId="22"/>
          <ac:spMkLst>
            <pc:docMk/>
            <pc:sldMk cId="851520498" sldId="261"/>
            <ac:spMk id="3" creationId="{10A684CA-7AFE-4C56-88E1-48F84668F52D}"/>
          </ac:spMkLst>
        </pc:spChg>
        <pc:picChg chg="add mod ord">
          <ac:chgData name="Mashal Khan" userId="ff208bdd-e69e-4a16-a659-cb1c3d459121" providerId="ADAL" clId="{E5EFA482-F550-4EAF-ADA4-BCBC7E7B092F}" dt="2021-11-01T09:32:30.585" v="265" actId="14100"/>
          <ac:picMkLst>
            <pc:docMk/>
            <pc:sldMk cId="851520498" sldId="261"/>
            <ac:picMk id="5" creationId="{4331A01F-EB8F-44B1-BEBE-20726F5E966E}"/>
          </ac:picMkLst>
        </pc:picChg>
      </pc:sldChg>
      <pc:sldChg chg="modSp new mod modNotesTx">
        <pc:chgData name="Mashal Khan" userId="ff208bdd-e69e-4a16-a659-cb1c3d459121" providerId="ADAL" clId="{E5EFA482-F550-4EAF-ADA4-BCBC7E7B092F}" dt="2021-11-01T10:01:36.126" v="842" actId="20577"/>
        <pc:sldMkLst>
          <pc:docMk/>
          <pc:sldMk cId="978672848" sldId="262"/>
        </pc:sldMkLst>
        <pc:spChg chg="mod">
          <ac:chgData name="Mashal Khan" userId="ff208bdd-e69e-4a16-a659-cb1c3d459121" providerId="ADAL" clId="{E5EFA482-F550-4EAF-ADA4-BCBC7E7B092F}" dt="2021-11-01T09:40:58.756" v="370" actId="20577"/>
          <ac:spMkLst>
            <pc:docMk/>
            <pc:sldMk cId="978672848" sldId="262"/>
            <ac:spMk id="2" creationId="{FFFD6C7D-5D23-42C9-A430-3C49D7359627}"/>
          </ac:spMkLst>
        </pc:spChg>
        <pc:spChg chg="mod">
          <ac:chgData name="Mashal Khan" userId="ff208bdd-e69e-4a16-a659-cb1c3d459121" providerId="ADAL" clId="{E5EFA482-F550-4EAF-ADA4-BCBC7E7B092F}" dt="2021-11-01T10:01:36.126" v="842" actId="20577"/>
          <ac:spMkLst>
            <pc:docMk/>
            <pc:sldMk cId="978672848" sldId="262"/>
            <ac:spMk id="3" creationId="{05FBD551-6A40-402E-B9F0-9B2232985C2F}"/>
          </ac:spMkLst>
        </pc:spChg>
      </pc:sldChg>
      <pc:sldChg chg="delSp modSp new mod">
        <pc:chgData name="Mashal Khan" userId="ff208bdd-e69e-4a16-a659-cb1c3d459121" providerId="ADAL" clId="{E5EFA482-F550-4EAF-ADA4-BCBC7E7B092F}" dt="2021-11-01T09:44:08.549" v="400" actId="478"/>
        <pc:sldMkLst>
          <pc:docMk/>
          <pc:sldMk cId="4031329862" sldId="263"/>
        </pc:sldMkLst>
        <pc:spChg chg="del">
          <ac:chgData name="Mashal Khan" userId="ff208bdd-e69e-4a16-a659-cb1c3d459121" providerId="ADAL" clId="{E5EFA482-F550-4EAF-ADA4-BCBC7E7B092F}" dt="2021-11-01T09:44:08.549" v="400" actId="478"/>
          <ac:spMkLst>
            <pc:docMk/>
            <pc:sldMk cId="4031329862" sldId="263"/>
            <ac:spMk id="2" creationId="{CE525FB4-4AC1-47CD-AA57-EE34365FEA00}"/>
          </ac:spMkLst>
        </pc:spChg>
        <pc:spChg chg="mod">
          <ac:chgData name="Mashal Khan" userId="ff208bdd-e69e-4a16-a659-cb1c3d459121" providerId="ADAL" clId="{E5EFA482-F550-4EAF-ADA4-BCBC7E7B092F}" dt="2021-11-01T09:44:02.459" v="399" actId="20577"/>
          <ac:spMkLst>
            <pc:docMk/>
            <pc:sldMk cId="4031329862" sldId="263"/>
            <ac:spMk id="3" creationId="{117FBC6A-57A9-4BC9-893C-C0FAB515D52D}"/>
          </ac:spMkLst>
        </pc:spChg>
      </pc:sldChg>
      <pc:sldChg chg="modSp new mod">
        <pc:chgData name="Mashal Khan" userId="ff208bdd-e69e-4a16-a659-cb1c3d459121" providerId="ADAL" clId="{E5EFA482-F550-4EAF-ADA4-BCBC7E7B092F}" dt="2021-11-01T09:55:25.639" v="701" actId="20577"/>
        <pc:sldMkLst>
          <pc:docMk/>
          <pc:sldMk cId="3419995397" sldId="264"/>
        </pc:sldMkLst>
        <pc:spChg chg="mod">
          <ac:chgData name="Mashal Khan" userId="ff208bdd-e69e-4a16-a659-cb1c3d459121" providerId="ADAL" clId="{E5EFA482-F550-4EAF-ADA4-BCBC7E7B092F}" dt="2021-11-01T09:53:13.551" v="623" actId="20577"/>
          <ac:spMkLst>
            <pc:docMk/>
            <pc:sldMk cId="3419995397" sldId="264"/>
            <ac:spMk id="2" creationId="{FBB94DA8-1764-4B8C-ADBF-C039F279A489}"/>
          </ac:spMkLst>
        </pc:spChg>
        <pc:spChg chg="mod">
          <ac:chgData name="Mashal Khan" userId="ff208bdd-e69e-4a16-a659-cb1c3d459121" providerId="ADAL" clId="{E5EFA482-F550-4EAF-ADA4-BCBC7E7B092F}" dt="2021-11-01T09:55:25.639" v="701" actId="20577"/>
          <ac:spMkLst>
            <pc:docMk/>
            <pc:sldMk cId="3419995397" sldId="264"/>
            <ac:spMk id="3" creationId="{C7610933-C4E9-4E3F-B291-3601948794A1}"/>
          </ac:spMkLst>
        </pc:spChg>
      </pc:sldChg>
      <pc:sldChg chg="addSp delSp modSp new mod">
        <pc:chgData name="Mashal Khan" userId="ff208bdd-e69e-4a16-a659-cb1c3d459121" providerId="ADAL" clId="{E5EFA482-F550-4EAF-ADA4-BCBC7E7B092F}" dt="2021-11-01T10:04:44.679" v="979" actId="113"/>
        <pc:sldMkLst>
          <pc:docMk/>
          <pc:sldMk cId="3083690027" sldId="265"/>
        </pc:sldMkLst>
        <pc:spChg chg="mod">
          <ac:chgData name="Mashal Khan" userId="ff208bdd-e69e-4a16-a659-cb1c3d459121" providerId="ADAL" clId="{E5EFA482-F550-4EAF-ADA4-BCBC7E7B092F}" dt="2021-11-01T09:56:06.244" v="727" actId="20577"/>
          <ac:spMkLst>
            <pc:docMk/>
            <pc:sldMk cId="3083690027" sldId="265"/>
            <ac:spMk id="2" creationId="{30581DEE-A2BB-48E5-A4E8-A896B3D8513B}"/>
          </ac:spMkLst>
        </pc:spChg>
        <pc:spChg chg="mod">
          <ac:chgData name="Mashal Khan" userId="ff208bdd-e69e-4a16-a659-cb1c3d459121" providerId="ADAL" clId="{E5EFA482-F550-4EAF-ADA4-BCBC7E7B092F}" dt="2021-11-01T10:04:44.679" v="979" actId="113"/>
          <ac:spMkLst>
            <pc:docMk/>
            <pc:sldMk cId="3083690027" sldId="265"/>
            <ac:spMk id="3" creationId="{D6CBF924-086C-48A1-B467-FB63C4A22CC6}"/>
          </ac:spMkLst>
        </pc:spChg>
        <pc:picChg chg="add del">
          <ac:chgData name="Mashal Khan" userId="ff208bdd-e69e-4a16-a659-cb1c3d459121" providerId="ADAL" clId="{E5EFA482-F550-4EAF-ADA4-BCBC7E7B092F}" dt="2021-11-01T10:04:07.051" v="949"/>
          <ac:picMkLst>
            <pc:docMk/>
            <pc:sldMk cId="3083690027" sldId="265"/>
            <ac:picMk id="4" creationId="{40331851-B4DA-42BD-A8DD-20A9436A281A}"/>
          </ac:picMkLst>
        </pc:picChg>
      </pc:sldChg>
      <pc:sldChg chg="addSp modSp new">
        <pc:chgData name="Mashal Khan" userId="ff208bdd-e69e-4a16-a659-cb1c3d459121" providerId="ADAL" clId="{E5EFA482-F550-4EAF-ADA4-BCBC7E7B092F}" dt="2021-11-01T09:59:03.005" v="813"/>
        <pc:sldMkLst>
          <pc:docMk/>
          <pc:sldMk cId="400685204" sldId="266"/>
        </pc:sldMkLst>
        <pc:picChg chg="add mod">
          <ac:chgData name="Mashal Khan" userId="ff208bdd-e69e-4a16-a659-cb1c3d459121" providerId="ADAL" clId="{E5EFA482-F550-4EAF-ADA4-BCBC7E7B092F}" dt="2021-11-01T09:59:03.005" v="813"/>
          <ac:picMkLst>
            <pc:docMk/>
            <pc:sldMk cId="400685204" sldId="266"/>
            <ac:picMk id="4" creationId="{C6D7B722-C5AE-4A8E-B5AD-A1BF53C26742}"/>
          </ac:picMkLst>
        </pc:picChg>
      </pc:sldChg>
      <pc:sldChg chg="add">
        <pc:chgData name="Mashal Khan" userId="ff208bdd-e69e-4a16-a659-cb1c3d459121" providerId="ADAL" clId="{E5EFA482-F550-4EAF-ADA4-BCBC7E7B092F}" dt="2021-11-01T09:59:49.160" v="816"/>
        <pc:sldMkLst>
          <pc:docMk/>
          <pc:sldMk cId="0" sldId="297"/>
        </pc:sldMkLst>
      </pc:sldChg>
      <pc:sldChg chg="del">
        <pc:chgData name="Mashal Khan" userId="ff208bdd-e69e-4a16-a659-cb1c3d459121" providerId="ADAL" clId="{E5EFA482-F550-4EAF-ADA4-BCBC7E7B092F}" dt="2021-10-23T03:32:44.968" v="0" actId="47"/>
        <pc:sldMkLst>
          <pc:docMk/>
          <pc:sldMk cId="3768481285" sldId="317"/>
        </pc:sldMkLst>
      </pc:sldChg>
      <pc:sldChg chg="modSp add del mod modNotesTx">
        <pc:chgData name="Mashal Khan" userId="ff208bdd-e69e-4a16-a659-cb1c3d459121" providerId="ADAL" clId="{E5EFA482-F550-4EAF-ADA4-BCBC7E7B092F}" dt="2021-11-09T04:59:23.634" v="1554" actId="47"/>
        <pc:sldMkLst>
          <pc:docMk/>
          <pc:sldMk cId="0" sldId="320"/>
        </pc:sldMkLst>
        <pc:spChg chg="mod">
          <ac:chgData name="Mashal Khan" userId="ff208bdd-e69e-4a16-a659-cb1c3d459121" providerId="ADAL" clId="{E5EFA482-F550-4EAF-ADA4-BCBC7E7B092F}" dt="2021-11-03T06:23:00.789" v="1402" actId="27636"/>
          <ac:spMkLst>
            <pc:docMk/>
            <pc:sldMk cId="0" sldId="320"/>
            <ac:spMk id="58373" creationId="{769BE9B2-1FC0-4385-8D33-A7A579DA1DAA}"/>
          </ac:spMkLst>
        </pc:spChg>
      </pc:sldChg>
      <pc:sldChg chg="add del">
        <pc:chgData name="Mashal Khan" userId="ff208bdd-e69e-4a16-a659-cb1c3d459121" providerId="ADAL" clId="{E5EFA482-F550-4EAF-ADA4-BCBC7E7B092F}" dt="2021-11-09T04:59:23.634" v="1554" actId="47"/>
        <pc:sldMkLst>
          <pc:docMk/>
          <pc:sldMk cId="0" sldId="321"/>
        </pc:sldMkLst>
      </pc:sldChg>
      <pc:sldChg chg="modSp add">
        <pc:chgData name="Mashal Khan" userId="ff208bdd-e69e-4a16-a659-cb1c3d459121" providerId="ADAL" clId="{E5EFA482-F550-4EAF-ADA4-BCBC7E7B092F}" dt="2021-11-01T10:00:50.672" v="820" actId="1076"/>
        <pc:sldMkLst>
          <pc:docMk/>
          <pc:sldMk cId="3494807356" sldId="339"/>
        </pc:sldMkLst>
        <pc:picChg chg="mod">
          <ac:chgData name="Mashal Khan" userId="ff208bdd-e69e-4a16-a659-cb1c3d459121" providerId="ADAL" clId="{E5EFA482-F550-4EAF-ADA4-BCBC7E7B092F}" dt="2021-11-01T10:00:46.788" v="819" actId="1076"/>
          <ac:picMkLst>
            <pc:docMk/>
            <pc:sldMk cId="3494807356" sldId="339"/>
            <ac:picMk id="7170" creationId="{A729216E-A95E-4D66-8B20-B1E45DFDA8C0}"/>
          </ac:picMkLst>
        </pc:picChg>
        <pc:picChg chg="mod">
          <ac:chgData name="Mashal Khan" userId="ff208bdd-e69e-4a16-a659-cb1c3d459121" providerId="ADAL" clId="{E5EFA482-F550-4EAF-ADA4-BCBC7E7B092F}" dt="2021-11-01T10:00:50.672" v="820" actId="1076"/>
          <ac:picMkLst>
            <pc:docMk/>
            <pc:sldMk cId="3494807356" sldId="339"/>
            <ac:picMk id="7172" creationId="{BB5AC227-874D-41A6-9C4A-4D08B29B5A69}"/>
          </ac:picMkLst>
        </pc:picChg>
      </pc:sldChg>
      <pc:sldChg chg="addSp delSp add mod setBg delDesignElem">
        <pc:chgData name="Mashal Khan" userId="ff208bdd-e69e-4a16-a659-cb1c3d459121" providerId="ADAL" clId="{E5EFA482-F550-4EAF-ADA4-BCBC7E7B092F}" dt="2021-11-03T06:36:30.673" v="1544" actId="22"/>
        <pc:sldMkLst>
          <pc:docMk/>
          <pc:sldMk cId="2106990689" sldId="340"/>
        </pc:sldMkLst>
        <pc:spChg chg="del">
          <ac:chgData name="Mashal Khan" userId="ff208bdd-e69e-4a16-a659-cb1c3d459121" providerId="ADAL" clId="{E5EFA482-F550-4EAF-ADA4-BCBC7E7B092F}" dt="2021-11-01T10:40:03.747" v="1380"/>
          <ac:spMkLst>
            <pc:docMk/>
            <pc:sldMk cId="2106990689" sldId="340"/>
            <ac:spMk id="16" creationId="{70CCC791-94D7-4BB8-9EDF-423CEA1F6215}"/>
          </ac:spMkLst>
        </pc:spChg>
        <pc:spChg chg="del">
          <ac:chgData name="Mashal Khan" userId="ff208bdd-e69e-4a16-a659-cb1c3d459121" providerId="ADAL" clId="{E5EFA482-F550-4EAF-ADA4-BCBC7E7B092F}" dt="2021-11-01T10:40:03.747" v="1380"/>
          <ac:spMkLst>
            <pc:docMk/>
            <pc:sldMk cId="2106990689" sldId="340"/>
            <ac:spMk id="18" creationId="{ED55A19D-297C-4231-AD1F-08EF9B4AA8F4}"/>
          </ac:spMkLst>
        </pc:spChg>
        <pc:spChg chg="del">
          <ac:chgData name="Mashal Khan" userId="ff208bdd-e69e-4a16-a659-cb1c3d459121" providerId="ADAL" clId="{E5EFA482-F550-4EAF-ADA4-BCBC7E7B092F}" dt="2021-11-01T10:40:03.747" v="1380"/>
          <ac:spMkLst>
            <pc:docMk/>
            <pc:sldMk cId="2106990689" sldId="340"/>
            <ac:spMk id="20" creationId="{EBAB6C56-3D38-4923-996E-BD474BBB91E9}"/>
          </ac:spMkLst>
        </pc:spChg>
        <pc:spChg chg="del">
          <ac:chgData name="Mashal Khan" userId="ff208bdd-e69e-4a16-a659-cb1c3d459121" providerId="ADAL" clId="{E5EFA482-F550-4EAF-ADA4-BCBC7E7B092F}" dt="2021-11-01T10:40:03.747" v="1380"/>
          <ac:spMkLst>
            <pc:docMk/>
            <pc:sldMk cId="2106990689" sldId="340"/>
            <ac:spMk id="22" creationId="{20CD21DB-082D-417D-A5AB-FC838AF9D944}"/>
          </ac:spMkLst>
        </pc:spChg>
        <pc:grpChg chg="del">
          <ac:chgData name="Mashal Khan" userId="ff208bdd-e69e-4a16-a659-cb1c3d459121" providerId="ADAL" clId="{E5EFA482-F550-4EAF-ADA4-BCBC7E7B092F}" dt="2021-11-01T10:40:03.747" v="1380"/>
          <ac:grpSpMkLst>
            <pc:docMk/>
            <pc:sldMk cId="2106990689" sldId="340"/>
            <ac:grpSpMk id="9" creationId="{773CCE17-EE0F-40E0-B7AE-CF7677B64709}"/>
          </ac:grpSpMkLst>
        </pc:grpChg>
        <pc:picChg chg="add del">
          <ac:chgData name="Mashal Khan" userId="ff208bdd-e69e-4a16-a659-cb1c3d459121" providerId="ADAL" clId="{E5EFA482-F550-4EAF-ADA4-BCBC7E7B092F}" dt="2021-11-03T06:36:30.673" v="1544" actId="22"/>
          <ac:picMkLst>
            <pc:docMk/>
            <pc:sldMk cId="2106990689" sldId="340"/>
            <ac:picMk id="3" creationId="{C5A28FE5-4714-47E6-9F5D-287A9525BE8D}"/>
          </ac:picMkLst>
        </pc:picChg>
      </pc:sldChg>
      <pc:sldChg chg="add">
        <pc:chgData name="Mashal Khan" userId="ff208bdd-e69e-4a16-a659-cb1c3d459121" providerId="ADAL" clId="{E5EFA482-F550-4EAF-ADA4-BCBC7E7B092F}" dt="2021-11-01T10:03:35.295" v="943"/>
        <pc:sldMkLst>
          <pc:docMk/>
          <pc:sldMk cId="2056070907" sldId="341"/>
        </pc:sldMkLst>
      </pc:sldChg>
      <pc:sldChg chg="modSp new mod">
        <pc:chgData name="Mashal Khan" userId="ff208bdd-e69e-4a16-a659-cb1c3d459121" providerId="ADAL" clId="{E5EFA482-F550-4EAF-ADA4-BCBC7E7B092F}" dt="2021-11-01T10:06:49.183" v="1192" actId="20577"/>
        <pc:sldMkLst>
          <pc:docMk/>
          <pc:sldMk cId="295905670" sldId="342"/>
        </pc:sldMkLst>
        <pc:spChg chg="mod">
          <ac:chgData name="Mashal Khan" userId="ff208bdd-e69e-4a16-a659-cb1c3d459121" providerId="ADAL" clId="{E5EFA482-F550-4EAF-ADA4-BCBC7E7B092F}" dt="2021-11-01T10:05:17.298" v="1006" actId="20577"/>
          <ac:spMkLst>
            <pc:docMk/>
            <pc:sldMk cId="295905670" sldId="342"/>
            <ac:spMk id="2" creationId="{2EBD5427-A6F9-49AB-95BF-7E84781A4F9F}"/>
          </ac:spMkLst>
        </pc:spChg>
        <pc:spChg chg="mod">
          <ac:chgData name="Mashal Khan" userId="ff208bdd-e69e-4a16-a659-cb1c3d459121" providerId="ADAL" clId="{E5EFA482-F550-4EAF-ADA4-BCBC7E7B092F}" dt="2021-11-01T10:06:49.183" v="1192" actId="20577"/>
          <ac:spMkLst>
            <pc:docMk/>
            <pc:sldMk cId="295905670" sldId="342"/>
            <ac:spMk id="3" creationId="{9CF150E3-3548-4347-9729-E45521529D9F}"/>
          </ac:spMkLst>
        </pc:spChg>
      </pc:sldChg>
      <pc:sldChg chg="del">
        <pc:chgData name="Mashal Khan" userId="ff208bdd-e69e-4a16-a659-cb1c3d459121" providerId="ADAL" clId="{E5EFA482-F550-4EAF-ADA4-BCBC7E7B092F}" dt="2021-10-23T03:32:44.968" v="0" actId="47"/>
        <pc:sldMkLst>
          <pc:docMk/>
          <pc:sldMk cId="2104869422" sldId="342"/>
        </pc:sldMkLst>
      </pc:sldChg>
      <pc:sldChg chg="modSp new mod modNotesTx">
        <pc:chgData name="Mashal Khan" userId="ff208bdd-e69e-4a16-a659-cb1c3d459121" providerId="ADAL" clId="{E5EFA482-F550-4EAF-ADA4-BCBC7E7B092F}" dt="2021-11-01T10:21:11.977" v="1331" actId="20577"/>
        <pc:sldMkLst>
          <pc:docMk/>
          <pc:sldMk cId="3725104781" sldId="343"/>
        </pc:sldMkLst>
        <pc:spChg chg="mod">
          <ac:chgData name="Mashal Khan" userId="ff208bdd-e69e-4a16-a659-cb1c3d459121" providerId="ADAL" clId="{E5EFA482-F550-4EAF-ADA4-BCBC7E7B092F}" dt="2021-11-01T10:08:31.124" v="1231" actId="20577"/>
          <ac:spMkLst>
            <pc:docMk/>
            <pc:sldMk cId="3725104781" sldId="343"/>
            <ac:spMk id="2" creationId="{23F98563-E258-4E1F-B7F2-D3237D6ADA7D}"/>
          </ac:spMkLst>
        </pc:spChg>
        <pc:spChg chg="mod">
          <ac:chgData name="Mashal Khan" userId="ff208bdd-e69e-4a16-a659-cb1c3d459121" providerId="ADAL" clId="{E5EFA482-F550-4EAF-ADA4-BCBC7E7B092F}" dt="2021-11-01T10:21:11.977" v="1331" actId="20577"/>
          <ac:spMkLst>
            <pc:docMk/>
            <pc:sldMk cId="3725104781" sldId="343"/>
            <ac:spMk id="3" creationId="{D26F6C21-EDD3-48BE-8169-4D6D0B1AF870}"/>
          </ac:spMkLst>
        </pc:spChg>
      </pc:sldChg>
      <pc:sldChg chg="delSp modSp new mod">
        <pc:chgData name="Mashal Khan" userId="ff208bdd-e69e-4a16-a659-cb1c3d459121" providerId="ADAL" clId="{E5EFA482-F550-4EAF-ADA4-BCBC7E7B092F}" dt="2021-11-01T10:26:34.082" v="1378" actId="27636"/>
        <pc:sldMkLst>
          <pc:docMk/>
          <pc:sldMk cId="435791177" sldId="344"/>
        </pc:sldMkLst>
        <pc:spChg chg="del">
          <ac:chgData name="Mashal Khan" userId="ff208bdd-e69e-4a16-a659-cb1c3d459121" providerId="ADAL" clId="{E5EFA482-F550-4EAF-ADA4-BCBC7E7B092F}" dt="2021-11-01T10:25:56.621" v="1372" actId="478"/>
          <ac:spMkLst>
            <pc:docMk/>
            <pc:sldMk cId="435791177" sldId="344"/>
            <ac:spMk id="2" creationId="{4831429E-D756-4EDF-9905-CC91A3BC55FF}"/>
          </ac:spMkLst>
        </pc:spChg>
        <pc:spChg chg="mod">
          <ac:chgData name="Mashal Khan" userId="ff208bdd-e69e-4a16-a659-cb1c3d459121" providerId="ADAL" clId="{E5EFA482-F550-4EAF-ADA4-BCBC7E7B092F}" dt="2021-11-01T10:26:34.082" v="1378" actId="27636"/>
          <ac:spMkLst>
            <pc:docMk/>
            <pc:sldMk cId="435791177" sldId="344"/>
            <ac:spMk id="3" creationId="{7840185D-4C9E-4EFC-A260-4FD6276AB5A2}"/>
          </ac:spMkLst>
        </pc:spChg>
      </pc:sldChg>
      <pc:sldChg chg="new">
        <pc:chgData name="Mashal Khan" userId="ff208bdd-e69e-4a16-a659-cb1c3d459121" providerId="ADAL" clId="{E5EFA482-F550-4EAF-ADA4-BCBC7E7B092F}" dt="2021-11-01T10:40:07.269" v="1381" actId="680"/>
        <pc:sldMkLst>
          <pc:docMk/>
          <pc:sldMk cId="3293616791" sldId="345"/>
        </pc:sldMkLst>
      </pc:sldChg>
      <pc:sldChg chg="ord">
        <pc:chgData name="Mashal Khan" userId="ff208bdd-e69e-4a16-a659-cb1c3d459121" providerId="ADAL" clId="{E5EFA482-F550-4EAF-ADA4-BCBC7E7B092F}" dt="2021-11-03T06:28:16.646" v="1515"/>
        <pc:sldMkLst>
          <pc:docMk/>
          <pc:sldMk cId="1722831234" sldId="353"/>
        </pc:sldMkLst>
      </pc:sldChg>
      <pc:sldChg chg="ord">
        <pc:chgData name="Mashal Khan" userId="ff208bdd-e69e-4a16-a659-cb1c3d459121" providerId="ADAL" clId="{E5EFA482-F550-4EAF-ADA4-BCBC7E7B092F}" dt="2021-11-03T06:28:16.646" v="1515"/>
        <pc:sldMkLst>
          <pc:docMk/>
          <pc:sldMk cId="1169337231" sldId="354"/>
        </pc:sldMkLst>
      </pc:sldChg>
      <pc:sldChg chg="ord">
        <pc:chgData name="Mashal Khan" userId="ff208bdd-e69e-4a16-a659-cb1c3d459121" providerId="ADAL" clId="{E5EFA482-F550-4EAF-ADA4-BCBC7E7B092F}" dt="2021-11-03T06:28:41.112" v="1517"/>
        <pc:sldMkLst>
          <pc:docMk/>
          <pc:sldMk cId="1486315825" sldId="355"/>
        </pc:sldMkLst>
      </pc:sldChg>
      <pc:sldChg chg="ord">
        <pc:chgData name="Mashal Khan" userId="ff208bdd-e69e-4a16-a659-cb1c3d459121" providerId="ADAL" clId="{E5EFA482-F550-4EAF-ADA4-BCBC7E7B092F}" dt="2021-11-03T06:28:41.112" v="1517"/>
        <pc:sldMkLst>
          <pc:docMk/>
          <pc:sldMk cId="2773992900" sldId="356"/>
        </pc:sldMkLst>
      </pc:sldChg>
      <pc:sldChg chg="del">
        <pc:chgData name="Mashal Khan" userId="ff208bdd-e69e-4a16-a659-cb1c3d459121" providerId="ADAL" clId="{E5EFA482-F550-4EAF-ADA4-BCBC7E7B092F}" dt="2021-10-23T03:32:44.983" v="1" actId="47"/>
        <pc:sldMkLst>
          <pc:docMk/>
          <pc:sldMk cId="3928498456" sldId="356"/>
        </pc:sldMkLst>
      </pc:sldChg>
      <pc:sldChg chg="modSp mod ord">
        <pc:chgData name="Mashal Khan" userId="ff208bdd-e69e-4a16-a659-cb1c3d459121" providerId="ADAL" clId="{E5EFA482-F550-4EAF-ADA4-BCBC7E7B092F}" dt="2021-11-03T06:28:41.112" v="1517"/>
        <pc:sldMkLst>
          <pc:docMk/>
          <pc:sldMk cId="2625155887" sldId="357"/>
        </pc:sldMkLst>
        <pc:spChg chg="mod">
          <ac:chgData name="Mashal Khan" userId="ff208bdd-e69e-4a16-a659-cb1c3d459121" providerId="ADAL" clId="{E5EFA482-F550-4EAF-ADA4-BCBC7E7B092F}" dt="2021-11-03T06:07:50.004" v="1385" actId="20577"/>
          <ac:spMkLst>
            <pc:docMk/>
            <pc:sldMk cId="2625155887" sldId="357"/>
            <ac:spMk id="3" creationId="{83CD18C5-6735-4A1A-936C-7155846DB1F6}"/>
          </ac:spMkLst>
        </pc:spChg>
      </pc:sldChg>
      <pc:sldChg chg="ord">
        <pc:chgData name="Mashal Khan" userId="ff208bdd-e69e-4a16-a659-cb1c3d459121" providerId="ADAL" clId="{E5EFA482-F550-4EAF-ADA4-BCBC7E7B092F}" dt="2021-11-03T06:28:41.112" v="1517"/>
        <pc:sldMkLst>
          <pc:docMk/>
          <pc:sldMk cId="1673584100" sldId="358"/>
        </pc:sldMkLst>
      </pc:sldChg>
      <pc:sldChg chg="del">
        <pc:chgData name="Mashal Khan" userId="ff208bdd-e69e-4a16-a659-cb1c3d459121" providerId="ADAL" clId="{E5EFA482-F550-4EAF-ADA4-BCBC7E7B092F}" dt="2021-10-23T03:32:44.968" v="0" actId="47"/>
        <pc:sldMkLst>
          <pc:docMk/>
          <pc:sldMk cId="3384043312" sldId="358"/>
        </pc:sldMkLst>
      </pc:sldChg>
      <pc:sldChg chg="del">
        <pc:chgData name="Mashal Khan" userId="ff208bdd-e69e-4a16-a659-cb1c3d459121" providerId="ADAL" clId="{E5EFA482-F550-4EAF-ADA4-BCBC7E7B092F}" dt="2021-10-23T03:32:44.968" v="0" actId="47"/>
        <pc:sldMkLst>
          <pc:docMk/>
          <pc:sldMk cId="312735731" sldId="359"/>
        </pc:sldMkLst>
      </pc:sldChg>
      <pc:sldChg chg="ord">
        <pc:chgData name="Mashal Khan" userId="ff208bdd-e69e-4a16-a659-cb1c3d459121" providerId="ADAL" clId="{E5EFA482-F550-4EAF-ADA4-BCBC7E7B092F}" dt="2021-11-03T06:28:41.112" v="1517"/>
        <pc:sldMkLst>
          <pc:docMk/>
          <pc:sldMk cId="3399174616" sldId="359"/>
        </pc:sldMkLst>
      </pc:sldChg>
      <pc:sldChg chg="del">
        <pc:chgData name="Mashal Khan" userId="ff208bdd-e69e-4a16-a659-cb1c3d459121" providerId="ADAL" clId="{E5EFA482-F550-4EAF-ADA4-BCBC7E7B092F}" dt="2021-10-23T03:32:44.968" v="0" actId="47"/>
        <pc:sldMkLst>
          <pc:docMk/>
          <pc:sldMk cId="593203108" sldId="360"/>
        </pc:sldMkLst>
      </pc:sldChg>
      <pc:sldChg chg="modSp new mod modNotesTx">
        <pc:chgData name="Mashal Khan" userId="ff208bdd-e69e-4a16-a659-cb1c3d459121" providerId="ADAL" clId="{E5EFA482-F550-4EAF-ADA4-BCBC7E7B092F}" dt="2021-11-09T05:16:08.055" v="1758" actId="20577"/>
        <pc:sldMkLst>
          <pc:docMk/>
          <pc:sldMk cId="1224503937" sldId="360"/>
        </pc:sldMkLst>
        <pc:spChg chg="mod">
          <ac:chgData name="Mashal Khan" userId="ff208bdd-e69e-4a16-a659-cb1c3d459121" providerId="ADAL" clId="{E5EFA482-F550-4EAF-ADA4-BCBC7E7B092F}" dt="2021-11-09T05:11:38.630" v="1584" actId="20577"/>
          <ac:spMkLst>
            <pc:docMk/>
            <pc:sldMk cId="1224503937" sldId="360"/>
            <ac:spMk id="2" creationId="{1B595B80-2D54-481F-BA90-F4BAF409EA99}"/>
          </ac:spMkLst>
        </pc:spChg>
        <pc:spChg chg="mod">
          <ac:chgData name="Mashal Khan" userId="ff208bdd-e69e-4a16-a659-cb1c3d459121" providerId="ADAL" clId="{E5EFA482-F550-4EAF-ADA4-BCBC7E7B092F}" dt="2021-11-09T05:12:42.945" v="1694" actId="20577"/>
          <ac:spMkLst>
            <pc:docMk/>
            <pc:sldMk cId="1224503937" sldId="360"/>
            <ac:spMk id="3" creationId="{27F07C9C-D7BA-4CA6-97AC-43827CDADE88}"/>
          </ac:spMkLst>
        </pc:spChg>
      </pc:sldChg>
      <pc:sldChg chg="del">
        <pc:chgData name="Mashal Khan" userId="ff208bdd-e69e-4a16-a659-cb1c3d459121" providerId="ADAL" clId="{E5EFA482-F550-4EAF-ADA4-BCBC7E7B092F}" dt="2021-10-23T03:32:44.968" v="0" actId="47"/>
        <pc:sldMkLst>
          <pc:docMk/>
          <pc:sldMk cId="4040102997" sldId="361"/>
        </pc:sldMkLst>
      </pc:sldChg>
      <pc:sldChg chg="del">
        <pc:chgData name="Mashal Khan" userId="ff208bdd-e69e-4a16-a659-cb1c3d459121" providerId="ADAL" clId="{E5EFA482-F550-4EAF-ADA4-BCBC7E7B092F}" dt="2021-10-23T03:32:44.968" v="0" actId="47"/>
        <pc:sldMkLst>
          <pc:docMk/>
          <pc:sldMk cId="214180521" sldId="362"/>
        </pc:sldMkLst>
      </pc:sldChg>
      <pc:sldChg chg="del">
        <pc:chgData name="Mashal Khan" userId="ff208bdd-e69e-4a16-a659-cb1c3d459121" providerId="ADAL" clId="{E5EFA482-F550-4EAF-ADA4-BCBC7E7B092F}" dt="2021-10-23T03:32:44.968" v="0" actId="47"/>
        <pc:sldMkLst>
          <pc:docMk/>
          <pc:sldMk cId="1151031945" sldId="363"/>
        </pc:sldMkLst>
      </pc:sldChg>
      <pc:sldChg chg="del">
        <pc:chgData name="Mashal Khan" userId="ff208bdd-e69e-4a16-a659-cb1c3d459121" providerId="ADAL" clId="{E5EFA482-F550-4EAF-ADA4-BCBC7E7B092F}" dt="2021-10-23T03:32:44.968" v="0" actId="47"/>
        <pc:sldMkLst>
          <pc:docMk/>
          <pc:sldMk cId="3401948848" sldId="364"/>
        </pc:sldMkLst>
      </pc:sldChg>
      <pc:sldChg chg="del">
        <pc:chgData name="Mashal Khan" userId="ff208bdd-e69e-4a16-a659-cb1c3d459121" providerId="ADAL" clId="{E5EFA482-F550-4EAF-ADA4-BCBC7E7B092F}" dt="2021-10-23T03:32:44.968" v="0" actId="47"/>
        <pc:sldMkLst>
          <pc:docMk/>
          <pc:sldMk cId="2726525293" sldId="365"/>
        </pc:sldMkLst>
      </pc:sldChg>
      <pc:sldChg chg="del">
        <pc:chgData name="Mashal Khan" userId="ff208bdd-e69e-4a16-a659-cb1c3d459121" providerId="ADAL" clId="{E5EFA482-F550-4EAF-ADA4-BCBC7E7B092F}" dt="2021-10-23T03:32:44.968" v="0" actId="47"/>
        <pc:sldMkLst>
          <pc:docMk/>
          <pc:sldMk cId="3962055991" sldId="366"/>
        </pc:sldMkLst>
      </pc:sldChg>
      <pc:sldChg chg="del">
        <pc:chgData name="Mashal Khan" userId="ff208bdd-e69e-4a16-a659-cb1c3d459121" providerId="ADAL" clId="{E5EFA482-F550-4EAF-ADA4-BCBC7E7B092F}" dt="2021-10-23T03:32:44.968" v="0" actId="47"/>
        <pc:sldMkLst>
          <pc:docMk/>
          <pc:sldMk cId="3210873841" sldId="367"/>
        </pc:sldMkLst>
      </pc:sldChg>
      <pc:sldChg chg="del">
        <pc:chgData name="Mashal Khan" userId="ff208bdd-e69e-4a16-a659-cb1c3d459121" providerId="ADAL" clId="{E5EFA482-F550-4EAF-ADA4-BCBC7E7B092F}" dt="2021-10-23T03:32:44.968" v="0" actId="47"/>
        <pc:sldMkLst>
          <pc:docMk/>
          <pc:sldMk cId="118557483" sldId="368"/>
        </pc:sldMkLst>
      </pc:sldChg>
      <pc:sldChg chg="del">
        <pc:chgData name="Mashal Khan" userId="ff208bdd-e69e-4a16-a659-cb1c3d459121" providerId="ADAL" clId="{E5EFA482-F550-4EAF-ADA4-BCBC7E7B092F}" dt="2021-10-23T03:32:44.968" v="0" actId="47"/>
        <pc:sldMkLst>
          <pc:docMk/>
          <pc:sldMk cId="1721194380" sldId="369"/>
        </pc:sldMkLst>
      </pc:sldChg>
      <pc:sldChg chg="del">
        <pc:chgData name="Mashal Khan" userId="ff208bdd-e69e-4a16-a659-cb1c3d459121" providerId="ADAL" clId="{E5EFA482-F550-4EAF-ADA4-BCBC7E7B092F}" dt="2021-10-23T03:32:44.968" v="0" actId="47"/>
        <pc:sldMkLst>
          <pc:docMk/>
          <pc:sldMk cId="2082541464" sldId="370"/>
        </pc:sldMkLst>
      </pc:sldChg>
      <pc:sldChg chg="del">
        <pc:chgData name="Mashal Khan" userId="ff208bdd-e69e-4a16-a659-cb1c3d459121" providerId="ADAL" clId="{E5EFA482-F550-4EAF-ADA4-BCBC7E7B092F}" dt="2021-10-23T03:32:44.968" v="0" actId="47"/>
        <pc:sldMkLst>
          <pc:docMk/>
          <pc:sldMk cId="2187630414" sldId="371"/>
        </pc:sldMkLst>
      </pc:sldChg>
      <pc:sldChg chg="modSp add mod ord modNotesTx">
        <pc:chgData name="Mashal Khan" userId="ff208bdd-e69e-4a16-a659-cb1c3d459121" providerId="ADAL" clId="{E5EFA482-F550-4EAF-ADA4-BCBC7E7B092F}" dt="2021-11-03T06:28:16.646" v="1515"/>
        <pc:sldMkLst>
          <pc:docMk/>
          <pc:sldMk cId="0" sldId="372"/>
        </pc:sldMkLst>
        <pc:spChg chg="mod">
          <ac:chgData name="Mashal Khan" userId="ff208bdd-e69e-4a16-a659-cb1c3d459121" providerId="ADAL" clId="{E5EFA482-F550-4EAF-ADA4-BCBC7E7B092F}" dt="2021-11-03T06:16:48.457" v="1388" actId="27636"/>
          <ac:spMkLst>
            <pc:docMk/>
            <pc:sldMk cId="0" sldId="372"/>
            <ac:spMk id="241708" creationId="{85EA19B1-D6FD-4B70-B8B2-562D82BFADAD}"/>
          </ac:spMkLst>
        </pc:spChg>
      </pc:sldChg>
      <pc:sldChg chg="del">
        <pc:chgData name="Mashal Khan" userId="ff208bdd-e69e-4a16-a659-cb1c3d459121" providerId="ADAL" clId="{E5EFA482-F550-4EAF-ADA4-BCBC7E7B092F}" dt="2021-10-23T03:32:44.968" v="0" actId="47"/>
        <pc:sldMkLst>
          <pc:docMk/>
          <pc:sldMk cId="2616860920" sldId="372"/>
        </pc:sldMkLst>
      </pc:sldChg>
      <pc:sldChg chg="del">
        <pc:chgData name="Mashal Khan" userId="ff208bdd-e69e-4a16-a659-cb1c3d459121" providerId="ADAL" clId="{E5EFA482-F550-4EAF-ADA4-BCBC7E7B092F}" dt="2021-10-23T03:32:44.968" v="0" actId="47"/>
        <pc:sldMkLst>
          <pc:docMk/>
          <pc:sldMk cId="2357366578" sldId="373"/>
        </pc:sldMkLst>
      </pc:sldChg>
      <pc:sldChg chg="del">
        <pc:chgData name="Mashal Khan" userId="ff208bdd-e69e-4a16-a659-cb1c3d459121" providerId="ADAL" clId="{E5EFA482-F550-4EAF-ADA4-BCBC7E7B092F}" dt="2021-10-23T03:32:44.968" v="0" actId="47"/>
        <pc:sldMkLst>
          <pc:docMk/>
          <pc:sldMk cId="1268053026" sldId="374"/>
        </pc:sldMkLst>
      </pc:sldChg>
      <pc:sldChg chg="del">
        <pc:chgData name="Mashal Khan" userId="ff208bdd-e69e-4a16-a659-cb1c3d459121" providerId="ADAL" clId="{E5EFA482-F550-4EAF-ADA4-BCBC7E7B092F}" dt="2021-10-23T03:32:44.968" v="0" actId="47"/>
        <pc:sldMkLst>
          <pc:docMk/>
          <pc:sldMk cId="1210386665" sldId="375"/>
        </pc:sldMkLst>
      </pc:sldChg>
      <pc:sldChg chg="del">
        <pc:chgData name="Mashal Khan" userId="ff208bdd-e69e-4a16-a659-cb1c3d459121" providerId="ADAL" clId="{E5EFA482-F550-4EAF-ADA4-BCBC7E7B092F}" dt="2021-10-23T03:32:44.968" v="0" actId="47"/>
        <pc:sldMkLst>
          <pc:docMk/>
          <pc:sldMk cId="1106602705" sldId="376"/>
        </pc:sldMkLst>
      </pc:sldChg>
      <pc:sldChg chg="del">
        <pc:chgData name="Mashal Khan" userId="ff208bdd-e69e-4a16-a659-cb1c3d459121" providerId="ADAL" clId="{E5EFA482-F550-4EAF-ADA4-BCBC7E7B092F}" dt="2021-10-23T03:32:44.968" v="0" actId="47"/>
        <pc:sldMkLst>
          <pc:docMk/>
          <pc:sldMk cId="581529234" sldId="377"/>
        </pc:sldMkLst>
      </pc:sldChg>
      <pc:sldChg chg="del">
        <pc:chgData name="Mashal Khan" userId="ff208bdd-e69e-4a16-a659-cb1c3d459121" providerId="ADAL" clId="{E5EFA482-F550-4EAF-ADA4-BCBC7E7B092F}" dt="2021-10-23T03:32:44.968" v="0" actId="47"/>
        <pc:sldMkLst>
          <pc:docMk/>
          <pc:sldMk cId="3111170589" sldId="378"/>
        </pc:sldMkLst>
      </pc:sldChg>
      <pc:sldChg chg="del">
        <pc:chgData name="Mashal Khan" userId="ff208bdd-e69e-4a16-a659-cb1c3d459121" providerId="ADAL" clId="{E5EFA482-F550-4EAF-ADA4-BCBC7E7B092F}" dt="2021-10-23T03:32:44.968" v="0" actId="47"/>
        <pc:sldMkLst>
          <pc:docMk/>
          <pc:sldMk cId="83065692" sldId="379"/>
        </pc:sldMkLst>
      </pc:sldChg>
      <pc:sldChg chg="del">
        <pc:chgData name="Mashal Khan" userId="ff208bdd-e69e-4a16-a659-cb1c3d459121" providerId="ADAL" clId="{E5EFA482-F550-4EAF-ADA4-BCBC7E7B092F}" dt="2021-10-23T03:32:44.968" v="0" actId="47"/>
        <pc:sldMkLst>
          <pc:docMk/>
          <pc:sldMk cId="1850281666" sldId="380"/>
        </pc:sldMkLst>
      </pc:sldChg>
      <pc:sldChg chg="del">
        <pc:chgData name="Mashal Khan" userId="ff208bdd-e69e-4a16-a659-cb1c3d459121" providerId="ADAL" clId="{E5EFA482-F550-4EAF-ADA4-BCBC7E7B092F}" dt="2021-10-23T03:32:44.968" v="0" actId="47"/>
        <pc:sldMkLst>
          <pc:docMk/>
          <pc:sldMk cId="4139082496" sldId="381"/>
        </pc:sldMkLst>
      </pc:sldChg>
      <pc:sldChg chg="modSp add mod">
        <pc:chgData name="Mashal Khan" userId="ff208bdd-e69e-4a16-a659-cb1c3d459121" providerId="ADAL" clId="{E5EFA482-F550-4EAF-ADA4-BCBC7E7B092F}" dt="2021-11-03T06:18:09.460" v="1399" actId="27636"/>
        <pc:sldMkLst>
          <pc:docMk/>
          <pc:sldMk cId="0" sldId="445"/>
        </pc:sldMkLst>
        <pc:spChg chg="mod">
          <ac:chgData name="Mashal Khan" userId="ff208bdd-e69e-4a16-a659-cb1c3d459121" providerId="ADAL" clId="{E5EFA482-F550-4EAF-ADA4-BCBC7E7B092F}" dt="2021-11-03T06:18:09.460" v="1399" actId="27636"/>
          <ac:spMkLst>
            <pc:docMk/>
            <pc:sldMk cId="0" sldId="445"/>
            <ac:spMk id="19461" creationId="{33937E2A-09F8-449F-8A06-C72187EAFBDE}"/>
          </ac:spMkLst>
        </pc:spChg>
      </pc:sldChg>
      <pc:sldChg chg="add ord">
        <pc:chgData name="Mashal Khan" userId="ff208bdd-e69e-4a16-a659-cb1c3d459121" providerId="ADAL" clId="{E5EFA482-F550-4EAF-ADA4-BCBC7E7B092F}" dt="2021-11-03T06:28:41.112" v="1517"/>
        <pc:sldMkLst>
          <pc:docMk/>
          <pc:sldMk cId="0" sldId="468"/>
        </pc:sldMkLst>
      </pc:sldChg>
      <pc:sldChg chg="add ord">
        <pc:chgData name="Mashal Khan" userId="ff208bdd-e69e-4a16-a659-cb1c3d459121" providerId="ADAL" clId="{E5EFA482-F550-4EAF-ADA4-BCBC7E7B092F}" dt="2021-11-03T06:28:41.112" v="1517"/>
        <pc:sldMkLst>
          <pc:docMk/>
          <pc:sldMk cId="0" sldId="469"/>
        </pc:sldMkLst>
      </pc:sldChg>
      <pc:sldChg chg="modSp add mod modNotesTx">
        <pc:chgData name="Mashal Khan" userId="ff208bdd-e69e-4a16-a659-cb1c3d459121" providerId="ADAL" clId="{E5EFA482-F550-4EAF-ADA4-BCBC7E7B092F}" dt="2021-11-03T06:25:50.623" v="1424" actId="20577"/>
        <pc:sldMkLst>
          <pc:docMk/>
          <pc:sldMk cId="0" sldId="470"/>
        </pc:sldMkLst>
        <pc:spChg chg="mod">
          <ac:chgData name="Mashal Khan" userId="ff208bdd-e69e-4a16-a659-cb1c3d459121" providerId="ADAL" clId="{E5EFA482-F550-4EAF-ADA4-BCBC7E7B092F}" dt="2021-11-03T06:18:09.378" v="1395" actId="27636"/>
          <ac:spMkLst>
            <pc:docMk/>
            <pc:sldMk cId="0" sldId="470"/>
            <ac:spMk id="16390" creationId="{2ABFCB23-6B50-4477-BB70-34D7D8012AFC}"/>
          </ac:spMkLst>
        </pc:spChg>
      </pc:sldChg>
      <pc:sldChg chg="modSp add mod ord">
        <pc:chgData name="Mashal Khan" userId="ff208bdd-e69e-4a16-a659-cb1c3d459121" providerId="ADAL" clId="{E5EFA482-F550-4EAF-ADA4-BCBC7E7B092F}" dt="2021-11-03T06:33:35.130" v="1527"/>
        <pc:sldMkLst>
          <pc:docMk/>
          <pc:sldMk cId="0" sldId="471"/>
        </pc:sldMkLst>
        <pc:spChg chg="mod">
          <ac:chgData name="Mashal Khan" userId="ff208bdd-e69e-4a16-a659-cb1c3d459121" providerId="ADAL" clId="{E5EFA482-F550-4EAF-ADA4-BCBC7E7B092F}" dt="2021-11-03T06:18:09.433" v="1396" actId="27636"/>
          <ac:spMkLst>
            <pc:docMk/>
            <pc:sldMk cId="0" sldId="471"/>
            <ac:spMk id="17431" creationId="{8933F05E-6EBD-4710-9931-796D458A5544}"/>
          </ac:spMkLst>
        </pc:spChg>
      </pc:sldChg>
      <pc:sldChg chg="modSp add mod">
        <pc:chgData name="Mashal Khan" userId="ff208bdd-e69e-4a16-a659-cb1c3d459121" providerId="ADAL" clId="{E5EFA482-F550-4EAF-ADA4-BCBC7E7B092F}" dt="2021-11-03T06:18:25.454" v="1400" actId="1076"/>
        <pc:sldMkLst>
          <pc:docMk/>
          <pc:sldMk cId="0" sldId="472"/>
        </pc:sldMkLst>
        <pc:spChg chg="mod">
          <ac:chgData name="Mashal Khan" userId="ff208bdd-e69e-4a16-a659-cb1c3d459121" providerId="ADAL" clId="{E5EFA482-F550-4EAF-ADA4-BCBC7E7B092F}" dt="2021-11-03T06:18:09.454" v="1398" actId="27636"/>
          <ac:spMkLst>
            <pc:docMk/>
            <pc:sldMk cId="0" sldId="472"/>
            <ac:spMk id="18437" creationId="{33233177-D9AA-4B9C-A9A1-3D04C454EDD8}"/>
          </ac:spMkLst>
        </pc:spChg>
        <pc:spChg chg="mod">
          <ac:chgData name="Mashal Khan" userId="ff208bdd-e69e-4a16-a659-cb1c3d459121" providerId="ADAL" clId="{E5EFA482-F550-4EAF-ADA4-BCBC7E7B092F}" dt="2021-11-03T06:18:09.443" v="1397" actId="27636"/>
          <ac:spMkLst>
            <pc:docMk/>
            <pc:sldMk cId="0" sldId="472"/>
            <ac:spMk id="18438" creationId="{8038DC71-D46B-4951-9A95-E5A954573086}"/>
          </ac:spMkLst>
        </pc:spChg>
        <pc:picChg chg="mod">
          <ac:chgData name="Mashal Khan" userId="ff208bdd-e69e-4a16-a659-cb1c3d459121" providerId="ADAL" clId="{E5EFA482-F550-4EAF-ADA4-BCBC7E7B092F}" dt="2021-11-03T06:18:25.454" v="1400" actId="1076"/>
          <ac:picMkLst>
            <pc:docMk/>
            <pc:sldMk cId="0" sldId="472"/>
            <ac:picMk id="32775" creationId="{76D7E990-7ABB-4505-B38B-1C3C14AF08DE}"/>
          </ac:picMkLst>
        </pc:picChg>
      </pc:sldChg>
      <pc:sldChg chg="addSp delSp modSp new mod ord setBg">
        <pc:chgData name="Mashal Khan" userId="ff208bdd-e69e-4a16-a659-cb1c3d459121" providerId="ADAL" clId="{E5EFA482-F550-4EAF-ADA4-BCBC7E7B092F}" dt="2021-11-03T06:28:16.646" v="1515"/>
        <pc:sldMkLst>
          <pc:docMk/>
          <pc:sldMk cId="2965650742" sldId="473"/>
        </pc:sldMkLst>
        <pc:spChg chg="del">
          <ac:chgData name="Mashal Khan" userId="ff208bdd-e69e-4a16-a659-cb1c3d459121" providerId="ADAL" clId="{E5EFA482-F550-4EAF-ADA4-BCBC7E7B092F}" dt="2021-11-03T06:23:55.839" v="1406" actId="26606"/>
          <ac:spMkLst>
            <pc:docMk/>
            <pc:sldMk cId="2965650742" sldId="473"/>
            <ac:spMk id="2" creationId="{091EC5B4-C314-415C-B913-2A1A0387E9D9}"/>
          </ac:spMkLst>
        </pc:spChg>
        <pc:spChg chg="del">
          <ac:chgData name="Mashal Khan" userId="ff208bdd-e69e-4a16-a659-cb1c3d459121" providerId="ADAL" clId="{E5EFA482-F550-4EAF-ADA4-BCBC7E7B092F}" dt="2021-11-03T06:23:55.839" v="1406" actId="26606"/>
          <ac:spMkLst>
            <pc:docMk/>
            <pc:sldMk cId="2965650742" sldId="473"/>
            <ac:spMk id="3" creationId="{1E6E1BD2-33E7-43F2-95FA-8968ACBB35D2}"/>
          </ac:spMkLst>
        </pc:spChg>
        <pc:picChg chg="add mod">
          <ac:chgData name="Mashal Khan" userId="ff208bdd-e69e-4a16-a659-cb1c3d459121" providerId="ADAL" clId="{E5EFA482-F550-4EAF-ADA4-BCBC7E7B092F}" dt="2021-11-03T06:24:02.739" v="1408" actId="14100"/>
          <ac:picMkLst>
            <pc:docMk/>
            <pc:sldMk cId="2965650742" sldId="473"/>
            <ac:picMk id="5" creationId="{1FE4996A-65C1-4FDB-8176-FC37F88833FF}"/>
          </ac:picMkLst>
        </pc:picChg>
      </pc:sldChg>
      <pc:sldChg chg="add">
        <pc:chgData name="Mashal Khan" userId="ff208bdd-e69e-4a16-a659-cb1c3d459121" providerId="ADAL" clId="{E5EFA482-F550-4EAF-ADA4-BCBC7E7B092F}" dt="2021-11-03T06:30:45.789" v="1518"/>
        <pc:sldMkLst>
          <pc:docMk/>
          <pc:sldMk cId="0" sldId="486"/>
        </pc:sldMkLst>
      </pc:sldChg>
      <pc:sldChg chg="modSp add mod">
        <pc:chgData name="Mashal Khan" userId="ff208bdd-e69e-4a16-a659-cb1c3d459121" providerId="ADAL" clId="{E5EFA482-F550-4EAF-ADA4-BCBC7E7B092F}" dt="2021-11-03T06:30:45.932" v="1519" actId="27636"/>
        <pc:sldMkLst>
          <pc:docMk/>
          <pc:sldMk cId="0" sldId="487"/>
        </pc:sldMkLst>
        <pc:spChg chg="mod">
          <ac:chgData name="Mashal Khan" userId="ff208bdd-e69e-4a16-a659-cb1c3d459121" providerId="ADAL" clId="{E5EFA482-F550-4EAF-ADA4-BCBC7E7B092F}" dt="2021-11-03T06:30:45.932" v="1519" actId="27636"/>
          <ac:spMkLst>
            <pc:docMk/>
            <pc:sldMk cId="0" sldId="487"/>
            <ac:spMk id="79876" creationId="{391E5F89-AD79-4782-8AED-D4E92D853B8F}"/>
          </ac:spMkLst>
        </pc:spChg>
      </pc:sldChg>
      <pc:sldChg chg="add">
        <pc:chgData name="Mashal Khan" userId="ff208bdd-e69e-4a16-a659-cb1c3d459121" providerId="ADAL" clId="{E5EFA482-F550-4EAF-ADA4-BCBC7E7B092F}" dt="2021-11-03T06:30:45.789" v="1518"/>
        <pc:sldMkLst>
          <pc:docMk/>
          <pc:sldMk cId="0" sldId="488"/>
        </pc:sldMkLst>
      </pc:sldChg>
      <pc:sldChg chg="add">
        <pc:chgData name="Mashal Khan" userId="ff208bdd-e69e-4a16-a659-cb1c3d459121" providerId="ADAL" clId="{E5EFA482-F550-4EAF-ADA4-BCBC7E7B092F}" dt="2021-11-03T06:30:45.789" v="1518"/>
        <pc:sldMkLst>
          <pc:docMk/>
          <pc:sldMk cId="0" sldId="489"/>
        </pc:sldMkLst>
      </pc:sldChg>
      <pc:sldChg chg="add">
        <pc:chgData name="Mashal Khan" userId="ff208bdd-e69e-4a16-a659-cb1c3d459121" providerId="ADAL" clId="{E5EFA482-F550-4EAF-ADA4-BCBC7E7B092F}" dt="2021-11-03T06:30:45.789" v="1518"/>
        <pc:sldMkLst>
          <pc:docMk/>
          <pc:sldMk cId="0" sldId="490"/>
        </pc:sldMkLst>
      </pc:sldChg>
      <pc:sldChg chg="add">
        <pc:chgData name="Mashal Khan" userId="ff208bdd-e69e-4a16-a659-cb1c3d459121" providerId="ADAL" clId="{E5EFA482-F550-4EAF-ADA4-BCBC7E7B092F}" dt="2021-11-03T06:30:45.789" v="1518"/>
        <pc:sldMkLst>
          <pc:docMk/>
          <pc:sldMk cId="0" sldId="491"/>
        </pc:sldMkLst>
      </pc:sldChg>
      <pc:sldChg chg="add">
        <pc:chgData name="Mashal Khan" userId="ff208bdd-e69e-4a16-a659-cb1c3d459121" providerId="ADAL" clId="{E5EFA482-F550-4EAF-ADA4-BCBC7E7B092F}" dt="2021-11-03T06:30:45.789" v="1518"/>
        <pc:sldMkLst>
          <pc:docMk/>
          <pc:sldMk cId="0" sldId="492"/>
        </pc:sldMkLst>
      </pc:sldChg>
      <pc:sldChg chg="addSp modSp new mod">
        <pc:chgData name="Mashal Khan" userId="ff208bdd-e69e-4a16-a659-cb1c3d459121" providerId="ADAL" clId="{E5EFA482-F550-4EAF-ADA4-BCBC7E7B092F}" dt="2021-11-03T06:33:25.390" v="1525" actId="1076"/>
        <pc:sldMkLst>
          <pc:docMk/>
          <pc:sldMk cId="66509986" sldId="493"/>
        </pc:sldMkLst>
        <pc:picChg chg="add mod">
          <ac:chgData name="Mashal Khan" userId="ff208bdd-e69e-4a16-a659-cb1c3d459121" providerId="ADAL" clId="{E5EFA482-F550-4EAF-ADA4-BCBC7E7B092F}" dt="2021-11-03T06:33:25.390" v="1525" actId="1076"/>
          <ac:picMkLst>
            <pc:docMk/>
            <pc:sldMk cId="66509986" sldId="493"/>
            <ac:picMk id="6" creationId="{94C7C0B9-BA01-480F-B816-F6C881852FE9}"/>
          </ac:picMkLst>
        </pc:picChg>
      </pc:sldChg>
      <pc:sldChg chg="addSp delSp modSp new mod setBg">
        <pc:chgData name="Mashal Khan" userId="ff208bdd-e69e-4a16-a659-cb1c3d459121" providerId="ADAL" clId="{E5EFA482-F550-4EAF-ADA4-BCBC7E7B092F}" dt="2021-11-03T06:35:28.782" v="1542" actId="14100"/>
        <pc:sldMkLst>
          <pc:docMk/>
          <pc:sldMk cId="1964589561" sldId="494"/>
        </pc:sldMkLst>
        <pc:spChg chg="del">
          <ac:chgData name="Mashal Khan" userId="ff208bdd-e69e-4a16-a659-cb1c3d459121" providerId="ADAL" clId="{E5EFA482-F550-4EAF-ADA4-BCBC7E7B092F}" dt="2021-11-03T06:35:03.425" v="1532" actId="478"/>
          <ac:spMkLst>
            <pc:docMk/>
            <pc:sldMk cId="1964589561" sldId="494"/>
            <ac:spMk id="2" creationId="{21AE2FE2-CFC7-4CF6-8F8F-4E81191B9511}"/>
          </ac:spMkLst>
        </pc:spChg>
        <pc:spChg chg="add del">
          <ac:chgData name="Mashal Khan" userId="ff208bdd-e69e-4a16-a659-cb1c3d459121" providerId="ADAL" clId="{E5EFA482-F550-4EAF-ADA4-BCBC7E7B092F}" dt="2021-11-03T06:35:08.629" v="1534" actId="26606"/>
          <ac:spMkLst>
            <pc:docMk/>
            <pc:sldMk cId="1964589561" sldId="494"/>
            <ac:spMk id="9" creationId="{32BC26D8-82FB-445E-AA49-62A77D7C1EE0}"/>
          </ac:spMkLst>
        </pc:spChg>
        <pc:spChg chg="add del">
          <ac:chgData name="Mashal Khan" userId="ff208bdd-e69e-4a16-a659-cb1c3d459121" providerId="ADAL" clId="{E5EFA482-F550-4EAF-ADA4-BCBC7E7B092F}" dt="2021-11-03T06:35:08.629" v="1534" actId="26606"/>
          <ac:spMkLst>
            <pc:docMk/>
            <pc:sldMk cId="1964589561" sldId="494"/>
            <ac:spMk id="11" creationId="{CB44330D-EA18-4254-AA95-EB49948539B8}"/>
          </ac:spMkLst>
        </pc:spChg>
        <pc:picChg chg="add mod">
          <ac:chgData name="Mashal Khan" userId="ff208bdd-e69e-4a16-a659-cb1c3d459121" providerId="ADAL" clId="{E5EFA482-F550-4EAF-ADA4-BCBC7E7B092F}" dt="2021-11-03T06:35:28.782" v="1542" actId="14100"/>
          <ac:picMkLst>
            <pc:docMk/>
            <pc:sldMk cId="1964589561" sldId="494"/>
            <ac:picMk id="4" creationId="{129BFD23-320A-4144-A28A-7AED2CF9212E}"/>
          </ac:picMkLst>
        </pc:picChg>
      </pc:sldChg>
      <pc:sldChg chg="addSp delSp modSp new mod setBg">
        <pc:chgData name="Mashal Khan" userId="ff208bdd-e69e-4a16-a659-cb1c3d459121" providerId="ADAL" clId="{E5EFA482-F550-4EAF-ADA4-BCBC7E7B092F}" dt="2021-11-03T06:36:56.655" v="1551" actId="1076"/>
        <pc:sldMkLst>
          <pc:docMk/>
          <pc:sldMk cId="2675554652" sldId="495"/>
        </pc:sldMkLst>
        <pc:spChg chg="del">
          <ac:chgData name="Mashal Khan" userId="ff208bdd-e69e-4a16-a659-cb1c3d459121" providerId="ADAL" clId="{E5EFA482-F550-4EAF-ADA4-BCBC7E7B092F}" dt="2021-11-03T06:36:38.052" v="1547" actId="26606"/>
          <ac:spMkLst>
            <pc:docMk/>
            <pc:sldMk cId="2675554652" sldId="495"/>
            <ac:spMk id="2" creationId="{89DFDB8A-0D49-49E0-A8F0-CFC6C0A80C24}"/>
          </ac:spMkLst>
        </pc:spChg>
        <pc:spChg chg="del">
          <ac:chgData name="Mashal Khan" userId="ff208bdd-e69e-4a16-a659-cb1c3d459121" providerId="ADAL" clId="{E5EFA482-F550-4EAF-ADA4-BCBC7E7B092F}" dt="2021-11-03T06:36:35.163" v="1546" actId="22"/>
          <ac:spMkLst>
            <pc:docMk/>
            <pc:sldMk cId="2675554652" sldId="495"/>
            <ac:spMk id="3" creationId="{484CF983-4088-40AA-815E-1DAC7416BE9C}"/>
          </ac:spMkLst>
        </pc:spChg>
        <pc:picChg chg="add mod ord">
          <ac:chgData name="Mashal Khan" userId="ff208bdd-e69e-4a16-a659-cb1c3d459121" providerId="ADAL" clId="{E5EFA482-F550-4EAF-ADA4-BCBC7E7B092F}" dt="2021-11-03T06:36:56.655" v="1551" actId="1076"/>
          <ac:picMkLst>
            <pc:docMk/>
            <pc:sldMk cId="2675554652" sldId="495"/>
            <ac:picMk id="5" creationId="{2DE2D531-3FFC-4055-990C-8B76EFB56136}"/>
          </ac:picMkLst>
        </pc:picChg>
      </pc:sldChg>
      <pc:sldChg chg="modSp add">
        <pc:chgData name="Mashal Khan" userId="ff208bdd-e69e-4a16-a659-cb1c3d459121" providerId="ADAL" clId="{E5EFA482-F550-4EAF-ADA4-BCBC7E7B092F}" dt="2021-11-09T05:19:30.329" v="1759"/>
        <pc:sldMkLst>
          <pc:docMk/>
          <pc:sldMk cId="1765973727" sldId="1087"/>
        </pc:sldMkLst>
        <pc:spChg chg="mod">
          <ac:chgData name="Mashal Khan" userId="ff208bdd-e69e-4a16-a659-cb1c3d459121" providerId="ADAL" clId="{E5EFA482-F550-4EAF-ADA4-BCBC7E7B092F}" dt="2021-11-09T05:19:30.329" v="1759"/>
          <ac:spMkLst>
            <pc:docMk/>
            <pc:sldMk cId="1765973727" sldId="1087"/>
            <ac:spMk id="7" creationId="{FDEE9FF9-C882-024E-8974-9BAEDEEE0BFA}"/>
          </ac:spMkLst>
        </pc:spChg>
      </pc:sldChg>
      <pc:sldChg chg="modSp add">
        <pc:chgData name="Mashal Khan" userId="ff208bdd-e69e-4a16-a659-cb1c3d459121" providerId="ADAL" clId="{E5EFA482-F550-4EAF-ADA4-BCBC7E7B092F}" dt="2021-11-09T05:19:30.329" v="1759"/>
        <pc:sldMkLst>
          <pc:docMk/>
          <pc:sldMk cId="329054821" sldId="1090"/>
        </pc:sldMkLst>
        <pc:spChg chg="mod">
          <ac:chgData name="Mashal Khan" userId="ff208bdd-e69e-4a16-a659-cb1c3d459121" providerId="ADAL" clId="{E5EFA482-F550-4EAF-ADA4-BCBC7E7B092F}" dt="2021-11-09T05:19:30.329" v="1759"/>
          <ac:spMkLst>
            <pc:docMk/>
            <pc:sldMk cId="329054821" sldId="1090"/>
            <ac:spMk id="83" creationId="{D2E57CDD-AF57-3E45-9B83-97B06BD5DF03}"/>
          </ac:spMkLst>
        </pc:spChg>
      </pc:sldChg>
      <pc:sldChg chg="modSp add">
        <pc:chgData name="Mashal Khan" userId="ff208bdd-e69e-4a16-a659-cb1c3d459121" providerId="ADAL" clId="{E5EFA482-F550-4EAF-ADA4-BCBC7E7B092F}" dt="2021-11-09T05:19:30.329" v="1759"/>
        <pc:sldMkLst>
          <pc:docMk/>
          <pc:sldMk cId="2131050135" sldId="1092"/>
        </pc:sldMkLst>
        <pc:spChg chg="mod">
          <ac:chgData name="Mashal Khan" userId="ff208bdd-e69e-4a16-a659-cb1c3d459121" providerId="ADAL" clId="{E5EFA482-F550-4EAF-ADA4-BCBC7E7B092F}" dt="2021-11-09T05:19:30.329" v="1759"/>
          <ac:spMkLst>
            <pc:docMk/>
            <pc:sldMk cId="2131050135" sldId="1092"/>
            <ac:spMk id="14" creationId="{35ADF915-960F-4549-A41A-E37050FD56C6}"/>
          </ac:spMkLst>
        </pc:spChg>
      </pc:sldChg>
      <pc:sldChg chg="modSp add">
        <pc:chgData name="Mashal Khan" userId="ff208bdd-e69e-4a16-a659-cb1c3d459121" providerId="ADAL" clId="{E5EFA482-F550-4EAF-ADA4-BCBC7E7B092F}" dt="2021-11-09T04:59:13.945" v="1553"/>
        <pc:sldMkLst>
          <pc:docMk/>
          <pc:sldMk cId="155591734" sldId="1096"/>
        </pc:sldMkLst>
        <pc:spChg chg="mod">
          <ac:chgData name="Mashal Khan" userId="ff208bdd-e69e-4a16-a659-cb1c3d459121" providerId="ADAL" clId="{E5EFA482-F550-4EAF-ADA4-BCBC7E7B092F}" dt="2021-11-09T04:59:13.945" v="1553"/>
          <ac:spMkLst>
            <pc:docMk/>
            <pc:sldMk cId="155591734" sldId="1096"/>
            <ac:spMk id="5" creationId="{D9F10C56-26D5-5C45-B097-EE8A46539976}"/>
          </ac:spMkLst>
        </pc:spChg>
      </pc:sldChg>
      <pc:sldChg chg="modSp add">
        <pc:chgData name="Mashal Khan" userId="ff208bdd-e69e-4a16-a659-cb1c3d459121" providerId="ADAL" clId="{E5EFA482-F550-4EAF-ADA4-BCBC7E7B092F}" dt="2021-11-09T05:19:30.329" v="1759"/>
        <pc:sldMkLst>
          <pc:docMk/>
          <pc:sldMk cId="2501504594" sldId="1097"/>
        </pc:sldMkLst>
        <pc:spChg chg="mod">
          <ac:chgData name="Mashal Khan" userId="ff208bdd-e69e-4a16-a659-cb1c3d459121" providerId="ADAL" clId="{E5EFA482-F550-4EAF-ADA4-BCBC7E7B092F}" dt="2021-11-09T05:19:30.329" v="1759"/>
          <ac:spMkLst>
            <pc:docMk/>
            <pc:sldMk cId="2501504594" sldId="1097"/>
            <ac:spMk id="4" creationId="{0DFB6A67-ADC6-9C4B-84A6-543096C42B00}"/>
          </ac:spMkLst>
        </pc:spChg>
      </pc:sldChg>
      <pc:sldChg chg="modSp add">
        <pc:chgData name="Mashal Khan" userId="ff208bdd-e69e-4a16-a659-cb1c3d459121" providerId="ADAL" clId="{E5EFA482-F550-4EAF-ADA4-BCBC7E7B092F}" dt="2021-11-09T04:58:51.441" v="1552"/>
        <pc:sldMkLst>
          <pc:docMk/>
          <pc:sldMk cId="1655807673" sldId="1098"/>
        </pc:sldMkLst>
        <pc:spChg chg="mod">
          <ac:chgData name="Mashal Khan" userId="ff208bdd-e69e-4a16-a659-cb1c3d459121" providerId="ADAL" clId="{E5EFA482-F550-4EAF-ADA4-BCBC7E7B092F}" dt="2021-11-09T04:58:51.441" v="1552"/>
          <ac:spMkLst>
            <pc:docMk/>
            <pc:sldMk cId="1655807673" sldId="1098"/>
            <ac:spMk id="109" creationId="{471D7C94-F1DF-F240-884F-FBFDCBF83554}"/>
          </ac:spMkLst>
        </pc:spChg>
      </pc:sldChg>
      <pc:sldChg chg="modSp add">
        <pc:chgData name="Mashal Khan" userId="ff208bdd-e69e-4a16-a659-cb1c3d459121" providerId="ADAL" clId="{E5EFA482-F550-4EAF-ADA4-BCBC7E7B092F}" dt="2021-11-09T05:20:46.110" v="1760"/>
        <pc:sldMkLst>
          <pc:docMk/>
          <pc:sldMk cId="14476340" sldId="1112"/>
        </pc:sldMkLst>
        <pc:spChg chg="mod">
          <ac:chgData name="Mashal Khan" userId="ff208bdd-e69e-4a16-a659-cb1c3d459121" providerId="ADAL" clId="{E5EFA482-F550-4EAF-ADA4-BCBC7E7B092F}" dt="2021-11-09T05:20:46.110" v="1760"/>
          <ac:spMkLst>
            <pc:docMk/>
            <pc:sldMk cId="14476340" sldId="1112"/>
            <ac:spMk id="48" creationId="{70507C61-599D-8346-AECE-C0A356026EDC}"/>
          </ac:spMkLst>
        </pc:spChg>
      </pc:sldChg>
      <pc:sldChg chg="modSp add">
        <pc:chgData name="Mashal Khan" userId="ff208bdd-e69e-4a16-a659-cb1c3d459121" providerId="ADAL" clId="{E5EFA482-F550-4EAF-ADA4-BCBC7E7B092F}" dt="2021-11-09T05:20:46.110" v="1760"/>
        <pc:sldMkLst>
          <pc:docMk/>
          <pc:sldMk cId="4217487287" sldId="1113"/>
        </pc:sldMkLst>
        <pc:spChg chg="mod">
          <ac:chgData name="Mashal Khan" userId="ff208bdd-e69e-4a16-a659-cb1c3d459121" providerId="ADAL" clId="{E5EFA482-F550-4EAF-ADA4-BCBC7E7B092F}" dt="2021-11-09T05:20:46.110" v="1760"/>
          <ac:spMkLst>
            <pc:docMk/>
            <pc:sldMk cId="4217487287" sldId="1113"/>
            <ac:spMk id="30" creationId="{FD800B74-F67D-AF4D-AABB-EE14B6FEBDCB}"/>
          </ac:spMkLst>
        </pc:spChg>
      </pc:sldChg>
      <pc:sldChg chg="modSp add">
        <pc:chgData name="Mashal Khan" userId="ff208bdd-e69e-4a16-a659-cb1c3d459121" providerId="ADAL" clId="{E5EFA482-F550-4EAF-ADA4-BCBC7E7B092F}" dt="2021-11-09T05:22:14.519" v="1761"/>
        <pc:sldMkLst>
          <pc:docMk/>
          <pc:sldMk cId="1841747540" sldId="1121"/>
        </pc:sldMkLst>
        <pc:spChg chg="mod">
          <ac:chgData name="Mashal Khan" userId="ff208bdd-e69e-4a16-a659-cb1c3d459121" providerId="ADAL" clId="{E5EFA482-F550-4EAF-ADA4-BCBC7E7B092F}" dt="2021-11-09T05:22:14.519" v="1761"/>
          <ac:spMkLst>
            <pc:docMk/>
            <pc:sldMk cId="1841747540" sldId="1121"/>
            <ac:spMk id="205" creationId="{5938E394-4CEC-1949-BD3E-8B96E0964180}"/>
          </ac:spMkLst>
        </pc:spChg>
      </pc:sldChg>
      <pc:sldChg chg="modSp add">
        <pc:chgData name="Mashal Khan" userId="ff208bdd-e69e-4a16-a659-cb1c3d459121" providerId="ADAL" clId="{E5EFA482-F550-4EAF-ADA4-BCBC7E7B092F}" dt="2021-11-09T05:22:14.519" v="1761"/>
        <pc:sldMkLst>
          <pc:docMk/>
          <pc:sldMk cId="2165134334" sldId="1123"/>
        </pc:sldMkLst>
        <pc:spChg chg="mod">
          <ac:chgData name="Mashal Khan" userId="ff208bdd-e69e-4a16-a659-cb1c3d459121" providerId="ADAL" clId="{E5EFA482-F550-4EAF-ADA4-BCBC7E7B092F}" dt="2021-11-09T05:22:14.519" v="1761"/>
          <ac:spMkLst>
            <pc:docMk/>
            <pc:sldMk cId="2165134334" sldId="1123"/>
            <ac:spMk id="14" creationId="{C3383268-A75C-1640-B637-852081D53854}"/>
          </ac:spMkLst>
        </pc:spChg>
      </pc:sldChg>
      <pc:sldChg chg="modSp add">
        <pc:chgData name="Mashal Khan" userId="ff208bdd-e69e-4a16-a659-cb1c3d459121" providerId="ADAL" clId="{E5EFA482-F550-4EAF-ADA4-BCBC7E7B092F}" dt="2021-11-09T05:20:46.110" v="1760"/>
        <pc:sldMkLst>
          <pc:docMk/>
          <pc:sldMk cId="859008616" sldId="1124"/>
        </pc:sldMkLst>
        <pc:spChg chg="mod">
          <ac:chgData name="Mashal Khan" userId="ff208bdd-e69e-4a16-a659-cb1c3d459121" providerId="ADAL" clId="{E5EFA482-F550-4EAF-ADA4-BCBC7E7B092F}" dt="2021-11-09T05:20:46.110" v="1760"/>
          <ac:spMkLst>
            <pc:docMk/>
            <pc:sldMk cId="859008616" sldId="1124"/>
            <ac:spMk id="70" creationId="{3A4399FC-22AC-CD4F-9984-791C62C984F2}"/>
          </ac:spMkLst>
        </pc:spChg>
      </pc:sldChg>
      <pc:sldChg chg="modSp add">
        <pc:chgData name="Mashal Khan" userId="ff208bdd-e69e-4a16-a659-cb1c3d459121" providerId="ADAL" clId="{E5EFA482-F550-4EAF-ADA4-BCBC7E7B092F}" dt="2021-11-09T05:20:46.110" v="1760"/>
        <pc:sldMkLst>
          <pc:docMk/>
          <pc:sldMk cId="3329041873" sldId="1125"/>
        </pc:sldMkLst>
        <pc:spChg chg="mod">
          <ac:chgData name="Mashal Khan" userId="ff208bdd-e69e-4a16-a659-cb1c3d459121" providerId="ADAL" clId="{E5EFA482-F550-4EAF-ADA4-BCBC7E7B092F}" dt="2021-11-09T05:20:46.110" v="1760"/>
          <ac:spMkLst>
            <pc:docMk/>
            <pc:sldMk cId="3329041873" sldId="1125"/>
            <ac:spMk id="52" creationId="{6AC88DD4-8D5E-1A4B-AF04-AF0A9B96E264}"/>
          </ac:spMkLst>
        </pc:spChg>
      </pc:sldChg>
      <pc:sldChg chg="modSp add">
        <pc:chgData name="Mashal Khan" userId="ff208bdd-e69e-4a16-a659-cb1c3d459121" providerId="ADAL" clId="{E5EFA482-F550-4EAF-ADA4-BCBC7E7B092F}" dt="2021-11-09T05:23:48.762" v="1762"/>
        <pc:sldMkLst>
          <pc:docMk/>
          <pc:sldMk cId="1135670710" sldId="1185"/>
        </pc:sldMkLst>
        <pc:spChg chg="mod">
          <ac:chgData name="Mashal Khan" userId="ff208bdd-e69e-4a16-a659-cb1c3d459121" providerId="ADAL" clId="{E5EFA482-F550-4EAF-ADA4-BCBC7E7B092F}" dt="2021-11-09T05:23:48.762" v="1762"/>
          <ac:spMkLst>
            <pc:docMk/>
            <pc:sldMk cId="1135670710" sldId="1185"/>
            <ac:spMk id="6" creationId="{82B6E534-05AF-3F4E-8ECD-9B33089B5A38}"/>
          </ac:spMkLst>
        </pc:spChg>
      </pc:sldChg>
      <pc:sldChg chg="modSp add">
        <pc:chgData name="Mashal Khan" userId="ff208bdd-e69e-4a16-a659-cb1c3d459121" providerId="ADAL" clId="{E5EFA482-F550-4EAF-ADA4-BCBC7E7B092F}" dt="2021-11-09T05:23:48.762" v="1762"/>
        <pc:sldMkLst>
          <pc:docMk/>
          <pc:sldMk cId="384733051" sldId="1186"/>
        </pc:sldMkLst>
        <pc:spChg chg="mod">
          <ac:chgData name="Mashal Khan" userId="ff208bdd-e69e-4a16-a659-cb1c3d459121" providerId="ADAL" clId="{E5EFA482-F550-4EAF-ADA4-BCBC7E7B092F}" dt="2021-11-09T05:23:48.762" v="1762"/>
          <ac:spMkLst>
            <pc:docMk/>
            <pc:sldMk cId="384733051" sldId="1186"/>
            <ac:spMk id="34" creationId="{FD449AB4-BB35-4340-ACBD-E3F110433666}"/>
          </ac:spMkLst>
        </pc:spChg>
      </pc:sldChg>
      <pc:sldChg chg="modSp add">
        <pc:chgData name="Mashal Khan" userId="ff208bdd-e69e-4a16-a659-cb1c3d459121" providerId="ADAL" clId="{E5EFA482-F550-4EAF-ADA4-BCBC7E7B092F}" dt="2021-11-09T05:23:48.762" v="1762"/>
        <pc:sldMkLst>
          <pc:docMk/>
          <pc:sldMk cId="3110625404" sldId="1187"/>
        </pc:sldMkLst>
        <pc:spChg chg="mod">
          <ac:chgData name="Mashal Khan" userId="ff208bdd-e69e-4a16-a659-cb1c3d459121" providerId="ADAL" clId="{E5EFA482-F550-4EAF-ADA4-BCBC7E7B092F}" dt="2021-11-09T05:23:48.762" v="1762"/>
          <ac:spMkLst>
            <pc:docMk/>
            <pc:sldMk cId="3110625404" sldId="1187"/>
            <ac:spMk id="6" creationId="{4E07038B-ED19-5842-A33E-2BCFB1164603}"/>
          </ac:spMkLst>
        </pc:spChg>
      </pc:sldChg>
      <pc:sldChg chg="modSp add">
        <pc:chgData name="Mashal Khan" userId="ff208bdd-e69e-4a16-a659-cb1c3d459121" providerId="ADAL" clId="{E5EFA482-F550-4EAF-ADA4-BCBC7E7B092F}" dt="2021-11-09T05:23:48.762" v="1762"/>
        <pc:sldMkLst>
          <pc:docMk/>
          <pc:sldMk cId="3070606492" sldId="1188"/>
        </pc:sldMkLst>
        <pc:spChg chg="mod">
          <ac:chgData name="Mashal Khan" userId="ff208bdd-e69e-4a16-a659-cb1c3d459121" providerId="ADAL" clId="{E5EFA482-F550-4EAF-ADA4-BCBC7E7B092F}" dt="2021-11-09T05:23:48.762" v="1762"/>
          <ac:spMkLst>
            <pc:docMk/>
            <pc:sldMk cId="3070606492" sldId="1188"/>
            <ac:spMk id="95" creationId="{85D67011-CAAC-B04E-97F1-C640602C28EB}"/>
          </ac:spMkLst>
        </pc:spChg>
      </pc:sldChg>
      <pc:sldChg chg="modSp add">
        <pc:chgData name="Mashal Khan" userId="ff208bdd-e69e-4a16-a659-cb1c3d459121" providerId="ADAL" clId="{E5EFA482-F550-4EAF-ADA4-BCBC7E7B092F}" dt="2021-11-09T05:23:48.762" v="1762"/>
        <pc:sldMkLst>
          <pc:docMk/>
          <pc:sldMk cId="2418417510" sldId="1189"/>
        </pc:sldMkLst>
        <pc:spChg chg="mod">
          <ac:chgData name="Mashal Khan" userId="ff208bdd-e69e-4a16-a659-cb1c3d459121" providerId="ADAL" clId="{E5EFA482-F550-4EAF-ADA4-BCBC7E7B092F}" dt="2021-11-09T05:23:48.762" v="1762"/>
          <ac:spMkLst>
            <pc:docMk/>
            <pc:sldMk cId="2418417510" sldId="1189"/>
            <ac:spMk id="186" creationId="{610A18A4-A347-C644-9049-7E6828F7CD80}"/>
          </ac:spMkLst>
        </pc:spChg>
      </pc:sldChg>
      <pc:sldChg chg="modSp add">
        <pc:chgData name="Mashal Khan" userId="ff208bdd-e69e-4a16-a659-cb1c3d459121" providerId="ADAL" clId="{E5EFA482-F550-4EAF-ADA4-BCBC7E7B092F}" dt="2021-11-09T05:22:14.519" v="1761"/>
        <pc:sldMkLst>
          <pc:docMk/>
          <pc:sldMk cId="3449018207" sldId="1195"/>
        </pc:sldMkLst>
        <pc:spChg chg="mod">
          <ac:chgData name="Mashal Khan" userId="ff208bdd-e69e-4a16-a659-cb1c3d459121" providerId="ADAL" clId="{E5EFA482-F550-4EAF-ADA4-BCBC7E7B092F}" dt="2021-11-09T05:22:14.519" v="1761"/>
          <ac:spMkLst>
            <pc:docMk/>
            <pc:sldMk cId="3449018207" sldId="1195"/>
            <ac:spMk id="168" creationId="{EDF89B14-4877-B447-9EAB-EAB6735B3B5C}"/>
          </ac:spMkLst>
        </pc:spChg>
      </pc:sldChg>
      <pc:sldChg chg="modSp add">
        <pc:chgData name="Mashal Khan" userId="ff208bdd-e69e-4a16-a659-cb1c3d459121" providerId="ADAL" clId="{E5EFA482-F550-4EAF-ADA4-BCBC7E7B092F}" dt="2021-11-09T05:22:14.519" v="1761"/>
        <pc:sldMkLst>
          <pc:docMk/>
          <pc:sldMk cId="445098879" sldId="1196"/>
        </pc:sldMkLst>
        <pc:spChg chg="mod">
          <ac:chgData name="Mashal Khan" userId="ff208bdd-e69e-4a16-a659-cb1c3d459121" providerId="ADAL" clId="{E5EFA482-F550-4EAF-ADA4-BCBC7E7B092F}" dt="2021-11-09T05:22:14.519" v="1761"/>
          <ac:spMkLst>
            <pc:docMk/>
            <pc:sldMk cId="445098879" sldId="1196"/>
            <ac:spMk id="177" creationId="{20FB35DE-567D-2248-A135-547303EA8E61}"/>
          </ac:spMkLst>
        </pc:spChg>
      </pc:sldChg>
      <pc:sldChg chg="modSp add">
        <pc:chgData name="Mashal Khan" userId="ff208bdd-e69e-4a16-a659-cb1c3d459121" providerId="ADAL" clId="{E5EFA482-F550-4EAF-ADA4-BCBC7E7B092F}" dt="2021-11-09T05:20:46.110" v="1760"/>
        <pc:sldMkLst>
          <pc:docMk/>
          <pc:sldMk cId="473837047" sldId="1198"/>
        </pc:sldMkLst>
        <pc:spChg chg="mod">
          <ac:chgData name="Mashal Khan" userId="ff208bdd-e69e-4a16-a659-cb1c3d459121" providerId="ADAL" clId="{E5EFA482-F550-4EAF-ADA4-BCBC7E7B092F}" dt="2021-11-09T05:20:46.110" v="1760"/>
          <ac:spMkLst>
            <pc:docMk/>
            <pc:sldMk cId="473837047" sldId="1198"/>
            <ac:spMk id="50" creationId="{48F7A259-99DD-7041-B802-66CCB4B0EB04}"/>
          </ac:spMkLst>
        </pc:spChg>
      </pc:sldChg>
      <pc:sldChg chg="modSp add">
        <pc:chgData name="Mashal Khan" userId="ff208bdd-e69e-4a16-a659-cb1c3d459121" providerId="ADAL" clId="{E5EFA482-F550-4EAF-ADA4-BCBC7E7B092F}" dt="2021-11-09T05:20:46.110" v="1760"/>
        <pc:sldMkLst>
          <pc:docMk/>
          <pc:sldMk cId="3774413299" sldId="1199"/>
        </pc:sldMkLst>
        <pc:spChg chg="mod">
          <ac:chgData name="Mashal Khan" userId="ff208bdd-e69e-4a16-a659-cb1c3d459121" providerId="ADAL" clId="{E5EFA482-F550-4EAF-ADA4-BCBC7E7B092F}" dt="2021-11-09T05:20:46.110" v="1760"/>
          <ac:spMkLst>
            <pc:docMk/>
            <pc:sldMk cId="3774413299" sldId="1199"/>
            <ac:spMk id="20" creationId="{73A53F5E-537D-1E40-85EE-92D8692A70E6}"/>
          </ac:spMkLst>
        </pc:spChg>
      </pc:sldChg>
      <pc:sldChg chg="modSp add">
        <pc:chgData name="Mashal Khan" userId="ff208bdd-e69e-4a16-a659-cb1c3d459121" providerId="ADAL" clId="{E5EFA482-F550-4EAF-ADA4-BCBC7E7B092F}" dt="2021-11-09T04:58:51.441" v="1552"/>
        <pc:sldMkLst>
          <pc:docMk/>
          <pc:sldMk cId="1761510866" sldId="1203"/>
        </pc:sldMkLst>
        <pc:spChg chg="mod">
          <ac:chgData name="Mashal Khan" userId="ff208bdd-e69e-4a16-a659-cb1c3d459121" providerId="ADAL" clId="{E5EFA482-F550-4EAF-ADA4-BCBC7E7B092F}" dt="2021-11-09T04:58:51.441" v="1552"/>
          <ac:spMkLst>
            <pc:docMk/>
            <pc:sldMk cId="1761510866" sldId="1203"/>
            <ac:spMk id="94" creationId="{A3EE5CD7-E8F0-2F4B-B766-7EC8F235C30A}"/>
          </ac:spMkLst>
        </pc:spChg>
      </pc:sldChg>
      <pc:sldChg chg="addSp delSp modSp new mod setBg">
        <pc:chgData name="Mashal Khan" userId="ff208bdd-e69e-4a16-a659-cb1c3d459121" providerId="ADAL" clId="{E5EFA482-F550-4EAF-ADA4-BCBC7E7B092F}" dt="2021-11-09T05:02:17.438" v="1562" actId="14100"/>
        <pc:sldMkLst>
          <pc:docMk/>
          <pc:sldMk cId="4060556533" sldId="1204"/>
        </pc:sldMkLst>
        <pc:spChg chg="del">
          <ac:chgData name="Mashal Khan" userId="ff208bdd-e69e-4a16-a659-cb1c3d459121" providerId="ADAL" clId="{E5EFA482-F550-4EAF-ADA4-BCBC7E7B092F}" dt="2021-11-09T05:02:03.329" v="1558" actId="26606"/>
          <ac:spMkLst>
            <pc:docMk/>
            <pc:sldMk cId="4060556533" sldId="1204"/>
            <ac:spMk id="2" creationId="{4492AB52-B772-4B68-9F01-3FFAAB95BBEC}"/>
          </ac:spMkLst>
        </pc:spChg>
        <pc:spChg chg="del">
          <ac:chgData name="Mashal Khan" userId="ff208bdd-e69e-4a16-a659-cb1c3d459121" providerId="ADAL" clId="{E5EFA482-F550-4EAF-ADA4-BCBC7E7B092F}" dt="2021-11-09T05:01:58.245" v="1556" actId="22"/>
          <ac:spMkLst>
            <pc:docMk/>
            <pc:sldMk cId="4060556533" sldId="1204"/>
            <ac:spMk id="3" creationId="{E9F31D44-DEFF-4C61-B689-52C31F61D35E}"/>
          </ac:spMkLst>
        </pc:spChg>
        <pc:picChg chg="add mod ord">
          <ac:chgData name="Mashal Khan" userId="ff208bdd-e69e-4a16-a659-cb1c3d459121" providerId="ADAL" clId="{E5EFA482-F550-4EAF-ADA4-BCBC7E7B092F}" dt="2021-11-09T05:02:17.438" v="1562" actId="14100"/>
          <ac:picMkLst>
            <pc:docMk/>
            <pc:sldMk cId="4060556533" sldId="1204"/>
            <ac:picMk id="5" creationId="{93D26313-813F-439C-A7C5-C4F72097385C}"/>
          </ac:picMkLst>
        </pc:picChg>
      </pc:sldChg>
      <pc:sldChg chg="addSp delSp modSp new mod">
        <pc:chgData name="Mashal Khan" userId="ff208bdd-e69e-4a16-a659-cb1c3d459121" providerId="ADAL" clId="{E5EFA482-F550-4EAF-ADA4-BCBC7E7B092F}" dt="2021-11-09T05:14:41.952" v="1715" actId="1076"/>
        <pc:sldMkLst>
          <pc:docMk/>
          <pc:sldMk cId="1175585125" sldId="1205"/>
        </pc:sldMkLst>
        <pc:spChg chg="mod">
          <ac:chgData name="Mashal Khan" userId="ff208bdd-e69e-4a16-a659-cb1c3d459121" providerId="ADAL" clId="{E5EFA482-F550-4EAF-ADA4-BCBC7E7B092F}" dt="2021-11-09T05:14:17.354" v="1709" actId="20577"/>
          <ac:spMkLst>
            <pc:docMk/>
            <pc:sldMk cId="1175585125" sldId="1205"/>
            <ac:spMk id="2" creationId="{E9DB1235-8D6D-4C62-84A2-A0998B8C7448}"/>
          </ac:spMkLst>
        </pc:spChg>
        <pc:spChg chg="del">
          <ac:chgData name="Mashal Khan" userId="ff208bdd-e69e-4a16-a659-cb1c3d459121" providerId="ADAL" clId="{E5EFA482-F550-4EAF-ADA4-BCBC7E7B092F}" dt="2021-11-09T05:14:11.324" v="1696" actId="22"/>
          <ac:spMkLst>
            <pc:docMk/>
            <pc:sldMk cId="1175585125" sldId="1205"/>
            <ac:spMk id="3" creationId="{3FF70C5A-BC4D-4E2F-A731-87DAB2B6A760}"/>
          </ac:spMkLst>
        </pc:spChg>
        <pc:picChg chg="add mod ord">
          <ac:chgData name="Mashal Khan" userId="ff208bdd-e69e-4a16-a659-cb1c3d459121" providerId="ADAL" clId="{E5EFA482-F550-4EAF-ADA4-BCBC7E7B092F}" dt="2021-11-09T05:14:41.952" v="1715" actId="1076"/>
          <ac:picMkLst>
            <pc:docMk/>
            <pc:sldMk cId="1175585125" sldId="1205"/>
            <ac:picMk id="5" creationId="{7248D009-DACE-4AE8-990C-59F35C8E4C39}"/>
          </ac:picMkLst>
        </pc:picChg>
      </pc:sldChg>
      <pc:sldChg chg="new">
        <pc:chgData name="Mashal Khan" userId="ff208bdd-e69e-4a16-a659-cb1c3d459121" providerId="ADAL" clId="{E5EFA482-F550-4EAF-ADA4-BCBC7E7B092F}" dt="2021-11-09T05:15:08.442" v="1716" actId="680"/>
        <pc:sldMkLst>
          <pc:docMk/>
          <pc:sldMk cId="666449887" sldId="1206"/>
        </pc:sldMkLst>
      </pc:sldChg>
      <pc:sldChg chg="modSp add">
        <pc:chgData name="Mashal Khan" userId="ff208bdd-e69e-4a16-a659-cb1c3d459121" providerId="ADAL" clId="{E5EFA482-F550-4EAF-ADA4-BCBC7E7B092F}" dt="2021-11-09T05:19:30.329" v="1759"/>
        <pc:sldMkLst>
          <pc:docMk/>
          <pc:sldMk cId="1022194691" sldId="1208"/>
        </pc:sldMkLst>
        <pc:spChg chg="mod">
          <ac:chgData name="Mashal Khan" userId="ff208bdd-e69e-4a16-a659-cb1c3d459121" providerId="ADAL" clId="{E5EFA482-F550-4EAF-ADA4-BCBC7E7B092F}" dt="2021-11-09T05:19:30.329" v="1759"/>
          <ac:spMkLst>
            <pc:docMk/>
            <pc:sldMk cId="1022194691" sldId="1208"/>
            <ac:spMk id="31" creationId="{D2730539-5138-AA4F-8FB6-75E508098962}"/>
          </ac:spMkLst>
        </pc:spChg>
      </pc:sldChg>
    </pc:docChg>
  </pc:docChgLst>
  <pc:docChgLst>
    <pc:chgData name="Mashal Khan" userId="ff208bdd-e69e-4a16-a659-cb1c3d459121" providerId="ADAL" clId="{B576FF7A-5273-4D23-85CA-42C78D3ABF0C}"/>
    <pc:docChg chg="undo custSel addSld delSld modSld sldOrd">
      <pc:chgData name="Mashal Khan" userId="ff208bdd-e69e-4a16-a659-cb1c3d459121" providerId="ADAL" clId="{B576FF7A-5273-4D23-85CA-42C78D3ABF0C}" dt="2021-09-24T07:11:59.367" v="621"/>
      <pc:docMkLst>
        <pc:docMk/>
      </pc:docMkLst>
      <pc:sldChg chg="modSp modAnim">
        <pc:chgData name="Mashal Khan" userId="ff208bdd-e69e-4a16-a659-cb1c3d459121" providerId="ADAL" clId="{B576FF7A-5273-4D23-85CA-42C78D3ABF0C}" dt="2021-09-17T03:56:31.834" v="17" actId="20577"/>
        <pc:sldMkLst>
          <pc:docMk/>
          <pc:sldMk cId="2193967764" sldId="257"/>
        </pc:sldMkLst>
        <pc:spChg chg="mod">
          <ac:chgData name="Mashal Khan" userId="ff208bdd-e69e-4a16-a659-cb1c3d459121" providerId="ADAL" clId="{B576FF7A-5273-4D23-85CA-42C78D3ABF0C}" dt="2021-09-17T03:56:31.834" v="17" actId="20577"/>
          <ac:spMkLst>
            <pc:docMk/>
            <pc:sldMk cId="2193967764" sldId="257"/>
            <ac:spMk id="3" creationId="{548CDEF2-8F98-4802-94BB-396C1AF48E2C}"/>
          </ac:spMkLst>
        </pc:spChg>
      </pc:sldChg>
      <pc:sldChg chg="add">
        <pc:chgData name="Mashal Khan" userId="ff208bdd-e69e-4a16-a659-cb1c3d459121" providerId="ADAL" clId="{B576FF7A-5273-4D23-85CA-42C78D3ABF0C}" dt="2021-09-17T04:19:27.503" v="216"/>
        <pc:sldMkLst>
          <pc:docMk/>
          <pc:sldMk cId="2731667004" sldId="258"/>
        </pc:sldMkLst>
      </pc:sldChg>
      <pc:sldChg chg="del">
        <pc:chgData name="Mashal Khan" userId="ff208bdd-e69e-4a16-a659-cb1c3d459121" providerId="ADAL" clId="{B576FF7A-5273-4D23-85CA-42C78D3ABF0C}" dt="2021-09-17T03:56:43.160" v="18" actId="47"/>
        <pc:sldMkLst>
          <pc:docMk/>
          <pc:sldMk cId="4096310801" sldId="259"/>
        </pc:sldMkLst>
      </pc:sldChg>
      <pc:sldChg chg="add">
        <pc:chgData name="Mashal Khan" userId="ff208bdd-e69e-4a16-a659-cb1c3d459121" providerId="ADAL" clId="{B576FF7A-5273-4D23-85CA-42C78D3ABF0C}" dt="2021-09-17T04:19:27.503" v="216"/>
        <pc:sldMkLst>
          <pc:docMk/>
          <pc:sldMk cId="4101188088" sldId="259"/>
        </pc:sldMkLst>
      </pc:sldChg>
      <pc:sldChg chg="del">
        <pc:chgData name="Mashal Khan" userId="ff208bdd-e69e-4a16-a659-cb1c3d459121" providerId="ADAL" clId="{B576FF7A-5273-4D23-85CA-42C78D3ABF0C}" dt="2021-09-17T03:56:43.160" v="18" actId="47"/>
        <pc:sldMkLst>
          <pc:docMk/>
          <pc:sldMk cId="688302007" sldId="260"/>
        </pc:sldMkLst>
      </pc:sldChg>
      <pc:sldChg chg="del">
        <pc:chgData name="Mashal Khan" userId="ff208bdd-e69e-4a16-a659-cb1c3d459121" providerId="ADAL" clId="{B576FF7A-5273-4D23-85CA-42C78D3ABF0C}" dt="2021-09-17T03:56:43.160" v="18" actId="47"/>
        <pc:sldMkLst>
          <pc:docMk/>
          <pc:sldMk cId="140727911" sldId="262"/>
        </pc:sldMkLst>
      </pc:sldChg>
      <pc:sldChg chg="del">
        <pc:chgData name="Mashal Khan" userId="ff208bdd-e69e-4a16-a659-cb1c3d459121" providerId="ADAL" clId="{B576FF7A-5273-4D23-85CA-42C78D3ABF0C}" dt="2021-09-17T03:56:43.160" v="18" actId="47"/>
        <pc:sldMkLst>
          <pc:docMk/>
          <pc:sldMk cId="154785187" sldId="263"/>
        </pc:sldMkLst>
      </pc:sldChg>
      <pc:sldChg chg="add">
        <pc:chgData name="Mashal Khan" userId="ff208bdd-e69e-4a16-a659-cb1c3d459121" providerId="ADAL" clId="{B576FF7A-5273-4D23-85CA-42C78D3ABF0C}" dt="2021-09-17T04:19:27.503" v="216"/>
        <pc:sldMkLst>
          <pc:docMk/>
          <pc:sldMk cId="4031329862" sldId="263"/>
        </pc:sldMkLst>
      </pc:sldChg>
      <pc:sldChg chg="delSp add setBg delDesignElem">
        <pc:chgData name="Mashal Khan" userId="ff208bdd-e69e-4a16-a659-cb1c3d459121" providerId="ADAL" clId="{B576FF7A-5273-4D23-85CA-42C78D3ABF0C}" dt="2021-09-17T04:19:27.503" v="216"/>
        <pc:sldMkLst>
          <pc:docMk/>
          <pc:sldMk cId="406455083" sldId="264"/>
        </pc:sldMkLst>
        <pc:spChg chg="del">
          <ac:chgData name="Mashal Khan" userId="ff208bdd-e69e-4a16-a659-cb1c3d459121" providerId="ADAL" clId="{B576FF7A-5273-4D23-85CA-42C78D3ABF0C}" dt="2021-09-17T04:19:27.503" v="216"/>
          <ac:spMkLst>
            <pc:docMk/>
            <pc:sldMk cId="406455083" sldId="264"/>
            <ac:spMk id="21" creationId="{E5F17139-31EE-46AC-B04F-DBBD852DD6CB}"/>
          </ac:spMkLst>
        </pc:spChg>
        <pc:spChg chg="del">
          <ac:chgData name="Mashal Khan" userId="ff208bdd-e69e-4a16-a659-cb1c3d459121" providerId="ADAL" clId="{B576FF7A-5273-4D23-85CA-42C78D3ABF0C}" dt="2021-09-17T04:19:27.503" v="216"/>
          <ac:spMkLst>
            <pc:docMk/>
            <pc:sldMk cId="406455083" sldId="264"/>
            <ac:spMk id="22" creationId="{131DCBDB-1D4A-4E79-8172-CF12FCDE5754}"/>
          </ac:spMkLst>
        </pc:spChg>
        <pc:spChg chg="del">
          <ac:chgData name="Mashal Khan" userId="ff208bdd-e69e-4a16-a659-cb1c3d459121" providerId="ADAL" clId="{B576FF7A-5273-4D23-85CA-42C78D3ABF0C}" dt="2021-09-17T04:19:27.503" v="216"/>
          <ac:spMkLst>
            <pc:docMk/>
            <pc:sldMk cId="406455083" sldId="264"/>
            <ac:spMk id="23" creationId="{EF578ED8-0692-496C-9844-F1CFDEAAF294}"/>
          </ac:spMkLst>
        </pc:spChg>
        <pc:spChg chg="del">
          <ac:chgData name="Mashal Khan" userId="ff208bdd-e69e-4a16-a659-cb1c3d459121" providerId="ADAL" clId="{B576FF7A-5273-4D23-85CA-42C78D3ABF0C}" dt="2021-09-17T04:19:27.503" v="216"/>
          <ac:spMkLst>
            <pc:docMk/>
            <pc:sldMk cId="406455083" sldId="264"/>
            <ac:spMk id="24" creationId="{E89EC82A-BD1A-426B-955B-77D53704B1FC}"/>
          </ac:spMkLst>
        </pc:spChg>
        <pc:spChg chg="del">
          <ac:chgData name="Mashal Khan" userId="ff208bdd-e69e-4a16-a659-cb1c3d459121" providerId="ADAL" clId="{B576FF7A-5273-4D23-85CA-42C78D3ABF0C}" dt="2021-09-17T04:19:27.503" v="216"/>
          <ac:spMkLst>
            <pc:docMk/>
            <pc:sldMk cId="406455083" sldId="264"/>
            <ac:spMk id="25" creationId="{947D6136-395D-4D9F-9898-604E6BDE8E46}"/>
          </ac:spMkLst>
        </pc:spChg>
      </pc:sldChg>
      <pc:sldChg chg="del">
        <pc:chgData name="Mashal Khan" userId="ff208bdd-e69e-4a16-a659-cb1c3d459121" providerId="ADAL" clId="{B576FF7A-5273-4D23-85CA-42C78D3ABF0C}" dt="2021-09-17T03:56:43.160" v="18" actId="47"/>
        <pc:sldMkLst>
          <pc:docMk/>
          <pc:sldMk cId="1776462846" sldId="264"/>
        </pc:sldMkLst>
      </pc:sldChg>
      <pc:sldChg chg="addSp delSp modSp add mod">
        <pc:chgData name="Mashal Khan" userId="ff208bdd-e69e-4a16-a659-cb1c3d459121" providerId="ADAL" clId="{B576FF7A-5273-4D23-85CA-42C78D3ABF0C}" dt="2021-09-24T07:11:21.437" v="577"/>
        <pc:sldMkLst>
          <pc:docMk/>
          <pc:sldMk cId="2752323271" sldId="265"/>
        </pc:sldMkLst>
        <pc:grpChg chg="del mod">
          <ac:chgData name="Mashal Khan" userId="ff208bdd-e69e-4a16-a659-cb1c3d459121" providerId="ADAL" clId="{B576FF7A-5273-4D23-85CA-42C78D3ABF0C}" dt="2021-09-22T07:55:58.387" v="470"/>
          <ac:grpSpMkLst>
            <pc:docMk/>
            <pc:sldMk cId="2752323271" sldId="265"/>
            <ac:grpSpMk id="13" creationId="{3AE0E275-D9A2-4F6C-92CF-94220BC3BB02}"/>
          </ac:grpSpMkLst>
        </pc:grpChg>
        <pc:grpChg chg="del mod">
          <ac:chgData name="Mashal Khan" userId="ff208bdd-e69e-4a16-a659-cb1c3d459121" providerId="ADAL" clId="{B576FF7A-5273-4D23-85CA-42C78D3ABF0C}" dt="2021-09-22T07:56:50.465" v="482"/>
          <ac:grpSpMkLst>
            <pc:docMk/>
            <pc:sldMk cId="2752323271" sldId="265"/>
            <ac:grpSpMk id="14" creationId="{DA51FD4A-2647-482C-B28E-6813263B801D}"/>
          </ac:grpSpMkLst>
        </pc:grpChg>
        <pc:grpChg chg="del mod">
          <ac:chgData name="Mashal Khan" userId="ff208bdd-e69e-4a16-a659-cb1c3d459121" providerId="ADAL" clId="{B576FF7A-5273-4D23-85CA-42C78D3ABF0C}" dt="2021-09-24T07:11:21.434" v="563"/>
          <ac:grpSpMkLst>
            <pc:docMk/>
            <pc:sldMk cId="2752323271" sldId="265"/>
            <ac:grpSpMk id="19" creationId="{36AB1B53-2C61-4964-921E-3041C071EE32}"/>
          </ac:grpSpMkLst>
        </pc:grpChg>
        <pc:grpChg chg="del mod">
          <ac:chgData name="Mashal Khan" userId="ff208bdd-e69e-4a16-a659-cb1c3d459121" providerId="ADAL" clId="{B576FF7A-5273-4D23-85CA-42C78D3ABF0C}" dt="2021-09-22T07:55:58.387" v="470"/>
          <ac:grpSpMkLst>
            <pc:docMk/>
            <pc:sldMk cId="2752323271" sldId="265"/>
            <ac:grpSpMk id="22" creationId="{1347CDDE-BF43-4F8E-AA39-555A3C96547C}"/>
          </ac:grpSpMkLst>
        </pc:grpChg>
        <pc:grpChg chg="del mod">
          <ac:chgData name="Mashal Khan" userId="ff208bdd-e69e-4a16-a659-cb1c3d459121" providerId="ADAL" clId="{B576FF7A-5273-4D23-85CA-42C78D3ABF0C}" dt="2021-09-22T07:56:08.427" v="476"/>
          <ac:grpSpMkLst>
            <pc:docMk/>
            <pc:sldMk cId="2752323271" sldId="265"/>
            <ac:grpSpMk id="25" creationId="{DCBEFCB2-7955-41DE-9066-BB76081C3D98}"/>
          </ac:grpSpMkLst>
        </pc:grpChg>
        <pc:grpChg chg="del mod">
          <ac:chgData name="Mashal Khan" userId="ff208bdd-e69e-4a16-a659-cb1c3d459121" providerId="ADAL" clId="{B576FF7A-5273-4D23-85CA-42C78D3ABF0C}" dt="2021-09-22T07:56:44.612" v="478"/>
          <ac:grpSpMkLst>
            <pc:docMk/>
            <pc:sldMk cId="2752323271" sldId="265"/>
            <ac:grpSpMk id="31" creationId="{3A726CB7-8C09-406C-95EC-B93E009680B4}"/>
          </ac:grpSpMkLst>
        </pc:grpChg>
        <pc:grpChg chg="del mod">
          <ac:chgData name="Mashal Khan" userId="ff208bdd-e69e-4a16-a659-cb1c3d459121" providerId="ADAL" clId="{B576FF7A-5273-4D23-85CA-42C78D3ABF0C}" dt="2021-09-22T07:56:50.465" v="482"/>
          <ac:grpSpMkLst>
            <pc:docMk/>
            <pc:sldMk cId="2752323271" sldId="265"/>
            <ac:grpSpMk id="33" creationId="{4177ED72-97FF-4189-8540-DA3EDF20EE90}"/>
          </ac:grpSpMkLst>
        </pc:grpChg>
        <pc:grpChg chg="del mod">
          <ac:chgData name="Mashal Khan" userId="ff208bdd-e69e-4a16-a659-cb1c3d459121" providerId="ADAL" clId="{B576FF7A-5273-4D23-85CA-42C78D3ABF0C}" dt="2021-09-24T07:11:21.436" v="573"/>
          <ac:grpSpMkLst>
            <pc:docMk/>
            <pc:sldMk cId="2752323271" sldId="265"/>
            <ac:grpSpMk id="37" creationId="{550A1DB2-46A3-4165-8972-0F40ED655171}"/>
          </ac:grpSpMkLst>
        </pc:grpChg>
        <pc:grpChg chg="del mod">
          <ac:chgData name="Mashal Khan" userId="ff208bdd-e69e-4a16-a659-cb1c3d459121" providerId="ADAL" clId="{B576FF7A-5273-4D23-85CA-42C78D3ABF0C}" dt="2021-09-24T07:11:21.436" v="571"/>
          <ac:grpSpMkLst>
            <pc:docMk/>
            <pc:sldMk cId="2752323271" sldId="265"/>
            <ac:grpSpMk id="45" creationId="{3D937CC6-2519-4ECF-AD00-8FA7E65D8E3C}"/>
          </ac:grpSpMkLst>
        </pc:grpChg>
        <pc:grpChg chg="del mod">
          <ac:chgData name="Mashal Khan" userId="ff208bdd-e69e-4a16-a659-cb1c3d459121" providerId="ADAL" clId="{B576FF7A-5273-4D23-85CA-42C78D3ABF0C}" dt="2021-09-22T07:57:05.389" v="498"/>
          <ac:grpSpMkLst>
            <pc:docMk/>
            <pc:sldMk cId="2752323271" sldId="265"/>
            <ac:grpSpMk id="49" creationId="{3CB18BA1-2130-4BDA-9B40-E3C410603055}"/>
          </ac:grpSpMkLst>
        </pc:grpChg>
        <pc:grpChg chg="del mod">
          <ac:chgData name="Mashal Khan" userId="ff208bdd-e69e-4a16-a659-cb1c3d459121" providerId="ADAL" clId="{B576FF7A-5273-4D23-85CA-42C78D3ABF0C}" dt="2021-09-22T07:57:18.337" v="502"/>
          <ac:grpSpMkLst>
            <pc:docMk/>
            <pc:sldMk cId="2752323271" sldId="265"/>
            <ac:grpSpMk id="53" creationId="{04A99774-48F5-4AA6-BBFA-B2C8644EA7CB}"/>
          </ac:grpSpMkLst>
        </pc:grpChg>
        <pc:grpChg chg="del mod">
          <ac:chgData name="Mashal Khan" userId="ff208bdd-e69e-4a16-a659-cb1c3d459121" providerId="ADAL" clId="{B576FF7A-5273-4D23-85CA-42C78D3ABF0C}" dt="2021-09-22T07:57:23.047" v="504"/>
          <ac:grpSpMkLst>
            <pc:docMk/>
            <pc:sldMk cId="2752323271" sldId="265"/>
            <ac:grpSpMk id="57" creationId="{B4DA2774-6D1D-4B55-BD7D-3E85308C0AA4}"/>
          </ac:grpSpMkLst>
        </pc:grpChg>
        <pc:grpChg chg="del mod">
          <ac:chgData name="Mashal Khan" userId="ff208bdd-e69e-4a16-a659-cb1c3d459121" providerId="ADAL" clId="{B576FF7A-5273-4D23-85CA-42C78D3ABF0C}" dt="2021-09-24T07:11:21.436" v="574"/>
          <ac:grpSpMkLst>
            <pc:docMk/>
            <pc:sldMk cId="2752323271" sldId="265"/>
            <ac:grpSpMk id="59" creationId="{07E61512-E246-4FBC-B4F4-31981F8A61CE}"/>
          </ac:grpSpMkLst>
        </pc:grpChg>
        <pc:grpChg chg="del mod">
          <ac:chgData name="Mashal Khan" userId="ff208bdd-e69e-4a16-a659-cb1c3d459121" providerId="ADAL" clId="{B576FF7A-5273-4D23-85CA-42C78D3ABF0C}" dt="2021-09-22T07:57:28.064" v="509"/>
          <ac:grpSpMkLst>
            <pc:docMk/>
            <pc:sldMk cId="2752323271" sldId="265"/>
            <ac:grpSpMk id="62" creationId="{17B35EFD-0EE6-4973-A91D-7FC58DAD9D73}"/>
          </ac:grpSpMkLst>
        </pc:grpChg>
        <pc:grpChg chg="del mod">
          <ac:chgData name="Mashal Khan" userId="ff208bdd-e69e-4a16-a659-cb1c3d459121" providerId="ADAL" clId="{B576FF7A-5273-4D23-85CA-42C78D3ABF0C}" dt="2021-09-24T07:11:21.434" v="562"/>
          <ac:grpSpMkLst>
            <pc:docMk/>
            <pc:sldMk cId="2752323271" sldId="265"/>
            <ac:grpSpMk id="64" creationId="{F77C8E07-0F1D-4BBC-9D75-A3BCC94DD94E}"/>
          </ac:grpSpMkLst>
        </pc:grpChg>
        <pc:grpChg chg="del mod">
          <ac:chgData name="Mashal Khan" userId="ff208bdd-e69e-4a16-a659-cb1c3d459121" providerId="ADAL" clId="{B576FF7A-5273-4D23-85CA-42C78D3ABF0C}" dt="2021-09-24T07:11:21.428" v="545"/>
          <ac:grpSpMkLst>
            <pc:docMk/>
            <pc:sldMk cId="2752323271" sldId="265"/>
            <ac:grpSpMk id="67" creationId="{E3BA208F-4D29-4ACD-98CB-68A7A3171B5E}"/>
          </ac:grpSpMkLst>
        </pc:grpChg>
        <pc:inkChg chg="add del mod">
          <ac:chgData name="Mashal Khan" userId="ff208bdd-e69e-4a16-a659-cb1c3d459121" providerId="ADAL" clId="{B576FF7A-5273-4D23-85CA-42C78D3ABF0C}" dt="2021-09-24T07:11:21.435" v="566"/>
          <ac:inkMkLst>
            <pc:docMk/>
            <pc:sldMk cId="2752323271" sldId="265"/>
            <ac:inkMk id="3" creationId="{EB48F380-56B9-452C-B54C-5E756ABF18DE}"/>
          </ac:inkMkLst>
        </pc:inkChg>
        <pc:inkChg chg="add del mod">
          <ac:chgData name="Mashal Khan" userId="ff208bdd-e69e-4a16-a659-cb1c3d459121" providerId="ADAL" clId="{B576FF7A-5273-4D23-85CA-42C78D3ABF0C}" dt="2021-09-24T07:11:21.426" v="541"/>
          <ac:inkMkLst>
            <pc:docMk/>
            <pc:sldMk cId="2752323271" sldId="265"/>
            <ac:inkMk id="4" creationId="{7CE1D44A-ED4F-4A3A-9095-49D25B159010}"/>
          </ac:inkMkLst>
        </pc:inkChg>
        <pc:inkChg chg="add del mod">
          <ac:chgData name="Mashal Khan" userId="ff208bdd-e69e-4a16-a659-cb1c3d459121" providerId="ADAL" clId="{B576FF7A-5273-4D23-85CA-42C78D3ABF0C}" dt="2021-09-24T07:10:48.339" v="535"/>
          <ac:inkMkLst>
            <pc:docMk/>
            <pc:sldMk cId="2752323271" sldId="265"/>
            <ac:inkMk id="6" creationId="{ED00B66F-7173-4965-A200-2B38CF493D60}"/>
          </ac:inkMkLst>
        </pc:inkChg>
        <pc:inkChg chg="add del mod">
          <ac:chgData name="Mashal Khan" userId="ff208bdd-e69e-4a16-a659-cb1c3d459121" providerId="ADAL" clId="{B576FF7A-5273-4D23-85CA-42C78D3ABF0C}" dt="2021-09-24T07:10:48.339" v="534"/>
          <ac:inkMkLst>
            <pc:docMk/>
            <pc:sldMk cId="2752323271" sldId="265"/>
            <ac:inkMk id="7" creationId="{28D7F60F-AB2A-4171-96BC-C22E996F8A28}"/>
          </ac:inkMkLst>
        </pc:inkChg>
        <pc:inkChg chg="add del mod">
          <ac:chgData name="Mashal Khan" userId="ff208bdd-e69e-4a16-a659-cb1c3d459121" providerId="ADAL" clId="{B576FF7A-5273-4D23-85CA-42C78D3ABF0C}" dt="2021-09-24T07:10:48.338" v="532"/>
          <ac:inkMkLst>
            <pc:docMk/>
            <pc:sldMk cId="2752323271" sldId="265"/>
            <ac:inkMk id="8" creationId="{16139289-9773-4470-BB77-3A596F698124}"/>
          </ac:inkMkLst>
        </pc:inkChg>
        <pc:inkChg chg="add del mod">
          <ac:chgData name="Mashal Khan" userId="ff208bdd-e69e-4a16-a659-cb1c3d459121" providerId="ADAL" clId="{B576FF7A-5273-4D23-85CA-42C78D3ABF0C}" dt="2021-09-24T07:10:48.339" v="533"/>
          <ac:inkMkLst>
            <pc:docMk/>
            <pc:sldMk cId="2752323271" sldId="265"/>
            <ac:inkMk id="9" creationId="{E6758F01-648F-496C-80AA-99BDFC8024DD}"/>
          </ac:inkMkLst>
        </pc:inkChg>
        <pc:inkChg chg="add del mod">
          <ac:chgData name="Mashal Khan" userId="ff208bdd-e69e-4a16-a659-cb1c3d459121" providerId="ADAL" clId="{B576FF7A-5273-4D23-85CA-42C78D3ABF0C}" dt="2021-09-24T07:10:48.315" v="531"/>
          <ac:inkMkLst>
            <pc:docMk/>
            <pc:sldMk cId="2752323271" sldId="265"/>
            <ac:inkMk id="10" creationId="{D4D6AD0F-C6D4-4F6E-9484-D02DC530EAFB}"/>
          </ac:inkMkLst>
        </pc:inkChg>
        <pc:inkChg chg="add del mod">
          <ac:chgData name="Mashal Khan" userId="ff208bdd-e69e-4a16-a659-cb1c3d459121" providerId="ADAL" clId="{B576FF7A-5273-4D23-85CA-42C78D3ABF0C}" dt="2021-09-24T07:10:48.340" v="536"/>
          <ac:inkMkLst>
            <pc:docMk/>
            <pc:sldMk cId="2752323271" sldId="265"/>
            <ac:inkMk id="11" creationId="{575312C6-D20C-4B18-A65E-6A274055C2BA}"/>
          </ac:inkMkLst>
        </pc:inkChg>
        <pc:inkChg chg="add mod">
          <ac:chgData name="Mashal Khan" userId="ff208bdd-e69e-4a16-a659-cb1c3d459121" providerId="ADAL" clId="{B576FF7A-5273-4D23-85CA-42C78D3ABF0C}" dt="2021-09-24T07:11:21.436" v="573"/>
          <ac:inkMkLst>
            <pc:docMk/>
            <pc:sldMk cId="2752323271" sldId="265"/>
            <ac:inkMk id="12" creationId="{F0FBE75E-DD50-41FC-A5AB-AD7E08B07F49}"/>
          </ac:inkMkLst>
        </pc:inkChg>
        <pc:inkChg chg="add del">
          <ac:chgData name="Mashal Khan" userId="ff208bdd-e69e-4a16-a659-cb1c3d459121" providerId="ADAL" clId="{B576FF7A-5273-4D23-85CA-42C78D3ABF0C}" dt="2021-09-24T07:11:21.430" v="549"/>
          <ac:inkMkLst>
            <pc:docMk/>
            <pc:sldMk cId="2752323271" sldId="265"/>
            <ac:inkMk id="15" creationId="{0DAE0DA6-A067-4CE8-8402-1A9E786F388A}"/>
          </ac:inkMkLst>
        </pc:inkChg>
        <pc:inkChg chg="add del mod">
          <ac:chgData name="Mashal Khan" userId="ff208bdd-e69e-4a16-a659-cb1c3d459121" providerId="ADAL" clId="{B576FF7A-5273-4D23-85CA-42C78D3ABF0C}" dt="2021-09-24T07:11:21.435" v="569"/>
          <ac:inkMkLst>
            <pc:docMk/>
            <pc:sldMk cId="2752323271" sldId="265"/>
            <ac:inkMk id="16" creationId="{2088FF28-4392-4039-BE80-4F7A3657585F}"/>
          </ac:inkMkLst>
        </pc:inkChg>
        <pc:inkChg chg="add del mod">
          <ac:chgData name="Mashal Khan" userId="ff208bdd-e69e-4a16-a659-cb1c3d459121" providerId="ADAL" clId="{B576FF7A-5273-4D23-85CA-42C78D3ABF0C}" dt="2021-09-24T07:11:21.434" v="563"/>
          <ac:inkMkLst>
            <pc:docMk/>
            <pc:sldMk cId="2752323271" sldId="265"/>
            <ac:inkMk id="17" creationId="{AF967F3B-2FFD-4361-9EC9-A15477668FC1}"/>
          </ac:inkMkLst>
        </pc:inkChg>
        <pc:inkChg chg="add del mod">
          <ac:chgData name="Mashal Khan" userId="ff208bdd-e69e-4a16-a659-cb1c3d459121" providerId="ADAL" clId="{B576FF7A-5273-4D23-85CA-42C78D3ABF0C}" dt="2021-09-24T07:11:21.430" v="551"/>
          <ac:inkMkLst>
            <pc:docMk/>
            <pc:sldMk cId="2752323271" sldId="265"/>
            <ac:inkMk id="18" creationId="{2C0DBAD3-CFC8-4104-8C08-710804EFFBA1}"/>
          </ac:inkMkLst>
        </pc:inkChg>
        <pc:inkChg chg="add del mod">
          <ac:chgData name="Mashal Khan" userId="ff208bdd-e69e-4a16-a659-cb1c3d459121" providerId="ADAL" clId="{B576FF7A-5273-4D23-85CA-42C78D3ABF0C}" dt="2021-09-24T07:11:21.433" v="561"/>
          <ac:inkMkLst>
            <pc:docMk/>
            <pc:sldMk cId="2752323271" sldId="265"/>
            <ac:inkMk id="20" creationId="{A65EE1E9-5D81-4355-861E-69962D2031BC}"/>
          </ac:inkMkLst>
        </pc:inkChg>
        <pc:inkChg chg="add del mod">
          <ac:chgData name="Mashal Khan" userId="ff208bdd-e69e-4a16-a659-cb1c3d459121" providerId="ADAL" clId="{B576FF7A-5273-4D23-85CA-42C78D3ABF0C}" dt="2021-09-24T07:11:21.431" v="554"/>
          <ac:inkMkLst>
            <pc:docMk/>
            <pc:sldMk cId="2752323271" sldId="265"/>
            <ac:inkMk id="21" creationId="{DAD4DD83-76C5-4D5E-9F92-2B4953F6826D}"/>
          </ac:inkMkLst>
        </pc:inkChg>
        <pc:inkChg chg="add del mod">
          <ac:chgData name="Mashal Khan" userId="ff208bdd-e69e-4a16-a659-cb1c3d459121" providerId="ADAL" clId="{B576FF7A-5273-4D23-85CA-42C78D3ABF0C}" dt="2021-09-24T07:11:06.544" v="539"/>
          <ac:inkMkLst>
            <pc:docMk/>
            <pc:sldMk cId="2752323271" sldId="265"/>
            <ac:inkMk id="23" creationId="{5A0C4C5E-A41C-4816-855C-4A7561C00AF0}"/>
          </ac:inkMkLst>
        </pc:inkChg>
        <pc:inkChg chg="add del mod">
          <ac:chgData name="Mashal Khan" userId="ff208bdd-e69e-4a16-a659-cb1c3d459121" providerId="ADAL" clId="{B576FF7A-5273-4D23-85CA-42C78D3ABF0C}" dt="2021-09-24T07:11:06.543" v="538"/>
          <ac:inkMkLst>
            <pc:docMk/>
            <pc:sldMk cId="2752323271" sldId="265"/>
            <ac:inkMk id="24" creationId="{DA54003D-CD4F-4096-8CD0-AE1BE59EB3E0}"/>
          </ac:inkMkLst>
        </pc:inkChg>
        <pc:inkChg chg="add del mod">
          <ac:chgData name="Mashal Khan" userId="ff208bdd-e69e-4a16-a659-cb1c3d459121" providerId="ADAL" clId="{B576FF7A-5273-4D23-85CA-42C78D3ABF0C}" dt="2021-09-24T07:11:21.431" v="552"/>
          <ac:inkMkLst>
            <pc:docMk/>
            <pc:sldMk cId="2752323271" sldId="265"/>
            <ac:inkMk id="26" creationId="{65E048DC-76D3-410B-8D59-E265D2C75B27}"/>
          </ac:inkMkLst>
        </pc:inkChg>
        <pc:inkChg chg="add del mod">
          <ac:chgData name="Mashal Khan" userId="ff208bdd-e69e-4a16-a659-cb1c3d459121" providerId="ADAL" clId="{B576FF7A-5273-4D23-85CA-42C78D3ABF0C}" dt="2021-09-24T07:10:52.038" v="537"/>
          <ac:inkMkLst>
            <pc:docMk/>
            <pc:sldMk cId="2752323271" sldId="265"/>
            <ac:inkMk id="27" creationId="{D28114C6-92DE-44D5-99D3-8903697B8781}"/>
          </ac:inkMkLst>
        </pc:inkChg>
        <pc:inkChg chg="add del mod">
          <ac:chgData name="Mashal Khan" userId="ff208bdd-e69e-4a16-a659-cb1c3d459121" providerId="ADAL" clId="{B576FF7A-5273-4D23-85CA-42C78D3ABF0C}" dt="2021-09-24T07:11:21.431" v="553"/>
          <ac:inkMkLst>
            <pc:docMk/>
            <pc:sldMk cId="2752323271" sldId="265"/>
            <ac:inkMk id="28" creationId="{90280330-ED27-469E-9EE9-CB669EDE6450}"/>
          </ac:inkMkLst>
        </pc:inkChg>
        <pc:inkChg chg="add del mod">
          <ac:chgData name="Mashal Khan" userId="ff208bdd-e69e-4a16-a659-cb1c3d459121" providerId="ADAL" clId="{B576FF7A-5273-4D23-85CA-42C78D3ABF0C}" dt="2021-09-24T07:11:21.435" v="568"/>
          <ac:inkMkLst>
            <pc:docMk/>
            <pc:sldMk cId="2752323271" sldId="265"/>
            <ac:inkMk id="29" creationId="{C4777245-A13C-4827-B341-BA138188EAC7}"/>
          </ac:inkMkLst>
        </pc:inkChg>
        <pc:inkChg chg="add del mod">
          <ac:chgData name="Mashal Khan" userId="ff208bdd-e69e-4a16-a659-cb1c3d459121" providerId="ADAL" clId="{B576FF7A-5273-4D23-85CA-42C78D3ABF0C}" dt="2021-09-24T07:11:21.429" v="546"/>
          <ac:inkMkLst>
            <pc:docMk/>
            <pc:sldMk cId="2752323271" sldId="265"/>
            <ac:inkMk id="30" creationId="{6C0CD830-F106-4146-82B3-5E3973B3A236}"/>
          </ac:inkMkLst>
        </pc:inkChg>
        <pc:inkChg chg="add del mod">
          <ac:chgData name="Mashal Khan" userId="ff208bdd-e69e-4a16-a659-cb1c3d459121" providerId="ADAL" clId="{B576FF7A-5273-4D23-85CA-42C78D3ABF0C}" dt="2021-09-24T07:11:21.437" v="576"/>
          <ac:inkMkLst>
            <pc:docMk/>
            <pc:sldMk cId="2752323271" sldId="265"/>
            <ac:inkMk id="32" creationId="{22C8F5EB-0823-41D4-B284-D6455F4D9BEF}"/>
          </ac:inkMkLst>
        </pc:inkChg>
        <pc:inkChg chg="add del mod">
          <ac:chgData name="Mashal Khan" userId="ff208bdd-e69e-4a16-a659-cb1c3d459121" providerId="ADAL" clId="{B576FF7A-5273-4D23-85CA-42C78D3ABF0C}" dt="2021-09-24T07:11:21.429" v="548"/>
          <ac:inkMkLst>
            <pc:docMk/>
            <pc:sldMk cId="2752323271" sldId="265"/>
            <ac:inkMk id="34" creationId="{0AEB411B-FA06-4CD3-BD28-3ED2D50B0C1A}"/>
          </ac:inkMkLst>
        </pc:inkChg>
        <pc:inkChg chg="add del mod">
          <ac:chgData name="Mashal Khan" userId="ff208bdd-e69e-4a16-a659-cb1c3d459121" providerId="ADAL" clId="{B576FF7A-5273-4D23-85CA-42C78D3ABF0C}" dt="2021-09-24T07:11:21.436" v="572"/>
          <ac:inkMkLst>
            <pc:docMk/>
            <pc:sldMk cId="2752323271" sldId="265"/>
            <ac:inkMk id="35" creationId="{642A0BAE-4106-4B8B-9D67-3ED6CF3F4E84}"/>
          </ac:inkMkLst>
        </pc:inkChg>
        <pc:inkChg chg="add del mod">
          <ac:chgData name="Mashal Khan" userId="ff208bdd-e69e-4a16-a659-cb1c3d459121" providerId="ADAL" clId="{B576FF7A-5273-4D23-85CA-42C78D3ABF0C}" dt="2021-09-24T07:11:21.436" v="573"/>
          <ac:inkMkLst>
            <pc:docMk/>
            <pc:sldMk cId="2752323271" sldId="265"/>
            <ac:inkMk id="36" creationId="{2FAE1BAF-B912-4E4D-9DE6-8315918D70FB}"/>
          </ac:inkMkLst>
        </pc:inkChg>
        <pc:inkChg chg="add del mod">
          <ac:chgData name="Mashal Khan" userId="ff208bdd-e69e-4a16-a659-cb1c3d459121" providerId="ADAL" clId="{B576FF7A-5273-4D23-85CA-42C78D3ABF0C}" dt="2021-09-24T07:11:21.436" v="571"/>
          <ac:inkMkLst>
            <pc:docMk/>
            <pc:sldMk cId="2752323271" sldId="265"/>
            <ac:inkMk id="38" creationId="{33874649-4C31-450A-A9F5-3A5EAF860C2C}"/>
          </ac:inkMkLst>
        </pc:inkChg>
        <pc:inkChg chg="add del mod">
          <ac:chgData name="Mashal Khan" userId="ff208bdd-e69e-4a16-a659-cb1c3d459121" providerId="ADAL" clId="{B576FF7A-5273-4D23-85CA-42C78D3ABF0C}" dt="2021-09-24T07:11:21.425" v="540"/>
          <ac:inkMkLst>
            <pc:docMk/>
            <pc:sldMk cId="2752323271" sldId="265"/>
            <ac:inkMk id="39" creationId="{DB9F0D7B-3F3F-4CC7-B975-694AB1AEA46F}"/>
          </ac:inkMkLst>
        </pc:inkChg>
        <pc:inkChg chg="add del mod">
          <ac:chgData name="Mashal Khan" userId="ff208bdd-e69e-4a16-a659-cb1c3d459121" providerId="ADAL" clId="{B576FF7A-5273-4D23-85CA-42C78D3ABF0C}" dt="2021-09-24T07:11:21.429" v="547"/>
          <ac:inkMkLst>
            <pc:docMk/>
            <pc:sldMk cId="2752323271" sldId="265"/>
            <ac:inkMk id="40" creationId="{77775532-ED52-4413-855C-C4C89DD5FDE2}"/>
          </ac:inkMkLst>
        </pc:inkChg>
        <pc:inkChg chg="add del mod">
          <ac:chgData name="Mashal Khan" userId="ff208bdd-e69e-4a16-a659-cb1c3d459121" providerId="ADAL" clId="{B576FF7A-5273-4D23-85CA-42C78D3ABF0C}" dt="2021-09-24T07:11:21.437" v="575"/>
          <ac:inkMkLst>
            <pc:docMk/>
            <pc:sldMk cId="2752323271" sldId="265"/>
            <ac:inkMk id="41" creationId="{6426EF9B-2FA5-4B61-B314-70367ADA5434}"/>
          </ac:inkMkLst>
        </pc:inkChg>
        <pc:inkChg chg="add del mod">
          <ac:chgData name="Mashal Khan" userId="ff208bdd-e69e-4a16-a659-cb1c3d459121" providerId="ADAL" clId="{B576FF7A-5273-4D23-85CA-42C78D3ABF0C}" dt="2021-09-24T07:11:21.432" v="555"/>
          <ac:inkMkLst>
            <pc:docMk/>
            <pc:sldMk cId="2752323271" sldId="265"/>
            <ac:inkMk id="42" creationId="{FF570541-1F57-4A4F-9BAA-46299B494945}"/>
          </ac:inkMkLst>
        </pc:inkChg>
        <pc:inkChg chg="add del mod">
          <ac:chgData name="Mashal Khan" userId="ff208bdd-e69e-4a16-a659-cb1c3d459121" providerId="ADAL" clId="{B576FF7A-5273-4D23-85CA-42C78D3ABF0C}" dt="2021-09-24T07:11:21.432" v="556"/>
          <ac:inkMkLst>
            <pc:docMk/>
            <pc:sldMk cId="2752323271" sldId="265"/>
            <ac:inkMk id="43" creationId="{EAEF8CDD-7BA1-419B-8EA2-24894EDE9BED}"/>
          </ac:inkMkLst>
        </pc:inkChg>
        <pc:inkChg chg="add del mod">
          <ac:chgData name="Mashal Khan" userId="ff208bdd-e69e-4a16-a659-cb1c3d459121" providerId="ADAL" clId="{B576FF7A-5273-4D23-85CA-42C78D3ABF0C}" dt="2021-09-24T07:11:21.427" v="542"/>
          <ac:inkMkLst>
            <pc:docMk/>
            <pc:sldMk cId="2752323271" sldId="265"/>
            <ac:inkMk id="44" creationId="{4CD6D8CF-7D9F-4A66-86C6-BC9A49018550}"/>
          </ac:inkMkLst>
        </pc:inkChg>
        <pc:inkChg chg="add del mod">
          <ac:chgData name="Mashal Khan" userId="ff208bdd-e69e-4a16-a659-cb1c3d459121" providerId="ADAL" clId="{B576FF7A-5273-4D23-85CA-42C78D3ABF0C}" dt="2021-09-24T07:11:21.433" v="558"/>
          <ac:inkMkLst>
            <pc:docMk/>
            <pc:sldMk cId="2752323271" sldId="265"/>
            <ac:inkMk id="46" creationId="{1A6A9F1D-097A-4CA1-8B1E-0879BEBAD861}"/>
          </ac:inkMkLst>
        </pc:inkChg>
        <pc:inkChg chg="add del mod">
          <ac:chgData name="Mashal Khan" userId="ff208bdd-e69e-4a16-a659-cb1c3d459121" providerId="ADAL" clId="{B576FF7A-5273-4D23-85CA-42C78D3ABF0C}" dt="2021-09-24T07:11:21.432" v="557"/>
          <ac:inkMkLst>
            <pc:docMk/>
            <pc:sldMk cId="2752323271" sldId="265"/>
            <ac:inkMk id="47" creationId="{39C1B9BF-7F8B-4FDB-9794-F539584FE341}"/>
          </ac:inkMkLst>
        </pc:inkChg>
        <pc:inkChg chg="add del mod">
          <ac:chgData name="Mashal Khan" userId="ff208bdd-e69e-4a16-a659-cb1c3d459121" providerId="ADAL" clId="{B576FF7A-5273-4D23-85CA-42C78D3ABF0C}" dt="2021-09-24T07:11:21.437" v="577"/>
          <ac:inkMkLst>
            <pc:docMk/>
            <pc:sldMk cId="2752323271" sldId="265"/>
            <ac:inkMk id="48" creationId="{63A4922E-23E5-494A-91B3-EFC94312FD55}"/>
          </ac:inkMkLst>
        </pc:inkChg>
        <pc:inkChg chg="add del mod">
          <ac:chgData name="Mashal Khan" userId="ff208bdd-e69e-4a16-a659-cb1c3d459121" providerId="ADAL" clId="{B576FF7A-5273-4D23-85CA-42C78D3ABF0C}" dt="2021-09-24T07:11:21.435" v="567"/>
          <ac:inkMkLst>
            <pc:docMk/>
            <pc:sldMk cId="2752323271" sldId="265"/>
            <ac:inkMk id="50" creationId="{B828DE07-7584-43AF-9B5C-4D004F96CDD2}"/>
          </ac:inkMkLst>
        </pc:inkChg>
        <pc:inkChg chg="add del mod">
          <ac:chgData name="Mashal Khan" userId="ff208bdd-e69e-4a16-a659-cb1c3d459121" providerId="ADAL" clId="{B576FF7A-5273-4D23-85CA-42C78D3ABF0C}" dt="2021-09-24T07:11:21.434" v="564"/>
          <ac:inkMkLst>
            <pc:docMk/>
            <pc:sldMk cId="2752323271" sldId="265"/>
            <ac:inkMk id="51" creationId="{73B55F48-AE76-482C-9216-C5A07D313C83}"/>
          </ac:inkMkLst>
        </pc:inkChg>
        <pc:inkChg chg="add del mod">
          <ac:chgData name="Mashal Khan" userId="ff208bdd-e69e-4a16-a659-cb1c3d459121" providerId="ADAL" clId="{B576FF7A-5273-4D23-85CA-42C78D3ABF0C}" dt="2021-09-24T07:11:21.427" v="543"/>
          <ac:inkMkLst>
            <pc:docMk/>
            <pc:sldMk cId="2752323271" sldId="265"/>
            <ac:inkMk id="52" creationId="{E227C5F4-B6F5-481C-B912-EFD864AFB3C4}"/>
          </ac:inkMkLst>
        </pc:inkChg>
        <pc:inkChg chg="add del mod">
          <ac:chgData name="Mashal Khan" userId="ff208bdd-e69e-4a16-a659-cb1c3d459121" providerId="ADAL" clId="{B576FF7A-5273-4D23-85CA-42C78D3ABF0C}" dt="2021-09-24T07:11:21.436" v="574"/>
          <ac:inkMkLst>
            <pc:docMk/>
            <pc:sldMk cId="2752323271" sldId="265"/>
            <ac:inkMk id="54" creationId="{D18C6937-723A-4515-93D6-A023A0983983}"/>
          </ac:inkMkLst>
        </pc:inkChg>
        <pc:inkChg chg="add del mod">
          <ac:chgData name="Mashal Khan" userId="ff208bdd-e69e-4a16-a659-cb1c3d459121" providerId="ADAL" clId="{B576FF7A-5273-4D23-85CA-42C78D3ABF0C}" dt="2021-09-24T07:11:21.433" v="560"/>
          <ac:inkMkLst>
            <pc:docMk/>
            <pc:sldMk cId="2752323271" sldId="265"/>
            <ac:inkMk id="55" creationId="{590FD3F7-42CE-457D-9142-3FE817F1CC44}"/>
          </ac:inkMkLst>
        </pc:inkChg>
        <pc:inkChg chg="add del mod">
          <ac:chgData name="Mashal Khan" userId="ff208bdd-e69e-4a16-a659-cb1c3d459121" providerId="ADAL" clId="{B576FF7A-5273-4D23-85CA-42C78D3ABF0C}" dt="2021-09-24T07:11:21.433" v="559"/>
          <ac:inkMkLst>
            <pc:docMk/>
            <pc:sldMk cId="2752323271" sldId="265"/>
            <ac:inkMk id="56" creationId="{3B660D04-01E2-4544-9533-486F8E5E294B}"/>
          </ac:inkMkLst>
        </pc:inkChg>
        <pc:inkChg chg="add del mod">
          <ac:chgData name="Mashal Khan" userId="ff208bdd-e69e-4a16-a659-cb1c3d459121" providerId="ADAL" clId="{B576FF7A-5273-4D23-85CA-42C78D3ABF0C}" dt="2021-09-24T07:11:21.434" v="565"/>
          <ac:inkMkLst>
            <pc:docMk/>
            <pc:sldMk cId="2752323271" sldId="265"/>
            <ac:inkMk id="58" creationId="{6E40F0A6-F9F6-403D-97DE-E9F59812B34A}"/>
          </ac:inkMkLst>
        </pc:inkChg>
        <pc:inkChg chg="add del mod">
          <ac:chgData name="Mashal Khan" userId="ff208bdd-e69e-4a16-a659-cb1c3d459121" providerId="ADAL" clId="{B576FF7A-5273-4D23-85CA-42C78D3ABF0C}" dt="2021-09-24T07:11:21.427" v="544"/>
          <ac:inkMkLst>
            <pc:docMk/>
            <pc:sldMk cId="2752323271" sldId="265"/>
            <ac:inkMk id="60" creationId="{C8A6F143-40DA-46E5-A724-A2D94086869F}"/>
          </ac:inkMkLst>
        </pc:inkChg>
        <pc:inkChg chg="add del mod">
          <ac:chgData name="Mashal Khan" userId="ff208bdd-e69e-4a16-a659-cb1c3d459121" providerId="ADAL" clId="{B576FF7A-5273-4D23-85CA-42C78D3ABF0C}" dt="2021-09-24T07:11:21.436" v="570"/>
          <ac:inkMkLst>
            <pc:docMk/>
            <pc:sldMk cId="2752323271" sldId="265"/>
            <ac:inkMk id="61" creationId="{8DBCD606-5E44-41D4-BD76-4B501902A3E0}"/>
          </ac:inkMkLst>
        </pc:inkChg>
        <pc:inkChg chg="add del mod">
          <ac:chgData name="Mashal Khan" userId="ff208bdd-e69e-4a16-a659-cb1c3d459121" providerId="ADAL" clId="{B576FF7A-5273-4D23-85CA-42C78D3ABF0C}" dt="2021-09-24T07:11:21.434" v="562"/>
          <ac:inkMkLst>
            <pc:docMk/>
            <pc:sldMk cId="2752323271" sldId="265"/>
            <ac:inkMk id="63" creationId="{1BE03DED-9331-49FE-8F81-ACC6BE57980A}"/>
          </ac:inkMkLst>
        </pc:inkChg>
        <pc:inkChg chg="add del mod">
          <ac:chgData name="Mashal Khan" userId="ff208bdd-e69e-4a16-a659-cb1c3d459121" providerId="ADAL" clId="{B576FF7A-5273-4D23-85CA-42C78D3ABF0C}" dt="2021-09-24T07:11:21.428" v="545"/>
          <ac:inkMkLst>
            <pc:docMk/>
            <pc:sldMk cId="2752323271" sldId="265"/>
            <ac:inkMk id="65" creationId="{31B116AB-5FA8-44B5-B2A3-B28524779B74}"/>
          </ac:inkMkLst>
        </pc:inkChg>
        <pc:inkChg chg="add del mod">
          <ac:chgData name="Mashal Khan" userId="ff208bdd-e69e-4a16-a659-cb1c3d459121" providerId="ADAL" clId="{B576FF7A-5273-4D23-85CA-42C78D3ABF0C}" dt="2021-09-24T07:11:21.430" v="550"/>
          <ac:inkMkLst>
            <pc:docMk/>
            <pc:sldMk cId="2752323271" sldId="265"/>
            <ac:inkMk id="66" creationId="{59EEB04D-A3B2-444A-B443-CA62879216B3}"/>
          </ac:inkMkLst>
        </pc:inkChg>
        <pc:inkChg chg="add">
          <ac:chgData name="Mashal Khan" userId="ff208bdd-e69e-4a16-a659-cb1c3d459121" providerId="ADAL" clId="{B576FF7A-5273-4D23-85CA-42C78D3ABF0C}" dt="2021-09-22T07:58:15.938" v="513" actId="9405"/>
          <ac:inkMkLst>
            <pc:docMk/>
            <pc:sldMk cId="2752323271" sldId="265"/>
            <ac:inkMk id="68" creationId="{917D4C71-1266-4BA8-A39F-2719B5EFD543}"/>
          </ac:inkMkLst>
        </pc:inkChg>
      </pc:sldChg>
      <pc:sldChg chg="del">
        <pc:chgData name="Mashal Khan" userId="ff208bdd-e69e-4a16-a659-cb1c3d459121" providerId="ADAL" clId="{B576FF7A-5273-4D23-85CA-42C78D3ABF0C}" dt="2021-09-17T03:56:43.160" v="18" actId="47"/>
        <pc:sldMkLst>
          <pc:docMk/>
          <pc:sldMk cId="3557418874" sldId="265"/>
        </pc:sldMkLst>
      </pc:sldChg>
      <pc:sldChg chg="delSp add setBg delDesignElem">
        <pc:chgData name="Mashal Khan" userId="ff208bdd-e69e-4a16-a659-cb1c3d459121" providerId="ADAL" clId="{B576FF7A-5273-4D23-85CA-42C78D3ABF0C}" dt="2021-09-17T04:19:27.503" v="216"/>
        <pc:sldMkLst>
          <pc:docMk/>
          <pc:sldMk cId="1262384689" sldId="266"/>
        </pc:sldMkLst>
        <pc:spChg chg="del">
          <ac:chgData name="Mashal Khan" userId="ff208bdd-e69e-4a16-a659-cb1c3d459121" providerId="ADAL" clId="{B576FF7A-5273-4D23-85CA-42C78D3ABF0C}" dt="2021-09-17T04:19:27.503" v="216"/>
          <ac:spMkLst>
            <pc:docMk/>
            <pc:sldMk cId="1262384689" sldId="266"/>
            <ac:spMk id="64" creationId="{E5F17139-31EE-46AC-B04F-DBBD852DD6CB}"/>
          </ac:spMkLst>
        </pc:spChg>
        <pc:spChg chg="del">
          <ac:chgData name="Mashal Khan" userId="ff208bdd-e69e-4a16-a659-cb1c3d459121" providerId="ADAL" clId="{B576FF7A-5273-4D23-85CA-42C78D3ABF0C}" dt="2021-09-17T04:19:27.503" v="216"/>
          <ac:spMkLst>
            <pc:docMk/>
            <pc:sldMk cId="1262384689" sldId="266"/>
            <ac:spMk id="67" creationId="{DBBB6517-AFD0-4A58-8B37-F17AB812D2B6}"/>
          </ac:spMkLst>
        </pc:spChg>
        <pc:spChg chg="del">
          <ac:chgData name="Mashal Khan" userId="ff208bdd-e69e-4a16-a659-cb1c3d459121" providerId="ADAL" clId="{B576FF7A-5273-4D23-85CA-42C78D3ABF0C}" dt="2021-09-17T04:19:27.503" v="216"/>
          <ac:spMkLst>
            <pc:docMk/>
            <pc:sldMk cId="1262384689" sldId="266"/>
            <ac:spMk id="68" creationId="{3E39FCFD-033D-4043-95D9-7FAAAA8E0566}"/>
          </ac:spMkLst>
        </pc:spChg>
        <pc:grpChg chg="del">
          <ac:chgData name="Mashal Khan" userId="ff208bdd-e69e-4a16-a659-cb1c3d459121" providerId="ADAL" clId="{B576FF7A-5273-4D23-85CA-42C78D3ABF0C}" dt="2021-09-17T04:19:27.503" v="216"/>
          <ac:grpSpMkLst>
            <pc:docMk/>
            <pc:sldMk cId="1262384689" sldId="266"/>
            <ac:grpSpMk id="65" creationId="{53883AA7-7F86-41F8-A1D8-06E9886E7632}"/>
          </ac:grpSpMkLst>
        </pc:grpChg>
      </pc:sldChg>
      <pc:sldChg chg="del">
        <pc:chgData name="Mashal Khan" userId="ff208bdd-e69e-4a16-a659-cb1c3d459121" providerId="ADAL" clId="{B576FF7A-5273-4D23-85CA-42C78D3ABF0C}" dt="2021-09-17T03:56:43.160" v="18" actId="47"/>
        <pc:sldMkLst>
          <pc:docMk/>
          <pc:sldMk cId="4263528299" sldId="266"/>
        </pc:sldMkLst>
      </pc:sldChg>
      <pc:sldChg chg="del">
        <pc:chgData name="Mashal Khan" userId="ff208bdd-e69e-4a16-a659-cb1c3d459121" providerId="ADAL" clId="{B576FF7A-5273-4D23-85CA-42C78D3ABF0C}" dt="2021-09-17T03:56:43.160" v="18" actId="47"/>
        <pc:sldMkLst>
          <pc:docMk/>
          <pc:sldMk cId="499062296" sldId="267"/>
        </pc:sldMkLst>
      </pc:sldChg>
      <pc:sldChg chg="delSp add setBg delDesignElem">
        <pc:chgData name="Mashal Khan" userId="ff208bdd-e69e-4a16-a659-cb1c3d459121" providerId="ADAL" clId="{B576FF7A-5273-4D23-85CA-42C78D3ABF0C}" dt="2021-09-17T04:19:27.503" v="216"/>
        <pc:sldMkLst>
          <pc:docMk/>
          <pc:sldMk cId="1869466371" sldId="267"/>
        </pc:sldMkLst>
        <pc:spChg chg="del">
          <ac:chgData name="Mashal Khan" userId="ff208bdd-e69e-4a16-a659-cb1c3d459121" providerId="ADAL" clId="{B576FF7A-5273-4D23-85CA-42C78D3ABF0C}" dt="2021-09-17T04:19:27.503" v="216"/>
          <ac:spMkLst>
            <pc:docMk/>
            <pc:sldMk cId="1869466371" sldId="267"/>
            <ac:spMk id="19" creationId="{7D10AF26-17A2-4FA8-824A-F78507AF664C}"/>
          </ac:spMkLst>
        </pc:spChg>
        <pc:spChg chg="del">
          <ac:chgData name="Mashal Khan" userId="ff208bdd-e69e-4a16-a659-cb1c3d459121" providerId="ADAL" clId="{B576FF7A-5273-4D23-85CA-42C78D3ABF0C}" dt="2021-09-17T04:19:27.503" v="216"/>
          <ac:spMkLst>
            <pc:docMk/>
            <pc:sldMk cId="1869466371" sldId="267"/>
            <ac:spMk id="20" creationId="{E5F17139-31EE-46AC-B04F-DBBD852DD6CB}"/>
          </ac:spMkLst>
        </pc:spChg>
        <pc:spChg chg="del">
          <ac:chgData name="Mashal Khan" userId="ff208bdd-e69e-4a16-a659-cb1c3d459121" providerId="ADAL" clId="{B576FF7A-5273-4D23-85CA-42C78D3ABF0C}" dt="2021-09-17T04:19:27.503" v="216"/>
          <ac:spMkLst>
            <pc:docMk/>
            <pc:sldMk cId="1869466371" sldId="267"/>
            <ac:spMk id="21" creationId="{C1D72A4A-771D-4FE0-A07E-D0DAF4D69C4C}"/>
          </ac:spMkLst>
        </pc:spChg>
        <pc:spChg chg="del">
          <ac:chgData name="Mashal Khan" userId="ff208bdd-e69e-4a16-a659-cb1c3d459121" providerId="ADAL" clId="{B576FF7A-5273-4D23-85CA-42C78D3ABF0C}" dt="2021-09-17T04:19:27.503" v="216"/>
          <ac:spMkLst>
            <pc:docMk/>
            <pc:sldMk cId="1869466371" sldId="267"/>
            <ac:spMk id="22" creationId="{05BB7246-8AFD-47FC-A1F4-491E0167E208}"/>
          </ac:spMkLst>
        </pc:spChg>
        <pc:spChg chg="del">
          <ac:chgData name="Mashal Khan" userId="ff208bdd-e69e-4a16-a659-cb1c3d459121" providerId="ADAL" clId="{B576FF7A-5273-4D23-85CA-42C78D3ABF0C}" dt="2021-09-17T04:19:27.503" v="216"/>
          <ac:spMkLst>
            <pc:docMk/>
            <pc:sldMk cId="1869466371" sldId="267"/>
            <ac:spMk id="23" creationId="{0A6DF2E7-0906-4F1E-9B28-48B1A4D8E038}"/>
          </ac:spMkLst>
        </pc:spChg>
        <pc:spChg chg="del">
          <ac:chgData name="Mashal Khan" userId="ff208bdd-e69e-4a16-a659-cb1c3d459121" providerId="ADAL" clId="{B576FF7A-5273-4D23-85CA-42C78D3ABF0C}" dt="2021-09-17T04:19:27.503" v="216"/>
          <ac:spMkLst>
            <pc:docMk/>
            <pc:sldMk cId="1869466371" sldId="267"/>
            <ac:spMk id="24" creationId="{684FEC42-F70A-4505-A5DF-EC67268FE9B9}"/>
          </ac:spMkLst>
        </pc:spChg>
      </pc:sldChg>
      <pc:sldChg chg="del">
        <pc:chgData name="Mashal Khan" userId="ff208bdd-e69e-4a16-a659-cb1c3d459121" providerId="ADAL" clId="{B576FF7A-5273-4D23-85CA-42C78D3ABF0C}" dt="2021-09-17T03:56:43.160" v="18" actId="47"/>
        <pc:sldMkLst>
          <pc:docMk/>
          <pc:sldMk cId="326583686" sldId="268"/>
        </pc:sldMkLst>
      </pc:sldChg>
      <pc:sldChg chg="add">
        <pc:chgData name="Mashal Khan" userId="ff208bdd-e69e-4a16-a659-cb1c3d459121" providerId="ADAL" clId="{B576FF7A-5273-4D23-85CA-42C78D3ABF0C}" dt="2021-09-17T04:19:27.503" v="216"/>
        <pc:sldMkLst>
          <pc:docMk/>
          <pc:sldMk cId="2643652464" sldId="268"/>
        </pc:sldMkLst>
      </pc:sldChg>
      <pc:sldChg chg="delSp add setBg delDesignElem">
        <pc:chgData name="Mashal Khan" userId="ff208bdd-e69e-4a16-a659-cb1c3d459121" providerId="ADAL" clId="{B576FF7A-5273-4D23-85CA-42C78D3ABF0C}" dt="2021-09-17T04:19:27.503" v="216"/>
        <pc:sldMkLst>
          <pc:docMk/>
          <pc:sldMk cId="975853184" sldId="269"/>
        </pc:sldMkLst>
        <pc:spChg chg="del">
          <ac:chgData name="Mashal Khan" userId="ff208bdd-e69e-4a16-a659-cb1c3d459121" providerId="ADAL" clId="{B576FF7A-5273-4D23-85CA-42C78D3ABF0C}" dt="2021-09-17T04:19:27.503" v="216"/>
          <ac:spMkLst>
            <pc:docMk/>
            <pc:sldMk cId="975853184" sldId="269"/>
            <ac:spMk id="9" creationId="{E5F17139-31EE-46AC-B04F-DBBD852DD6CB}"/>
          </ac:spMkLst>
        </pc:spChg>
        <pc:spChg chg="del">
          <ac:chgData name="Mashal Khan" userId="ff208bdd-e69e-4a16-a659-cb1c3d459121" providerId="ADAL" clId="{B576FF7A-5273-4D23-85CA-42C78D3ABF0C}" dt="2021-09-17T04:19:27.503" v="216"/>
          <ac:spMkLst>
            <pc:docMk/>
            <pc:sldMk cId="975853184" sldId="269"/>
            <ac:spMk id="19" creationId="{89D16701-DA76-4F72-BB63-E2C3FFBDFE0F}"/>
          </ac:spMkLst>
        </pc:spChg>
        <pc:spChg chg="del">
          <ac:chgData name="Mashal Khan" userId="ff208bdd-e69e-4a16-a659-cb1c3d459121" providerId="ADAL" clId="{B576FF7A-5273-4D23-85CA-42C78D3ABF0C}" dt="2021-09-17T04:19:27.503" v="216"/>
          <ac:spMkLst>
            <pc:docMk/>
            <pc:sldMk cId="975853184" sldId="269"/>
            <ac:spMk id="21" creationId="{1CC28BE1-9DC6-43FE-9582-39F091098D77}"/>
          </ac:spMkLst>
        </pc:spChg>
        <pc:grpChg chg="del">
          <ac:chgData name="Mashal Khan" userId="ff208bdd-e69e-4a16-a659-cb1c3d459121" providerId="ADAL" clId="{B576FF7A-5273-4D23-85CA-42C78D3ABF0C}" dt="2021-09-17T04:19:27.503" v="216"/>
          <ac:grpSpMkLst>
            <pc:docMk/>
            <pc:sldMk cId="975853184" sldId="269"/>
            <ac:grpSpMk id="11" creationId="{7CF625D3-71A3-4F30-A096-8EF334E959D0}"/>
          </ac:grpSpMkLst>
        </pc:grpChg>
        <pc:grpChg chg="del">
          <ac:chgData name="Mashal Khan" userId="ff208bdd-e69e-4a16-a659-cb1c3d459121" providerId="ADAL" clId="{B576FF7A-5273-4D23-85CA-42C78D3ABF0C}" dt="2021-09-17T04:19:27.503" v="216"/>
          <ac:grpSpMkLst>
            <pc:docMk/>
            <pc:sldMk cId="975853184" sldId="269"/>
            <ac:grpSpMk id="15" creationId="{A8630B61-2CB6-4E0C-90A1-05A307F9CD6E}"/>
          </ac:grpSpMkLst>
        </pc:grpChg>
        <pc:grpChg chg="del">
          <ac:chgData name="Mashal Khan" userId="ff208bdd-e69e-4a16-a659-cb1c3d459121" providerId="ADAL" clId="{B576FF7A-5273-4D23-85CA-42C78D3ABF0C}" dt="2021-09-17T04:19:27.503" v="216"/>
          <ac:grpSpMkLst>
            <pc:docMk/>
            <pc:sldMk cId="975853184" sldId="269"/>
            <ac:grpSpMk id="23" creationId="{AF9AF3F3-CE0C-4125-BDD7-346487FA0B40}"/>
          </ac:grpSpMkLst>
        </pc:grpChg>
      </pc:sldChg>
      <pc:sldChg chg="del">
        <pc:chgData name="Mashal Khan" userId="ff208bdd-e69e-4a16-a659-cb1c3d459121" providerId="ADAL" clId="{B576FF7A-5273-4D23-85CA-42C78D3ABF0C}" dt="2021-09-17T03:56:43.160" v="18" actId="47"/>
        <pc:sldMkLst>
          <pc:docMk/>
          <pc:sldMk cId="2604942624" sldId="269"/>
        </pc:sldMkLst>
      </pc:sldChg>
      <pc:sldChg chg="del">
        <pc:chgData name="Mashal Khan" userId="ff208bdd-e69e-4a16-a659-cb1c3d459121" providerId="ADAL" clId="{B576FF7A-5273-4D23-85CA-42C78D3ABF0C}" dt="2021-09-17T03:56:43.160" v="18" actId="47"/>
        <pc:sldMkLst>
          <pc:docMk/>
          <pc:sldMk cId="488505721" sldId="270"/>
        </pc:sldMkLst>
      </pc:sldChg>
      <pc:sldChg chg="addSp delSp add mod setBg delDesignElem">
        <pc:chgData name="Mashal Khan" userId="ff208bdd-e69e-4a16-a659-cb1c3d459121" providerId="ADAL" clId="{B576FF7A-5273-4D23-85CA-42C78D3ABF0C}" dt="2021-09-21T05:23:43.197" v="241" actId="22"/>
        <pc:sldMkLst>
          <pc:docMk/>
          <pc:sldMk cId="3400085943" sldId="270"/>
        </pc:sldMkLst>
        <pc:spChg chg="del">
          <ac:chgData name="Mashal Khan" userId="ff208bdd-e69e-4a16-a659-cb1c3d459121" providerId="ADAL" clId="{B576FF7A-5273-4D23-85CA-42C78D3ABF0C}" dt="2021-09-17T04:19:27.503" v="216"/>
          <ac:spMkLst>
            <pc:docMk/>
            <pc:sldMk cId="3400085943" sldId="270"/>
            <ac:spMk id="8" creationId="{5A0118C5-4F8D-4CF4-BADD-53FEACC6C42A}"/>
          </ac:spMkLst>
        </pc:spChg>
        <pc:spChg chg="del">
          <ac:chgData name="Mashal Khan" userId="ff208bdd-e69e-4a16-a659-cb1c3d459121" providerId="ADAL" clId="{B576FF7A-5273-4D23-85CA-42C78D3ABF0C}" dt="2021-09-17T04:19:27.503" v="216"/>
          <ac:spMkLst>
            <pc:docMk/>
            <pc:sldMk cId="3400085943" sldId="270"/>
            <ac:spMk id="14" creationId="{CAB9AD4F-A248-4D49-8779-CE40E64C00F5}"/>
          </ac:spMkLst>
        </pc:spChg>
        <pc:spChg chg="del">
          <ac:chgData name="Mashal Khan" userId="ff208bdd-e69e-4a16-a659-cb1c3d459121" providerId="ADAL" clId="{B576FF7A-5273-4D23-85CA-42C78D3ABF0C}" dt="2021-09-17T04:19:27.503" v="216"/>
          <ac:spMkLst>
            <pc:docMk/>
            <pc:sldMk cId="3400085943" sldId="270"/>
            <ac:spMk id="16" creationId="{3D4C1981-3D8B-446C-BFAE-E7EE5CF2DDA3}"/>
          </ac:spMkLst>
        </pc:spChg>
        <pc:grpChg chg="del">
          <ac:chgData name="Mashal Khan" userId="ff208bdd-e69e-4a16-a659-cb1c3d459121" providerId="ADAL" clId="{B576FF7A-5273-4D23-85CA-42C78D3ABF0C}" dt="2021-09-17T04:19:27.503" v="216"/>
          <ac:grpSpMkLst>
            <pc:docMk/>
            <pc:sldMk cId="3400085943" sldId="270"/>
            <ac:grpSpMk id="10" creationId="{55A100E1-E66E-4ED2-A56A-F7A819228F2E}"/>
          </ac:grpSpMkLst>
        </pc:grpChg>
        <pc:grpChg chg="del">
          <ac:chgData name="Mashal Khan" userId="ff208bdd-e69e-4a16-a659-cb1c3d459121" providerId="ADAL" clId="{B576FF7A-5273-4D23-85CA-42C78D3ABF0C}" dt="2021-09-17T04:19:27.503" v="216"/>
          <ac:grpSpMkLst>
            <pc:docMk/>
            <pc:sldMk cId="3400085943" sldId="270"/>
            <ac:grpSpMk id="18" creationId="{1EB92380-E9AD-4474-9467-4DCB8EB50149}"/>
          </ac:grpSpMkLst>
        </pc:grpChg>
        <pc:picChg chg="add del">
          <ac:chgData name="Mashal Khan" userId="ff208bdd-e69e-4a16-a659-cb1c3d459121" providerId="ADAL" clId="{B576FF7A-5273-4D23-85CA-42C78D3ABF0C}" dt="2021-09-21T05:23:43.197" v="241" actId="22"/>
          <ac:picMkLst>
            <pc:docMk/>
            <pc:sldMk cId="3400085943" sldId="270"/>
            <ac:picMk id="4" creationId="{FA550D14-E135-4FB8-A8D3-34F7157CD2F0}"/>
          </ac:picMkLst>
        </pc:picChg>
      </pc:sldChg>
      <pc:sldChg chg="del">
        <pc:chgData name="Mashal Khan" userId="ff208bdd-e69e-4a16-a659-cb1c3d459121" providerId="ADAL" clId="{B576FF7A-5273-4D23-85CA-42C78D3ABF0C}" dt="2021-09-17T03:56:43.160" v="18" actId="47"/>
        <pc:sldMkLst>
          <pc:docMk/>
          <pc:sldMk cId="2972065554" sldId="271"/>
        </pc:sldMkLst>
      </pc:sldChg>
      <pc:sldChg chg="delSp add setBg delDesignElem">
        <pc:chgData name="Mashal Khan" userId="ff208bdd-e69e-4a16-a659-cb1c3d459121" providerId="ADAL" clId="{B576FF7A-5273-4D23-85CA-42C78D3ABF0C}" dt="2021-09-17T04:19:27.503" v="216"/>
        <pc:sldMkLst>
          <pc:docMk/>
          <pc:sldMk cId="3644285834" sldId="271"/>
        </pc:sldMkLst>
        <pc:spChg chg="del">
          <ac:chgData name="Mashal Khan" userId="ff208bdd-e69e-4a16-a659-cb1c3d459121" providerId="ADAL" clId="{B576FF7A-5273-4D23-85CA-42C78D3ABF0C}" dt="2021-09-17T04:19:27.503" v="216"/>
          <ac:spMkLst>
            <pc:docMk/>
            <pc:sldMk cId="3644285834" sldId="271"/>
            <ac:spMk id="38" creationId="{E5F17139-31EE-46AC-B04F-DBBD852DD6CB}"/>
          </ac:spMkLst>
        </pc:spChg>
        <pc:spChg chg="del">
          <ac:chgData name="Mashal Khan" userId="ff208bdd-e69e-4a16-a659-cb1c3d459121" providerId="ADAL" clId="{B576FF7A-5273-4D23-85CA-42C78D3ABF0C}" dt="2021-09-17T04:19:27.503" v="216"/>
          <ac:spMkLst>
            <pc:docMk/>
            <pc:sldMk cId="3644285834" sldId="271"/>
            <ac:spMk id="42" creationId="{DBBB6517-AFD0-4A58-8B37-F17AB812D2B6}"/>
          </ac:spMkLst>
        </pc:spChg>
        <pc:spChg chg="del">
          <ac:chgData name="Mashal Khan" userId="ff208bdd-e69e-4a16-a659-cb1c3d459121" providerId="ADAL" clId="{B576FF7A-5273-4D23-85CA-42C78D3ABF0C}" dt="2021-09-17T04:19:27.503" v="216"/>
          <ac:spMkLst>
            <pc:docMk/>
            <pc:sldMk cId="3644285834" sldId="271"/>
            <ac:spMk id="43" creationId="{3E39FCFD-033D-4043-95D9-7FAAAA8E0566}"/>
          </ac:spMkLst>
        </pc:spChg>
        <pc:grpChg chg="del">
          <ac:chgData name="Mashal Khan" userId="ff208bdd-e69e-4a16-a659-cb1c3d459121" providerId="ADAL" clId="{B576FF7A-5273-4D23-85CA-42C78D3ABF0C}" dt="2021-09-17T04:19:27.503" v="216"/>
          <ac:grpSpMkLst>
            <pc:docMk/>
            <pc:sldMk cId="3644285834" sldId="271"/>
            <ac:grpSpMk id="39" creationId="{53883AA7-7F86-41F8-A1D8-06E9886E7632}"/>
          </ac:grpSpMkLst>
        </pc:grpChg>
      </pc:sldChg>
      <pc:sldChg chg="del">
        <pc:chgData name="Mashal Khan" userId="ff208bdd-e69e-4a16-a659-cb1c3d459121" providerId="ADAL" clId="{B576FF7A-5273-4D23-85CA-42C78D3ABF0C}" dt="2021-09-17T03:56:43.160" v="18" actId="47"/>
        <pc:sldMkLst>
          <pc:docMk/>
          <pc:sldMk cId="481892043" sldId="272"/>
        </pc:sldMkLst>
      </pc:sldChg>
      <pc:sldChg chg="add">
        <pc:chgData name="Mashal Khan" userId="ff208bdd-e69e-4a16-a659-cb1c3d459121" providerId="ADAL" clId="{B576FF7A-5273-4D23-85CA-42C78D3ABF0C}" dt="2021-09-17T04:19:27.503" v="216"/>
        <pc:sldMkLst>
          <pc:docMk/>
          <pc:sldMk cId="1874685236" sldId="272"/>
        </pc:sldMkLst>
      </pc:sldChg>
      <pc:sldChg chg="modSp mod">
        <pc:chgData name="Mashal Khan" userId="ff208bdd-e69e-4a16-a659-cb1c3d459121" providerId="ADAL" clId="{B576FF7A-5273-4D23-85CA-42C78D3ABF0C}" dt="2021-09-17T04:25:41.220" v="226" actId="27636"/>
        <pc:sldMkLst>
          <pc:docMk/>
          <pc:sldMk cId="513666314" sldId="273"/>
        </pc:sldMkLst>
        <pc:spChg chg="mod">
          <ac:chgData name="Mashal Khan" userId="ff208bdd-e69e-4a16-a659-cb1c3d459121" providerId="ADAL" clId="{B576FF7A-5273-4D23-85CA-42C78D3ABF0C}" dt="2021-09-17T04:25:41.220" v="226" actId="27636"/>
          <ac:spMkLst>
            <pc:docMk/>
            <pc:sldMk cId="513666314" sldId="273"/>
            <ac:spMk id="3" creationId="{1E8ED548-A041-4406-B4A9-C08F840EC64E}"/>
          </ac:spMkLst>
        </pc:spChg>
      </pc:sldChg>
      <pc:sldChg chg="add">
        <pc:chgData name="Mashal Khan" userId="ff208bdd-e69e-4a16-a659-cb1c3d459121" providerId="ADAL" clId="{B576FF7A-5273-4D23-85CA-42C78D3ABF0C}" dt="2021-09-17T04:19:27.503" v="216"/>
        <pc:sldMkLst>
          <pc:docMk/>
          <pc:sldMk cId="1404604422" sldId="274"/>
        </pc:sldMkLst>
      </pc:sldChg>
      <pc:sldChg chg="del">
        <pc:chgData name="Mashal Khan" userId="ff208bdd-e69e-4a16-a659-cb1c3d459121" providerId="ADAL" clId="{B576FF7A-5273-4D23-85CA-42C78D3ABF0C}" dt="2021-09-17T03:56:43.160" v="18" actId="47"/>
        <pc:sldMkLst>
          <pc:docMk/>
          <pc:sldMk cId="1503694897" sldId="274"/>
        </pc:sldMkLst>
      </pc:sldChg>
      <pc:sldChg chg="delSp add setBg delDesignElem">
        <pc:chgData name="Mashal Khan" userId="ff208bdd-e69e-4a16-a659-cb1c3d459121" providerId="ADAL" clId="{B576FF7A-5273-4D23-85CA-42C78D3ABF0C}" dt="2021-09-17T04:19:27.503" v="216"/>
        <pc:sldMkLst>
          <pc:docMk/>
          <pc:sldMk cId="1477099682" sldId="275"/>
        </pc:sldMkLst>
        <pc:spChg chg="del">
          <ac:chgData name="Mashal Khan" userId="ff208bdd-e69e-4a16-a659-cb1c3d459121" providerId="ADAL" clId="{B576FF7A-5273-4D23-85CA-42C78D3ABF0C}" dt="2021-09-17T04:19:27.503" v="216"/>
          <ac:spMkLst>
            <pc:docMk/>
            <pc:sldMk cId="1477099682" sldId="275"/>
            <ac:spMk id="9" creationId="{5A0118C5-4F8D-4CF4-BADD-53FEACC6C42A}"/>
          </ac:spMkLst>
        </pc:spChg>
        <pc:grpChg chg="del">
          <ac:chgData name="Mashal Khan" userId="ff208bdd-e69e-4a16-a659-cb1c3d459121" providerId="ADAL" clId="{B576FF7A-5273-4D23-85CA-42C78D3ABF0C}" dt="2021-09-17T04:19:27.503" v="216"/>
          <ac:grpSpMkLst>
            <pc:docMk/>
            <pc:sldMk cId="1477099682" sldId="275"/>
            <ac:grpSpMk id="11" creationId="{B894EFA8-F425-4D19-A94B-445388B31E20}"/>
          </ac:grpSpMkLst>
        </pc:grpChg>
        <pc:grpChg chg="del">
          <ac:chgData name="Mashal Khan" userId="ff208bdd-e69e-4a16-a659-cb1c3d459121" providerId="ADAL" clId="{B576FF7A-5273-4D23-85CA-42C78D3ABF0C}" dt="2021-09-17T04:19:27.503" v="216"/>
          <ac:grpSpMkLst>
            <pc:docMk/>
            <pc:sldMk cId="1477099682" sldId="275"/>
            <ac:grpSpMk id="15" creationId="{C28CAB86-AA69-4EF8-A4E2-4E020497D0BB}"/>
          </ac:grpSpMkLst>
        </pc:grpChg>
        <pc:grpChg chg="del">
          <ac:chgData name="Mashal Khan" userId="ff208bdd-e69e-4a16-a659-cb1c3d459121" providerId="ADAL" clId="{B576FF7A-5273-4D23-85CA-42C78D3ABF0C}" dt="2021-09-17T04:19:27.503" v="216"/>
          <ac:grpSpMkLst>
            <pc:docMk/>
            <pc:sldMk cId="1477099682" sldId="275"/>
            <ac:grpSpMk id="19" creationId="{617CAA5F-37E3-4DF6-9DD0-68A40D21611B}"/>
          </ac:grpSpMkLst>
        </pc:grpChg>
        <pc:grpChg chg="del">
          <ac:chgData name="Mashal Khan" userId="ff208bdd-e69e-4a16-a659-cb1c3d459121" providerId="ADAL" clId="{B576FF7A-5273-4D23-85CA-42C78D3ABF0C}" dt="2021-09-17T04:19:27.503" v="216"/>
          <ac:grpSpMkLst>
            <pc:docMk/>
            <pc:sldMk cId="1477099682" sldId="275"/>
            <ac:grpSpMk id="26" creationId="{582A903B-6B78-4F0A-B7C9-3D80499020B8}"/>
          </ac:grpSpMkLst>
        </pc:grpChg>
      </pc:sldChg>
      <pc:sldChg chg="del">
        <pc:chgData name="Mashal Khan" userId="ff208bdd-e69e-4a16-a659-cb1c3d459121" providerId="ADAL" clId="{B576FF7A-5273-4D23-85CA-42C78D3ABF0C}" dt="2021-09-17T03:56:43.160" v="18" actId="47"/>
        <pc:sldMkLst>
          <pc:docMk/>
          <pc:sldMk cId="4086445887" sldId="275"/>
        </pc:sldMkLst>
      </pc:sldChg>
      <pc:sldChg chg="add">
        <pc:chgData name="Mashal Khan" userId="ff208bdd-e69e-4a16-a659-cb1c3d459121" providerId="ADAL" clId="{B576FF7A-5273-4D23-85CA-42C78D3ABF0C}" dt="2021-09-17T04:19:27.503" v="216"/>
        <pc:sldMkLst>
          <pc:docMk/>
          <pc:sldMk cId="1862962284" sldId="276"/>
        </pc:sldMkLst>
      </pc:sldChg>
      <pc:sldChg chg="del">
        <pc:chgData name="Mashal Khan" userId="ff208bdd-e69e-4a16-a659-cb1c3d459121" providerId="ADAL" clId="{B576FF7A-5273-4D23-85CA-42C78D3ABF0C}" dt="2021-09-17T03:56:43.160" v="18" actId="47"/>
        <pc:sldMkLst>
          <pc:docMk/>
          <pc:sldMk cId="3356443753" sldId="276"/>
        </pc:sldMkLst>
      </pc:sldChg>
      <pc:sldChg chg="addSp delSp modSp add mod">
        <pc:chgData name="Mashal Khan" userId="ff208bdd-e69e-4a16-a659-cb1c3d459121" providerId="ADAL" clId="{B576FF7A-5273-4D23-85CA-42C78D3ABF0C}" dt="2021-09-22T08:47:40.585" v="530"/>
        <pc:sldMkLst>
          <pc:docMk/>
          <pc:sldMk cId="1509678656" sldId="277"/>
        </pc:sldMkLst>
        <pc:grpChg chg="del mod">
          <ac:chgData name="Mashal Khan" userId="ff208bdd-e69e-4a16-a659-cb1c3d459121" providerId="ADAL" clId="{B576FF7A-5273-4D23-85CA-42C78D3ABF0C}" dt="2021-09-22T08:46:58.848" v="519"/>
          <ac:grpSpMkLst>
            <pc:docMk/>
            <pc:sldMk cId="1509678656" sldId="277"/>
            <ac:grpSpMk id="6" creationId="{D4341418-0EA8-4AF7-B5E8-163C60CA3A95}"/>
          </ac:grpSpMkLst>
        </pc:grpChg>
        <pc:grpChg chg="del mod">
          <ac:chgData name="Mashal Khan" userId="ff208bdd-e69e-4a16-a659-cb1c3d459121" providerId="ADAL" clId="{B576FF7A-5273-4D23-85CA-42C78D3ABF0C}" dt="2021-09-22T08:47:10.370" v="522"/>
          <ac:grpSpMkLst>
            <pc:docMk/>
            <pc:sldMk cId="1509678656" sldId="277"/>
            <ac:grpSpMk id="8" creationId="{2D9949CD-2C5F-4E0A-879F-DCC850226150}"/>
          </ac:grpSpMkLst>
        </pc:grpChg>
        <pc:grpChg chg="del mod">
          <ac:chgData name="Mashal Khan" userId="ff208bdd-e69e-4a16-a659-cb1c3d459121" providerId="ADAL" clId="{B576FF7A-5273-4D23-85CA-42C78D3ABF0C}" dt="2021-09-22T08:47:12.796" v="525"/>
          <ac:grpSpMkLst>
            <pc:docMk/>
            <pc:sldMk cId="1509678656" sldId="277"/>
            <ac:grpSpMk id="11" creationId="{832FCD78-B5F8-4BD4-8672-5B5FDCC56B4C}"/>
          </ac:grpSpMkLst>
        </pc:grpChg>
        <pc:grpChg chg="mod">
          <ac:chgData name="Mashal Khan" userId="ff208bdd-e69e-4a16-a659-cb1c3d459121" providerId="ADAL" clId="{B576FF7A-5273-4D23-85CA-42C78D3ABF0C}" dt="2021-09-22T08:47:12.796" v="525"/>
          <ac:grpSpMkLst>
            <pc:docMk/>
            <pc:sldMk cId="1509678656" sldId="277"/>
            <ac:grpSpMk id="14" creationId="{ADB15B60-B940-4F3E-8DD6-7B3B66754238}"/>
          </ac:grpSpMkLst>
        </pc:grpChg>
        <pc:grpChg chg="mod">
          <ac:chgData name="Mashal Khan" userId="ff208bdd-e69e-4a16-a659-cb1c3d459121" providerId="ADAL" clId="{B576FF7A-5273-4D23-85CA-42C78D3ABF0C}" dt="2021-09-22T08:47:40.585" v="530"/>
          <ac:grpSpMkLst>
            <pc:docMk/>
            <pc:sldMk cId="1509678656" sldId="277"/>
            <ac:grpSpMk id="19" creationId="{01EAC59F-B55C-448A-A468-BC26E1F79991}"/>
          </ac:grpSpMkLst>
        </pc:grpChg>
        <pc:inkChg chg="add mod">
          <ac:chgData name="Mashal Khan" userId="ff208bdd-e69e-4a16-a659-cb1c3d459121" providerId="ADAL" clId="{B576FF7A-5273-4D23-85CA-42C78D3ABF0C}" dt="2021-09-22T08:47:12.796" v="525"/>
          <ac:inkMkLst>
            <pc:docMk/>
            <pc:sldMk cId="1509678656" sldId="277"/>
            <ac:inkMk id="2" creationId="{A0F44AD6-FD74-4AF0-A1A8-DF510D346846}"/>
          </ac:inkMkLst>
        </pc:inkChg>
        <pc:inkChg chg="add mod">
          <ac:chgData name="Mashal Khan" userId="ff208bdd-e69e-4a16-a659-cb1c3d459121" providerId="ADAL" clId="{B576FF7A-5273-4D23-85CA-42C78D3ABF0C}" dt="2021-09-22T08:47:12.796" v="525"/>
          <ac:inkMkLst>
            <pc:docMk/>
            <pc:sldMk cId="1509678656" sldId="277"/>
            <ac:inkMk id="3" creationId="{F1047D35-44D4-408F-84E6-89B8D3DED0D1}"/>
          </ac:inkMkLst>
        </pc:inkChg>
        <pc:inkChg chg="add mod">
          <ac:chgData name="Mashal Khan" userId="ff208bdd-e69e-4a16-a659-cb1c3d459121" providerId="ADAL" clId="{B576FF7A-5273-4D23-85CA-42C78D3ABF0C}" dt="2021-09-22T08:47:12.796" v="525"/>
          <ac:inkMkLst>
            <pc:docMk/>
            <pc:sldMk cId="1509678656" sldId="277"/>
            <ac:inkMk id="5" creationId="{64D9FD71-8421-4F29-922A-71B2CFA7E818}"/>
          </ac:inkMkLst>
        </pc:inkChg>
        <pc:inkChg chg="add mod">
          <ac:chgData name="Mashal Khan" userId="ff208bdd-e69e-4a16-a659-cb1c3d459121" providerId="ADAL" clId="{B576FF7A-5273-4D23-85CA-42C78D3ABF0C}" dt="2021-09-22T08:47:12.796" v="525"/>
          <ac:inkMkLst>
            <pc:docMk/>
            <pc:sldMk cId="1509678656" sldId="277"/>
            <ac:inkMk id="7" creationId="{8E0D88C2-A7AE-487E-8375-96DD7027CA92}"/>
          </ac:inkMkLst>
        </pc:inkChg>
        <pc:inkChg chg="add mod">
          <ac:chgData name="Mashal Khan" userId="ff208bdd-e69e-4a16-a659-cb1c3d459121" providerId="ADAL" clId="{B576FF7A-5273-4D23-85CA-42C78D3ABF0C}" dt="2021-09-22T08:47:12.796" v="525"/>
          <ac:inkMkLst>
            <pc:docMk/>
            <pc:sldMk cId="1509678656" sldId="277"/>
            <ac:inkMk id="9" creationId="{2914B908-2F69-4092-BFEB-BCBC0BCDF313}"/>
          </ac:inkMkLst>
        </pc:inkChg>
        <pc:inkChg chg="add mod">
          <ac:chgData name="Mashal Khan" userId="ff208bdd-e69e-4a16-a659-cb1c3d459121" providerId="ADAL" clId="{B576FF7A-5273-4D23-85CA-42C78D3ABF0C}" dt="2021-09-22T08:47:12.796" v="525"/>
          <ac:inkMkLst>
            <pc:docMk/>
            <pc:sldMk cId="1509678656" sldId="277"/>
            <ac:inkMk id="10" creationId="{7D4A13C8-1BB2-4DDF-9EAD-EB865D54C760}"/>
          </ac:inkMkLst>
        </pc:inkChg>
        <pc:inkChg chg="add">
          <ac:chgData name="Mashal Khan" userId="ff208bdd-e69e-4a16-a659-cb1c3d459121" providerId="ADAL" clId="{B576FF7A-5273-4D23-85CA-42C78D3ABF0C}" dt="2021-09-22T08:47:11.340" v="523" actId="9405"/>
          <ac:inkMkLst>
            <pc:docMk/>
            <pc:sldMk cId="1509678656" sldId="277"/>
            <ac:inkMk id="12" creationId="{7CDB20EE-5C01-4ED7-A989-0FD4DCBB965A}"/>
          </ac:inkMkLst>
        </pc:inkChg>
        <pc:inkChg chg="add mod">
          <ac:chgData name="Mashal Khan" userId="ff208bdd-e69e-4a16-a659-cb1c3d459121" providerId="ADAL" clId="{B576FF7A-5273-4D23-85CA-42C78D3ABF0C}" dt="2021-09-22T08:47:12.796" v="525"/>
          <ac:inkMkLst>
            <pc:docMk/>
            <pc:sldMk cId="1509678656" sldId="277"/>
            <ac:inkMk id="13" creationId="{4C7A6D5C-D60D-488F-A0FB-59FE994385C3}"/>
          </ac:inkMkLst>
        </pc:inkChg>
        <pc:inkChg chg="add mod">
          <ac:chgData name="Mashal Khan" userId="ff208bdd-e69e-4a16-a659-cb1c3d459121" providerId="ADAL" clId="{B576FF7A-5273-4D23-85CA-42C78D3ABF0C}" dt="2021-09-22T08:47:40.585" v="530"/>
          <ac:inkMkLst>
            <pc:docMk/>
            <pc:sldMk cId="1509678656" sldId="277"/>
            <ac:inkMk id="15" creationId="{A0A8EE8E-4690-4625-9B67-2B70F6262391}"/>
          </ac:inkMkLst>
        </pc:inkChg>
        <pc:inkChg chg="add">
          <ac:chgData name="Mashal Khan" userId="ff208bdd-e69e-4a16-a659-cb1c3d459121" providerId="ADAL" clId="{B576FF7A-5273-4D23-85CA-42C78D3ABF0C}" dt="2021-09-22T08:47:39.138" v="527" actId="9405"/>
          <ac:inkMkLst>
            <pc:docMk/>
            <pc:sldMk cId="1509678656" sldId="277"/>
            <ac:inkMk id="16" creationId="{A76E0514-11F8-4CEF-8CFB-308793414266}"/>
          </ac:inkMkLst>
        </pc:inkChg>
        <pc:inkChg chg="add mod">
          <ac:chgData name="Mashal Khan" userId="ff208bdd-e69e-4a16-a659-cb1c3d459121" providerId="ADAL" clId="{B576FF7A-5273-4D23-85CA-42C78D3ABF0C}" dt="2021-09-22T08:47:40.585" v="530"/>
          <ac:inkMkLst>
            <pc:docMk/>
            <pc:sldMk cId="1509678656" sldId="277"/>
            <ac:inkMk id="17" creationId="{59FB5427-48C3-41FA-BEAF-39C3520E6308}"/>
          </ac:inkMkLst>
        </pc:inkChg>
        <pc:inkChg chg="add mod">
          <ac:chgData name="Mashal Khan" userId="ff208bdd-e69e-4a16-a659-cb1c3d459121" providerId="ADAL" clId="{B576FF7A-5273-4D23-85CA-42C78D3ABF0C}" dt="2021-09-22T08:47:40.585" v="530"/>
          <ac:inkMkLst>
            <pc:docMk/>
            <pc:sldMk cId="1509678656" sldId="277"/>
            <ac:inkMk id="18" creationId="{49672AA9-C7BF-4BFA-B0D6-518CEAFBCEF6}"/>
          </ac:inkMkLst>
        </pc:inkChg>
      </pc:sldChg>
      <pc:sldChg chg="del">
        <pc:chgData name="Mashal Khan" userId="ff208bdd-e69e-4a16-a659-cb1c3d459121" providerId="ADAL" clId="{B576FF7A-5273-4D23-85CA-42C78D3ABF0C}" dt="2021-09-17T03:56:43.160" v="18" actId="47"/>
        <pc:sldMkLst>
          <pc:docMk/>
          <pc:sldMk cId="3349071755" sldId="277"/>
        </pc:sldMkLst>
      </pc:sldChg>
      <pc:sldChg chg="del">
        <pc:chgData name="Mashal Khan" userId="ff208bdd-e69e-4a16-a659-cb1c3d459121" providerId="ADAL" clId="{B576FF7A-5273-4D23-85CA-42C78D3ABF0C}" dt="2021-09-17T03:56:43.160" v="18" actId="47"/>
        <pc:sldMkLst>
          <pc:docMk/>
          <pc:sldMk cId="536089091" sldId="278"/>
        </pc:sldMkLst>
      </pc:sldChg>
      <pc:sldChg chg="addSp modSp add mod">
        <pc:chgData name="Mashal Khan" userId="ff208bdd-e69e-4a16-a659-cb1c3d459121" providerId="ADAL" clId="{B576FF7A-5273-4D23-85CA-42C78D3ABF0C}" dt="2021-09-21T05:46:50.788" v="355" actId="1036"/>
        <pc:sldMkLst>
          <pc:docMk/>
          <pc:sldMk cId="2733782728" sldId="278"/>
        </pc:sldMkLst>
        <pc:spChg chg="mod">
          <ac:chgData name="Mashal Khan" userId="ff208bdd-e69e-4a16-a659-cb1c3d459121" providerId="ADAL" clId="{B576FF7A-5273-4D23-85CA-42C78D3ABF0C}" dt="2021-09-21T05:46:50.788" v="355" actId="1036"/>
          <ac:spMkLst>
            <pc:docMk/>
            <pc:sldMk cId="2733782728" sldId="278"/>
            <ac:spMk id="3" creationId="{F17A5BE4-9EB2-4C5C-9DB4-36521BE6BE0F}"/>
          </ac:spMkLst>
        </pc:spChg>
        <pc:inkChg chg="add">
          <ac:chgData name="Mashal Khan" userId="ff208bdd-e69e-4a16-a659-cb1c3d459121" providerId="ADAL" clId="{B576FF7A-5273-4D23-85CA-42C78D3ABF0C}" dt="2021-09-17T09:23:13.510" v="235" actId="9405"/>
          <ac:inkMkLst>
            <pc:docMk/>
            <pc:sldMk cId="2733782728" sldId="278"/>
            <ac:inkMk id="4" creationId="{8795EAAC-96C7-4D48-9C82-0107FEF10FC6}"/>
          </ac:inkMkLst>
        </pc:inkChg>
        <pc:inkChg chg="add">
          <ac:chgData name="Mashal Khan" userId="ff208bdd-e69e-4a16-a659-cb1c3d459121" providerId="ADAL" clId="{B576FF7A-5273-4D23-85CA-42C78D3ABF0C}" dt="2021-09-17T09:23:17.815" v="236" actId="9405"/>
          <ac:inkMkLst>
            <pc:docMk/>
            <pc:sldMk cId="2733782728" sldId="278"/>
            <ac:inkMk id="5" creationId="{15867CAF-6029-4081-ACAC-91A6FDF988C6}"/>
          </ac:inkMkLst>
        </pc:inkChg>
      </pc:sldChg>
      <pc:sldChg chg="add">
        <pc:chgData name="Mashal Khan" userId="ff208bdd-e69e-4a16-a659-cb1c3d459121" providerId="ADAL" clId="{B576FF7A-5273-4D23-85CA-42C78D3ABF0C}" dt="2021-09-17T03:59:45.886" v="19"/>
        <pc:sldMkLst>
          <pc:docMk/>
          <pc:sldMk cId="233687117" sldId="279"/>
        </pc:sldMkLst>
      </pc:sldChg>
      <pc:sldChg chg="del">
        <pc:chgData name="Mashal Khan" userId="ff208bdd-e69e-4a16-a659-cb1c3d459121" providerId="ADAL" clId="{B576FF7A-5273-4D23-85CA-42C78D3ABF0C}" dt="2021-09-17T03:56:43.160" v="18" actId="47"/>
        <pc:sldMkLst>
          <pc:docMk/>
          <pc:sldMk cId="2461005847" sldId="279"/>
        </pc:sldMkLst>
      </pc:sldChg>
      <pc:sldChg chg="add">
        <pc:chgData name="Mashal Khan" userId="ff208bdd-e69e-4a16-a659-cb1c3d459121" providerId="ADAL" clId="{B576FF7A-5273-4D23-85CA-42C78D3ABF0C}" dt="2021-09-17T04:10:25.570" v="23"/>
        <pc:sldMkLst>
          <pc:docMk/>
          <pc:sldMk cId="899574099" sldId="280"/>
        </pc:sldMkLst>
      </pc:sldChg>
      <pc:sldChg chg="del">
        <pc:chgData name="Mashal Khan" userId="ff208bdd-e69e-4a16-a659-cb1c3d459121" providerId="ADAL" clId="{B576FF7A-5273-4D23-85CA-42C78D3ABF0C}" dt="2021-09-17T03:56:43.160" v="18" actId="47"/>
        <pc:sldMkLst>
          <pc:docMk/>
          <pc:sldMk cId="4223292723" sldId="280"/>
        </pc:sldMkLst>
      </pc:sldChg>
      <pc:sldChg chg="del">
        <pc:chgData name="Mashal Khan" userId="ff208bdd-e69e-4a16-a659-cb1c3d459121" providerId="ADAL" clId="{B576FF7A-5273-4D23-85CA-42C78D3ABF0C}" dt="2021-09-17T03:56:43.160" v="18" actId="47"/>
        <pc:sldMkLst>
          <pc:docMk/>
          <pc:sldMk cId="1817053570" sldId="281"/>
        </pc:sldMkLst>
      </pc:sldChg>
      <pc:sldChg chg="addSp add">
        <pc:chgData name="Mashal Khan" userId="ff208bdd-e69e-4a16-a659-cb1c3d459121" providerId="ADAL" clId="{B576FF7A-5273-4D23-85CA-42C78D3ABF0C}" dt="2021-09-17T09:37:56.231" v="237"/>
        <pc:sldMkLst>
          <pc:docMk/>
          <pc:sldMk cId="2210001457" sldId="281"/>
        </pc:sldMkLst>
        <pc:inkChg chg="add">
          <ac:chgData name="Mashal Khan" userId="ff208bdd-e69e-4a16-a659-cb1c3d459121" providerId="ADAL" clId="{B576FF7A-5273-4D23-85CA-42C78D3ABF0C}" dt="2021-09-17T09:37:56.231" v="237"/>
          <ac:inkMkLst>
            <pc:docMk/>
            <pc:sldMk cId="2210001457" sldId="281"/>
            <ac:inkMk id="4" creationId="{DD32C765-92E3-4E09-A751-428F6FA470D4}"/>
          </ac:inkMkLst>
        </pc:inkChg>
      </pc:sldChg>
      <pc:sldChg chg="del">
        <pc:chgData name="Mashal Khan" userId="ff208bdd-e69e-4a16-a659-cb1c3d459121" providerId="ADAL" clId="{B576FF7A-5273-4D23-85CA-42C78D3ABF0C}" dt="2021-09-17T03:56:43.160" v="18" actId="47"/>
        <pc:sldMkLst>
          <pc:docMk/>
          <pc:sldMk cId="1466477052" sldId="282"/>
        </pc:sldMkLst>
      </pc:sldChg>
      <pc:sldChg chg="add">
        <pc:chgData name="Mashal Khan" userId="ff208bdd-e69e-4a16-a659-cb1c3d459121" providerId="ADAL" clId="{B576FF7A-5273-4D23-85CA-42C78D3ABF0C}" dt="2021-09-17T04:10:25.570" v="23"/>
        <pc:sldMkLst>
          <pc:docMk/>
          <pc:sldMk cId="3925514887" sldId="282"/>
        </pc:sldMkLst>
      </pc:sldChg>
      <pc:sldChg chg="add">
        <pc:chgData name="Mashal Khan" userId="ff208bdd-e69e-4a16-a659-cb1c3d459121" providerId="ADAL" clId="{B576FF7A-5273-4D23-85CA-42C78D3ABF0C}" dt="2021-09-17T04:21:28.278" v="217"/>
        <pc:sldMkLst>
          <pc:docMk/>
          <pc:sldMk cId="253356228" sldId="283"/>
        </pc:sldMkLst>
      </pc:sldChg>
      <pc:sldChg chg="del">
        <pc:chgData name="Mashal Khan" userId="ff208bdd-e69e-4a16-a659-cb1c3d459121" providerId="ADAL" clId="{B576FF7A-5273-4D23-85CA-42C78D3ABF0C}" dt="2021-09-17T03:56:43.160" v="18" actId="47"/>
        <pc:sldMkLst>
          <pc:docMk/>
          <pc:sldMk cId="2180446368" sldId="283"/>
        </pc:sldMkLst>
      </pc:sldChg>
      <pc:sldChg chg="del">
        <pc:chgData name="Mashal Khan" userId="ff208bdd-e69e-4a16-a659-cb1c3d459121" providerId="ADAL" clId="{B576FF7A-5273-4D23-85CA-42C78D3ABF0C}" dt="2021-09-17T03:56:43.160" v="18" actId="47"/>
        <pc:sldMkLst>
          <pc:docMk/>
          <pc:sldMk cId="1537641488" sldId="284"/>
        </pc:sldMkLst>
      </pc:sldChg>
      <pc:sldChg chg="add">
        <pc:chgData name="Mashal Khan" userId="ff208bdd-e69e-4a16-a659-cb1c3d459121" providerId="ADAL" clId="{B576FF7A-5273-4D23-85CA-42C78D3ABF0C}" dt="2021-09-17T04:21:28.278" v="217"/>
        <pc:sldMkLst>
          <pc:docMk/>
          <pc:sldMk cId="2301654178" sldId="284"/>
        </pc:sldMkLst>
      </pc:sldChg>
      <pc:sldChg chg="add">
        <pc:chgData name="Mashal Khan" userId="ff208bdd-e69e-4a16-a659-cb1c3d459121" providerId="ADAL" clId="{B576FF7A-5273-4D23-85CA-42C78D3ABF0C}" dt="2021-09-17T04:21:28.278" v="217"/>
        <pc:sldMkLst>
          <pc:docMk/>
          <pc:sldMk cId="793100631" sldId="285"/>
        </pc:sldMkLst>
      </pc:sldChg>
      <pc:sldChg chg="del">
        <pc:chgData name="Mashal Khan" userId="ff208bdd-e69e-4a16-a659-cb1c3d459121" providerId="ADAL" clId="{B576FF7A-5273-4D23-85CA-42C78D3ABF0C}" dt="2021-09-17T03:56:43.160" v="18" actId="47"/>
        <pc:sldMkLst>
          <pc:docMk/>
          <pc:sldMk cId="2100271324" sldId="285"/>
        </pc:sldMkLst>
      </pc:sldChg>
      <pc:sldChg chg="delSp add setBg delDesignElem">
        <pc:chgData name="Mashal Khan" userId="ff208bdd-e69e-4a16-a659-cb1c3d459121" providerId="ADAL" clId="{B576FF7A-5273-4D23-85CA-42C78D3ABF0C}" dt="2021-09-17T04:10:25.570" v="23"/>
        <pc:sldMkLst>
          <pc:docMk/>
          <pc:sldMk cId="1413036914" sldId="286"/>
        </pc:sldMkLst>
        <pc:spChg chg="del">
          <ac:chgData name="Mashal Khan" userId="ff208bdd-e69e-4a16-a659-cb1c3d459121" providerId="ADAL" clId="{B576FF7A-5273-4D23-85CA-42C78D3ABF0C}" dt="2021-09-17T04:10:25.570" v="23"/>
          <ac:spMkLst>
            <pc:docMk/>
            <pc:sldMk cId="1413036914" sldId="286"/>
            <ac:spMk id="9" creationId="{5A0118C5-4F8D-4CF4-BADD-53FEACC6C42A}"/>
          </ac:spMkLst>
        </pc:spChg>
        <pc:spChg chg="del">
          <ac:chgData name="Mashal Khan" userId="ff208bdd-e69e-4a16-a659-cb1c3d459121" providerId="ADAL" clId="{B576FF7A-5273-4D23-85CA-42C78D3ABF0C}" dt="2021-09-17T04:10:25.570" v="23"/>
          <ac:spMkLst>
            <pc:docMk/>
            <pc:sldMk cId="1413036914" sldId="286"/>
            <ac:spMk id="11" creationId="{F98F79A4-A6C7-4101-B1E9-27E05CB7CFA0}"/>
          </ac:spMkLst>
        </pc:spChg>
        <pc:spChg chg="del">
          <ac:chgData name="Mashal Khan" userId="ff208bdd-e69e-4a16-a659-cb1c3d459121" providerId="ADAL" clId="{B576FF7A-5273-4D23-85CA-42C78D3ABF0C}" dt="2021-09-17T04:10:25.570" v="23"/>
          <ac:spMkLst>
            <pc:docMk/>
            <pc:sldMk cId="1413036914" sldId="286"/>
            <ac:spMk id="13" creationId="{79AFCB35-9C04-4524-A0B1-57FF6865D013}"/>
          </ac:spMkLst>
        </pc:spChg>
        <pc:spChg chg="del">
          <ac:chgData name="Mashal Khan" userId="ff208bdd-e69e-4a16-a659-cb1c3d459121" providerId="ADAL" clId="{B576FF7A-5273-4D23-85CA-42C78D3ABF0C}" dt="2021-09-17T04:10:25.570" v="23"/>
          <ac:spMkLst>
            <pc:docMk/>
            <pc:sldMk cId="1413036914" sldId="286"/>
            <ac:spMk id="15" creationId="{D11AD2AD-0BA0-4DD3-8EEA-84686A0E718C}"/>
          </ac:spMkLst>
        </pc:spChg>
        <pc:spChg chg="del">
          <ac:chgData name="Mashal Khan" userId="ff208bdd-e69e-4a16-a659-cb1c3d459121" providerId="ADAL" clId="{B576FF7A-5273-4D23-85CA-42C78D3ABF0C}" dt="2021-09-17T04:10:25.570" v="23"/>
          <ac:spMkLst>
            <pc:docMk/>
            <pc:sldMk cId="1413036914" sldId="286"/>
            <ac:spMk id="17" creationId="{83C8019B-3985-409B-9B87-494B974EE9A2}"/>
          </ac:spMkLst>
        </pc:spChg>
        <pc:spChg chg="del">
          <ac:chgData name="Mashal Khan" userId="ff208bdd-e69e-4a16-a659-cb1c3d459121" providerId="ADAL" clId="{B576FF7A-5273-4D23-85CA-42C78D3ABF0C}" dt="2021-09-17T04:10:25.570" v="23"/>
          <ac:spMkLst>
            <pc:docMk/>
            <pc:sldMk cId="1413036914" sldId="286"/>
            <ac:spMk id="19" creationId="{9E5C5460-229E-46C8-A712-CC317985420F}"/>
          </ac:spMkLst>
        </pc:spChg>
        <pc:spChg chg="del">
          <ac:chgData name="Mashal Khan" userId="ff208bdd-e69e-4a16-a659-cb1c3d459121" providerId="ADAL" clId="{B576FF7A-5273-4D23-85CA-42C78D3ABF0C}" dt="2021-09-17T04:10:25.570" v="23"/>
          <ac:spMkLst>
            <pc:docMk/>
            <pc:sldMk cId="1413036914" sldId="286"/>
            <ac:spMk id="21" creationId="{B85A4DB3-61AA-49A1-85A9-B3397CD519AB}"/>
          </ac:spMkLst>
        </pc:spChg>
        <pc:grpChg chg="del">
          <ac:chgData name="Mashal Khan" userId="ff208bdd-e69e-4a16-a659-cb1c3d459121" providerId="ADAL" clId="{B576FF7A-5273-4D23-85CA-42C78D3ABF0C}" dt="2021-09-17T04:10:25.570" v="23"/>
          <ac:grpSpMkLst>
            <pc:docMk/>
            <pc:sldMk cId="1413036914" sldId="286"/>
            <ac:grpSpMk id="23" creationId="{0C156BF8-7FF7-440F-BE2B-417DFFE8BFA5}"/>
          </ac:grpSpMkLst>
        </pc:grpChg>
      </pc:sldChg>
      <pc:sldChg chg="del">
        <pc:chgData name="Mashal Khan" userId="ff208bdd-e69e-4a16-a659-cb1c3d459121" providerId="ADAL" clId="{B576FF7A-5273-4D23-85CA-42C78D3ABF0C}" dt="2021-09-17T03:56:43.160" v="18" actId="47"/>
        <pc:sldMkLst>
          <pc:docMk/>
          <pc:sldMk cId="2258700804" sldId="286"/>
        </pc:sldMkLst>
      </pc:sldChg>
      <pc:sldChg chg="add">
        <pc:chgData name="Mashal Khan" userId="ff208bdd-e69e-4a16-a659-cb1c3d459121" providerId="ADAL" clId="{B576FF7A-5273-4D23-85CA-42C78D3ABF0C}" dt="2021-09-17T04:21:28.278" v="217"/>
        <pc:sldMkLst>
          <pc:docMk/>
          <pc:sldMk cId="396960682" sldId="289"/>
        </pc:sldMkLst>
      </pc:sldChg>
      <pc:sldChg chg="del">
        <pc:chgData name="Mashal Khan" userId="ff208bdd-e69e-4a16-a659-cb1c3d459121" providerId="ADAL" clId="{B576FF7A-5273-4D23-85CA-42C78D3ABF0C}" dt="2021-09-17T03:56:43.160" v="18" actId="47"/>
        <pc:sldMkLst>
          <pc:docMk/>
          <pc:sldMk cId="4187148580" sldId="289"/>
        </pc:sldMkLst>
      </pc:sldChg>
      <pc:sldChg chg="del">
        <pc:chgData name="Mashal Khan" userId="ff208bdd-e69e-4a16-a659-cb1c3d459121" providerId="ADAL" clId="{B576FF7A-5273-4D23-85CA-42C78D3ABF0C}" dt="2021-09-17T03:56:43.160" v="18" actId="47"/>
        <pc:sldMkLst>
          <pc:docMk/>
          <pc:sldMk cId="890764260" sldId="295"/>
        </pc:sldMkLst>
      </pc:sldChg>
      <pc:sldChg chg="add">
        <pc:chgData name="Mashal Khan" userId="ff208bdd-e69e-4a16-a659-cb1c3d459121" providerId="ADAL" clId="{B576FF7A-5273-4D23-85CA-42C78D3ABF0C}" dt="2021-09-17T04:21:28.278" v="217"/>
        <pc:sldMkLst>
          <pc:docMk/>
          <pc:sldMk cId="3609639132" sldId="295"/>
        </pc:sldMkLst>
      </pc:sldChg>
      <pc:sldChg chg="del">
        <pc:chgData name="Mashal Khan" userId="ff208bdd-e69e-4a16-a659-cb1c3d459121" providerId="ADAL" clId="{B576FF7A-5273-4D23-85CA-42C78D3ABF0C}" dt="2021-09-17T04:21:52.828" v="220" actId="47"/>
        <pc:sldMkLst>
          <pc:docMk/>
          <pc:sldMk cId="3094480498" sldId="296"/>
        </pc:sldMkLst>
      </pc:sldChg>
      <pc:sldChg chg="add">
        <pc:chgData name="Mashal Khan" userId="ff208bdd-e69e-4a16-a659-cb1c3d459121" providerId="ADAL" clId="{B576FF7A-5273-4D23-85CA-42C78D3ABF0C}" dt="2021-09-17T04:10:25.570" v="23"/>
        <pc:sldMkLst>
          <pc:docMk/>
          <pc:sldMk cId="0" sldId="297"/>
        </pc:sldMkLst>
      </pc:sldChg>
      <pc:sldChg chg="add">
        <pc:chgData name="Mashal Khan" userId="ff208bdd-e69e-4a16-a659-cb1c3d459121" providerId="ADAL" clId="{B576FF7A-5273-4D23-85CA-42C78D3ABF0C}" dt="2021-09-17T04:10:25.570" v="23"/>
        <pc:sldMkLst>
          <pc:docMk/>
          <pc:sldMk cId="0" sldId="298"/>
        </pc:sldMkLst>
      </pc:sldChg>
      <pc:sldChg chg="add">
        <pc:chgData name="Mashal Khan" userId="ff208bdd-e69e-4a16-a659-cb1c3d459121" providerId="ADAL" clId="{B576FF7A-5273-4D23-85CA-42C78D3ABF0C}" dt="2021-09-17T04:10:25.570" v="23"/>
        <pc:sldMkLst>
          <pc:docMk/>
          <pc:sldMk cId="0" sldId="299"/>
        </pc:sldMkLst>
      </pc:sldChg>
      <pc:sldChg chg="add">
        <pc:chgData name="Mashal Khan" userId="ff208bdd-e69e-4a16-a659-cb1c3d459121" providerId="ADAL" clId="{B576FF7A-5273-4D23-85CA-42C78D3ABF0C}" dt="2021-09-17T04:10:25.570" v="23"/>
        <pc:sldMkLst>
          <pc:docMk/>
          <pc:sldMk cId="0" sldId="300"/>
        </pc:sldMkLst>
      </pc:sldChg>
      <pc:sldChg chg="add">
        <pc:chgData name="Mashal Khan" userId="ff208bdd-e69e-4a16-a659-cb1c3d459121" providerId="ADAL" clId="{B576FF7A-5273-4D23-85CA-42C78D3ABF0C}" dt="2021-09-17T04:10:25.570" v="23"/>
        <pc:sldMkLst>
          <pc:docMk/>
          <pc:sldMk cId="0" sldId="301"/>
        </pc:sldMkLst>
      </pc:sldChg>
      <pc:sldChg chg="modSp add mod ord">
        <pc:chgData name="Mashal Khan" userId="ff208bdd-e69e-4a16-a659-cb1c3d459121" providerId="ADAL" clId="{B576FF7A-5273-4D23-85CA-42C78D3ABF0C}" dt="2021-09-17T04:16:28.924" v="208" actId="20577"/>
        <pc:sldMkLst>
          <pc:docMk/>
          <pc:sldMk cId="0" sldId="302"/>
        </pc:sldMkLst>
        <pc:spChg chg="mod">
          <ac:chgData name="Mashal Khan" userId="ff208bdd-e69e-4a16-a659-cb1c3d459121" providerId="ADAL" clId="{B576FF7A-5273-4D23-85CA-42C78D3ABF0C}" dt="2021-09-17T04:16:28.924" v="208" actId="20577"/>
          <ac:spMkLst>
            <pc:docMk/>
            <pc:sldMk cId="0" sldId="302"/>
            <ac:spMk id="26627" creationId="{00000000-0000-0000-0000-000000000000}"/>
          </ac:spMkLst>
        </pc:spChg>
      </pc:sldChg>
      <pc:sldChg chg="modSp add mod">
        <pc:chgData name="Mashal Khan" userId="ff208bdd-e69e-4a16-a659-cb1c3d459121" providerId="ADAL" clId="{B576FF7A-5273-4D23-85CA-42C78D3ABF0C}" dt="2021-09-17T04:21:28.376" v="218" actId="27636"/>
        <pc:sldMkLst>
          <pc:docMk/>
          <pc:sldMk cId="2413698846" sldId="303"/>
        </pc:sldMkLst>
        <pc:spChg chg="mod">
          <ac:chgData name="Mashal Khan" userId="ff208bdd-e69e-4a16-a659-cb1c3d459121" providerId="ADAL" clId="{B576FF7A-5273-4D23-85CA-42C78D3ABF0C}" dt="2021-09-17T04:21:28.376" v="218" actId="27636"/>
          <ac:spMkLst>
            <pc:docMk/>
            <pc:sldMk cId="2413698846" sldId="303"/>
            <ac:spMk id="3" creationId="{387EB4A1-BA26-4794-B98B-AB0A7EF1DFDE}"/>
          </ac:spMkLst>
        </pc:spChg>
      </pc:sldChg>
      <pc:sldChg chg="add">
        <pc:chgData name="Mashal Khan" userId="ff208bdd-e69e-4a16-a659-cb1c3d459121" providerId="ADAL" clId="{B576FF7A-5273-4D23-85CA-42C78D3ABF0C}" dt="2021-09-17T04:13:24.662" v="25"/>
        <pc:sldMkLst>
          <pc:docMk/>
          <pc:sldMk cId="3772764950" sldId="304"/>
        </pc:sldMkLst>
      </pc:sldChg>
      <pc:sldChg chg="add">
        <pc:chgData name="Mashal Khan" userId="ff208bdd-e69e-4a16-a659-cb1c3d459121" providerId="ADAL" clId="{B576FF7A-5273-4D23-85CA-42C78D3ABF0C}" dt="2021-09-17T04:21:28.278" v="217"/>
        <pc:sldMkLst>
          <pc:docMk/>
          <pc:sldMk cId="522125939" sldId="305"/>
        </pc:sldMkLst>
      </pc:sldChg>
      <pc:sldChg chg="modSp add mod">
        <pc:chgData name="Mashal Khan" userId="ff208bdd-e69e-4a16-a659-cb1c3d459121" providerId="ADAL" clId="{B576FF7A-5273-4D23-85CA-42C78D3ABF0C}" dt="2021-09-17T04:13:51.262" v="32" actId="14100"/>
        <pc:sldMkLst>
          <pc:docMk/>
          <pc:sldMk cId="0" sldId="306"/>
        </pc:sldMkLst>
        <pc:spChg chg="mod">
          <ac:chgData name="Mashal Khan" userId="ff208bdd-e69e-4a16-a659-cb1c3d459121" providerId="ADAL" clId="{B576FF7A-5273-4D23-85CA-42C78D3ABF0C}" dt="2021-09-17T04:13:38.315" v="28" actId="1076"/>
          <ac:spMkLst>
            <pc:docMk/>
            <pc:sldMk cId="0" sldId="306"/>
            <ac:spMk id="36866" creationId="{00000000-0000-0000-0000-000000000000}"/>
          </ac:spMkLst>
        </pc:spChg>
        <pc:picChg chg="mod">
          <ac:chgData name="Mashal Khan" userId="ff208bdd-e69e-4a16-a659-cb1c3d459121" providerId="ADAL" clId="{B576FF7A-5273-4D23-85CA-42C78D3ABF0C}" dt="2021-09-17T04:13:51.262" v="32" actId="14100"/>
          <ac:picMkLst>
            <pc:docMk/>
            <pc:sldMk cId="0" sldId="306"/>
            <ac:picMk id="36869" creationId="{00000000-0000-0000-0000-000000000000}"/>
          </ac:picMkLst>
        </pc:picChg>
      </pc:sldChg>
      <pc:sldChg chg="add">
        <pc:chgData name="Mashal Khan" userId="ff208bdd-e69e-4a16-a659-cb1c3d459121" providerId="ADAL" clId="{B576FF7A-5273-4D23-85CA-42C78D3ABF0C}" dt="2021-09-17T04:21:28.278" v="217"/>
        <pc:sldMkLst>
          <pc:docMk/>
          <pc:sldMk cId="1571890529" sldId="307"/>
        </pc:sldMkLst>
      </pc:sldChg>
      <pc:sldChg chg="add">
        <pc:chgData name="Mashal Khan" userId="ff208bdd-e69e-4a16-a659-cb1c3d459121" providerId="ADAL" clId="{B576FF7A-5273-4D23-85CA-42C78D3ABF0C}" dt="2021-09-17T04:21:28.278" v="217"/>
        <pc:sldMkLst>
          <pc:docMk/>
          <pc:sldMk cId="2280185368" sldId="308"/>
        </pc:sldMkLst>
      </pc:sldChg>
      <pc:sldChg chg="modSp add mod">
        <pc:chgData name="Mashal Khan" userId="ff208bdd-e69e-4a16-a659-cb1c3d459121" providerId="ADAL" clId="{B576FF7A-5273-4D23-85CA-42C78D3ABF0C}" dt="2021-09-17T04:14:13.837" v="38" actId="14100"/>
        <pc:sldMkLst>
          <pc:docMk/>
          <pc:sldMk cId="0" sldId="311"/>
        </pc:sldMkLst>
        <pc:spChg chg="mod">
          <ac:chgData name="Mashal Khan" userId="ff208bdd-e69e-4a16-a659-cb1c3d459121" providerId="ADAL" clId="{B576FF7A-5273-4D23-85CA-42C78D3ABF0C}" dt="2021-09-17T04:14:01.809" v="35" actId="1076"/>
          <ac:spMkLst>
            <pc:docMk/>
            <pc:sldMk cId="0" sldId="311"/>
            <ac:spMk id="37890" creationId="{00000000-0000-0000-0000-000000000000}"/>
          </ac:spMkLst>
        </pc:spChg>
        <pc:picChg chg="mod">
          <ac:chgData name="Mashal Khan" userId="ff208bdd-e69e-4a16-a659-cb1c3d459121" providerId="ADAL" clId="{B576FF7A-5273-4D23-85CA-42C78D3ABF0C}" dt="2021-09-17T04:14:13.837" v="38" actId="14100"/>
          <ac:picMkLst>
            <pc:docMk/>
            <pc:sldMk cId="0" sldId="311"/>
            <ac:picMk id="37892" creationId="{00000000-0000-0000-0000-000000000000}"/>
          </ac:picMkLst>
        </pc:picChg>
      </pc:sldChg>
      <pc:sldChg chg="add">
        <pc:chgData name="Mashal Khan" userId="ff208bdd-e69e-4a16-a659-cb1c3d459121" providerId="ADAL" clId="{B576FF7A-5273-4D23-85CA-42C78D3ABF0C}" dt="2021-09-17T04:21:28.278" v="217"/>
        <pc:sldMkLst>
          <pc:docMk/>
          <pc:sldMk cId="2902035591" sldId="312"/>
        </pc:sldMkLst>
      </pc:sldChg>
      <pc:sldChg chg="add">
        <pc:chgData name="Mashal Khan" userId="ff208bdd-e69e-4a16-a659-cb1c3d459121" providerId="ADAL" clId="{B576FF7A-5273-4D23-85CA-42C78D3ABF0C}" dt="2021-09-17T04:21:28.278" v="217"/>
        <pc:sldMkLst>
          <pc:docMk/>
          <pc:sldMk cId="902175521" sldId="313"/>
        </pc:sldMkLst>
      </pc:sldChg>
      <pc:sldChg chg="add">
        <pc:chgData name="Mashal Khan" userId="ff208bdd-e69e-4a16-a659-cb1c3d459121" providerId="ADAL" clId="{B576FF7A-5273-4D23-85CA-42C78D3ABF0C}" dt="2021-09-17T04:21:28.278" v="217"/>
        <pc:sldMkLst>
          <pc:docMk/>
          <pc:sldMk cId="3212396899" sldId="314"/>
        </pc:sldMkLst>
      </pc:sldChg>
      <pc:sldChg chg="add">
        <pc:chgData name="Mashal Khan" userId="ff208bdd-e69e-4a16-a659-cb1c3d459121" providerId="ADAL" clId="{B576FF7A-5273-4D23-85CA-42C78D3ABF0C}" dt="2021-09-17T04:21:28.278" v="217"/>
        <pc:sldMkLst>
          <pc:docMk/>
          <pc:sldMk cId="3297468035" sldId="315"/>
        </pc:sldMkLst>
      </pc:sldChg>
      <pc:sldChg chg="add">
        <pc:chgData name="Mashal Khan" userId="ff208bdd-e69e-4a16-a659-cb1c3d459121" providerId="ADAL" clId="{B576FF7A-5273-4D23-85CA-42C78D3ABF0C}" dt="2021-09-17T04:21:28.278" v="217"/>
        <pc:sldMkLst>
          <pc:docMk/>
          <pc:sldMk cId="2158037046" sldId="316"/>
        </pc:sldMkLst>
      </pc:sldChg>
      <pc:sldChg chg="add">
        <pc:chgData name="Mashal Khan" userId="ff208bdd-e69e-4a16-a659-cb1c3d459121" providerId="ADAL" clId="{B576FF7A-5273-4D23-85CA-42C78D3ABF0C}" dt="2021-09-17T04:21:28.278" v="217"/>
        <pc:sldMkLst>
          <pc:docMk/>
          <pc:sldMk cId="3116794157" sldId="317"/>
        </pc:sldMkLst>
      </pc:sldChg>
      <pc:sldChg chg="add">
        <pc:chgData name="Mashal Khan" userId="ff208bdd-e69e-4a16-a659-cb1c3d459121" providerId="ADAL" clId="{B576FF7A-5273-4D23-85CA-42C78D3ABF0C}" dt="2021-09-17T04:21:28.278" v="217"/>
        <pc:sldMkLst>
          <pc:docMk/>
          <pc:sldMk cId="3289528465" sldId="318"/>
        </pc:sldMkLst>
      </pc:sldChg>
      <pc:sldChg chg="add">
        <pc:chgData name="Mashal Khan" userId="ff208bdd-e69e-4a16-a659-cb1c3d459121" providerId="ADAL" clId="{B576FF7A-5273-4D23-85CA-42C78D3ABF0C}" dt="2021-09-17T04:21:28.278" v="217"/>
        <pc:sldMkLst>
          <pc:docMk/>
          <pc:sldMk cId="1257978123" sldId="319"/>
        </pc:sldMkLst>
      </pc:sldChg>
      <pc:sldChg chg="add">
        <pc:chgData name="Mashal Khan" userId="ff208bdd-e69e-4a16-a659-cb1c3d459121" providerId="ADAL" clId="{B576FF7A-5273-4D23-85CA-42C78D3ABF0C}" dt="2021-09-17T04:21:28.278" v="217"/>
        <pc:sldMkLst>
          <pc:docMk/>
          <pc:sldMk cId="3820845589" sldId="320"/>
        </pc:sldMkLst>
      </pc:sldChg>
      <pc:sldChg chg="add">
        <pc:chgData name="Mashal Khan" userId="ff208bdd-e69e-4a16-a659-cb1c3d459121" providerId="ADAL" clId="{B576FF7A-5273-4D23-85CA-42C78D3ABF0C}" dt="2021-09-17T04:21:28.278" v="217"/>
        <pc:sldMkLst>
          <pc:docMk/>
          <pc:sldMk cId="3879906296" sldId="321"/>
        </pc:sldMkLst>
      </pc:sldChg>
      <pc:sldChg chg="add">
        <pc:chgData name="Mashal Khan" userId="ff208bdd-e69e-4a16-a659-cb1c3d459121" providerId="ADAL" clId="{B576FF7A-5273-4D23-85CA-42C78D3ABF0C}" dt="2021-09-17T04:21:28.278" v="217"/>
        <pc:sldMkLst>
          <pc:docMk/>
          <pc:sldMk cId="2323052061" sldId="322"/>
        </pc:sldMkLst>
      </pc:sldChg>
      <pc:sldChg chg="add">
        <pc:chgData name="Mashal Khan" userId="ff208bdd-e69e-4a16-a659-cb1c3d459121" providerId="ADAL" clId="{B576FF7A-5273-4D23-85CA-42C78D3ABF0C}" dt="2021-09-17T04:21:28.278" v="217"/>
        <pc:sldMkLst>
          <pc:docMk/>
          <pc:sldMk cId="3046307487" sldId="323"/>
        </pc:sldMkLst>
      </pc:sldChg>
      <pc:sldChg chg="add">
        <pc:chgData name="Mashal Khan" userId="ff208bdd-e69e-4a16-a659-cb1c3d459121" providerId="ADAL" clId="{B576FF7A-5273-4D23-85CA-42C78D3ABF0C}" dt="2021-09-17T04:21:28.278" v="217"/>
        <pc:sldMkLst>
          <pc:docMk/>
          <pc:sldMk cId="330000615" sldId="324"/>
        </pc:sldMkLst>
      </pc:sldChg>
      <pc:sldChg chg="add">
        <pc:chgData name="Mashal Khan" userId="ff208bdd-e69e-4a16-a659-cb1c3d459121" providerId="ADAL" clId="{B576FF7A-5273-4D23-85CA-42C78D3ABF0C}" dt="2021-09-17T04:21:28.278" v="217"/>
        <pc:sldMkLst>
          <pc:docMk/>
          <pc:sldMk cId="559939405" sldId="325"/>
        </pc:sldMkLst>
      </pc:sldChg>
      <pc:sldChg chg="add">
        <pc:chgData name="Mashal Khan" userId="ff208bdd-e69e-4a16-a659-cb1c3d459121" providerId="ADAL" clId="{B576FF7A-5273-4D23-85CA-42C78D3ABF0C}" dt="2021-09-17T04:21:28.278" v="217"/>
        <pc:sldMkLst>
          <pc:docMk/>
          <pc:sldMk cId="650948745" sldId="326"/>
        </pc:sldMkLst>
      </pc:sldChg>
      <pc:sldChg chg="add">
        <pc:chgData name="Mashal Khan" userId="ff208bdd-e69e-4a16-a659-cb1c3d459121" providerId="ADAL" clId="{B576FF7A-5273-4D23-85CA-42C78D3ABF0C}" dt="2021-09-17T04:21:28.278" v="217"/>
        <pc:sldMkLst>
          <pc:docMk/>
          <pc:sldMk cId="1991889259" sldId="327"/>
        </pc:sldMkLst>
      </pc:sldChg>
      <pc:sldChg chg="add">
        <pc:chgData name="Mashal Khan" userId="ff208bdd-e69e-4a16-a659-cb1c3d459121" providerId="ADAL" clId="{B576FF7A-5273-4D23-85CA-42C78D3ABF0C}" dt="2021-09-17T04:21:28.278" v="217"/>
        <pc:sldMkLst>
          <pc:docMk/>
          <pc:sldMk cId="606998167" sldId="328"/>
        </pc:sldMkLst>
      </pc:sldChg>
      <pc:sldChg chg="modSp add mod">
        <pc:chgData name="Mashal Khan" userId="ff208bdd-e69e-4a16-a659-cb1c3d459121" providerId="ADAL" clId="{B576FF7A-5273-4D23-85CA-42C78D3ABF0C}" dt="2021-09-17T04:21:28.443" v="219" actId="27636"/>
        <pc:sldMkLst>
          <pc:docMk/>
          <pc:sldMk cId="1824495243" sldId="329"/>
        </pc:sldMkLst>
        <pc:spChg chg="mod">
          <ac:chgData name="Mashal Khan" userId="ff208bdd-e69e-4a16-a659-cb1c3d459121" providerId="ADAL" clId="{B576FF7A-5273-4D23-85CA-42C78D3ABF0C}" dt="2021-09-17T04:21:28.443" v="219" actId="27636"/>
          <ac:spMkLst>
            <pc:docMk/>
            <pc:sldMk cId="1824495243" sldId="329"/>
            <ac:spMk id="3" creationId="{2939A232-304D-41CC-82EC-11EA81CBD999}"/>
          </ac:spMkLst>
        </pc:spChg>
      </pc:sldChg>
      <pc:sldChg chg="add">
        <pc:chgData name="Mashal Khan" userId="ff208bdd-e69e-4a16-a659-cb1c3d459121" providerId="ADAL" clId="{B576FF7A-5273-4D23-85CA-42C78D3ABF0C}" dt="2021-09-17T04:21:28.278" v="217"/>
        <pc:sldMkLst>
          <pc:docMk/>
          <pc:sldMk cId="2531598201" sldId="330"/>
        </pc:sldMkLst>
      </pc:sldChg>
      <pc:sldChg chg="add">
        <pc:chgData name="Mashal Khan" userId="ff208bdd-e69e-4a16-a659-cb1c3d459121" providerId="ADAL" clId="{B576FF7A-5273-4D23-85CA-42C78D3ABF0C}" dt="2021-09-17T04:21:28.278" v="217"/>
        <pc:sldMkLst>
          <pc:docMk/>
          <pc:sldMk cId="140982329" sldId="331"/>
        </pc:sldMkLst>
      </pc:sldChg>
      <pc:sldChg chg="new del ord">
        <pc:chgData name="Mashal Khan" userId="ff208bdd-e69e-4a16-a659-cb1c3d459121" providerId="ADAL" clId="{B576FF7A-5273-4D23-85CA-42C78D3ABF0C}" dt="2021-09-21T03:42:31.130" v="238" actId="47"/>
        <pc:sldMkLst>
          <pc:docMk/>
          <pc:sldMk cId="2331982255" sldId="332"/>
        </pc:sldMkLst>
      </pc:sldChg>
      <pc:sldChg chg="new del">
        <pc:chgData name="Mashal Khan" userId="ff208bdd-e69e-4a16-a659-cb1c3d459121" providerId="ADAL" clId="{B576FF7A-5273-4D23-85CA-42C78D3ABF0C}" dt="2021-09-17T08:53:45.028" v="228" actId="47"/>
        <pc:sldMkLst>
          <pc:docMk/>
          <pc:sldMk cId="2489717478" sldId="332"/>
        </pc:sldMkLst>
      </pc:sldChg>
      <pc:sldChg chg="addSp new mod">
        <pc:chgData name="Mashal Khan" userId="ff208bdd-e69e-4a16-a659-cb1c3d459121" providerId="ADAL" clId="{B576FF7A-5273-4D23-85CA-42C78D3ABF0C}" dt="2021-09-21T05:23:47.324" v="243" actId="22"/>
        <pc:sldMkLst>
          <pc:docMk/>
          <pc:sldMk cId="3733709515" sldId="332"/>
        </pc:sldMkLst>
        <pc:picChg chg="add">
          <ac:chgData name="Mashal Khan" userId="ff208bdd-e69e-4a16-a659-cb1c3d459121" providerId="ADAL" clId="{B576FF7A-5273-4D23-85CA-42C78D3ABF0C}" dt="2021-09-21T05:23:47.324" v="243" actId="22"/>
          <ac:picMkLst>
            <pc:docMk/>
            <pc:sldMk cId="3733709515" sldId="332"/>
            <ac:picMk id="3" creationId="{0A4121F7-44A3-49A7-8702-BA7E6915B597}"/>
          </ac:picMkLst>
        </pc:picChg>
      </pc:sldChg>
      <pc:sldChg chg="addSp new mod">
        <pc:chgData name="Mashal Khan" userId="ff208bdd-e69e-4a16-a659-cb1c3d459121" providerId="ADAL" clId="{B576FF7A-5273-4D23-85CA-42C78D3ABF0C}" dt="2021-09-21T05:24:16.159" v="245" actId="22"/>
        <pc:sldMkLst>
          <pc:docMk/>
          <pc:sldMk cId="381832215" sldId="333"/>
        </pc:sldMkLst>
        <pc:picChg chg="add">
          <ac:chgData name="Mashal Khan" userId="ff208bdd-e69e-4a16-a659-cb1c3d459121" providerId="ADAL" clId="{B576FF7A-5273-4D23-85CA-42C78D3ABF0C}" dt="2021-09-21T05:24:16.159" v="245" actId="22"/>
          <ac:picMkLst>
            <pc:docMk/>
            <pc:sldMk cId="381832215" sldId="333"/>
            <ac:picMk id="3" creationId="{6CA18900-A263-438F-B280-9433140C6AAB}"/>
          </ac:picMkLst>
        </pc:picChg>
      </pc:sldChg>
      <pc:sldChg chg="new del">
        <pc:chgData name="Mashal Khan" userId="ff208bdd-e69e-4a16-a659-cb1c3d459121" providerId="ADAL" clId="{B576FF7A-5273-4D23-85CA-42C78D3ABF0C}" dt="2021-09-21T03:43:55.565" v="239" actId="47"/>
        <pc:sldMkLst>
          <pc:docMk/>
          <pc:sldMk cId="2565766977" sldId="333"/>
        </pc:sldMkLst>
      </pc:sldChg>
      <pc:sldChg chg="modSp new del mod">
        <pc:chgData name="Mashal Khan" userId="ff208bdd-e69e-4a16-a659-cb1c3d459121" providerId="ADAL" clId="{B576FF7A-5273-4D23-85CA-42C78D3ABF0C}" dt="2021-09-21T05:34:06.360" v="354" actId="47"/>
        <pc:sldMkLst>
          <pc:docMk/>
          <pc:sldMk cId="2831466062" sldId="334"/>
        </pc:sldMkLst>
        <pc:spChg chg="mod">
          <ac:chgData name="Mashal Khan" userId="ff208bdd-e69e-4a16-a659-cb1c3d459121" providerId="ADAL" clId="{B576FF7A-5273-4D23-85CA-42C78D3ABF0C}" dt="2021-09-21T05:25:08.193" v="258" actId="20577"/>
          <ac:spMkLst>
            <pc:docMk/>
            <pc:sldMk cId="2831466062" sldId="334"/>
            <ac:spMk id="2" creationId="{F6A406EE-28BA-498A-81A9-0DE1B307D3E0}"/>
          </ac:spMkLst>
        </pc:spChg>
        <pc:spChg chg="mod">
          <ac:chgData name="Mashal Khan" userId="ff208bdd-e69e-4a16-a659-cb1c3d459121" providerId="ADAL" clId="{B576FF7A-5273-4D23-85CA-42C78D3ABF0C}" dt="2021-09-21T05:25:38.827" v="341" actId="20577"/>
          <ac:spMkLst>
            <pc:docMk/>
            <pc:sldMk cId="2831466062" sldId="334"/>
            <ac:spMk id="3" creationId="{B63D738A-7CA7-47BD-BC98-3DD0150E9A92}"/>
          </ac:spMkLst>
        </pc:spChg>
      </pc:sldChg>
      <pc:sldChg chg="addSp delSp new mod">
        <pc:chgData name="Mashal Khan" userId="ff208bdd-e69e-4a16-a659-cb1c3d459121" providerId="ADAL" clId="{B576FF7A-5273-4D23-85CA-42C78D3ABF0C}" dt="2021-09-24T07:11:59.367" v="621"/>
        <pc:sldMkLst>
          <pc:docMk/>
          <pc:sldMk cId="3945297639" sldId="335"/>
        </pc:sldMkLst>
        <pc:picChg chg="add">
          <ac:chgData name="Mashal Khan" userId="ff208bdd-e69e-4a16-a659-cb1c3d459121" providerId="ADAL" clId="{B576FF7A-5273-4D23-85CA-42C78D3ABF0C}" dt="2021-09-21T05:26:21.037" v="343" actId="22"/>
          <ac:picMkLst>
            <pc:docMk/>
            <pc:sldMk cId="3945297639" sldId="335"/>
            <ac:picMk id="3" creationId="{908CC821-558E-46D3-BF83-2F6F2EB45BE4}"/>
          </ac:picMkLst>
        </pc:picChg>
        <pc:inkChg chg="add del">
          <ac:chgData name="Mashal Khan" userId="ff208bdd-e69e-4a16-a659-cb1c3d459121" providerId="ADAL" clId="{B576FF7A-5273-4D23-85CA-42C78D3ABF0C}" dt="2021-09-24T07:11:59.367" v="621"/>
          <ac:inkMkLst>
            <pc:docMk/>
            <pc:sldMk cId="3945297639" sldId="335"/>
            <ac:inkMk id="2" creationId="{2D2368A8-7FCF-4DEC-BC5D-548132D340A8}"/>
          </ac:inkMkLst>
        </pc:inkChg>
        <pc:inkChg chg="add del">
          <ac:chgData name="Mashal Khan" userId="ff208bdd-e69e-4a16-a659-cb1c3d459121" providerId="ADAL" clId="{B576FF7A-5273-4D23-85CA-42C78D3ABF0C}" dt="2021-09-24T07:11:59.367" v="620"/>
          <ac:inkMkLst>
            <pc:docMk/>
            <pc:sldMk cId="3945297639" sldId="335"/>
            <ac:inkMk id="4" creationId="{ED85068F-9CE3-4042-81DF-B430C3A10DE1}"/>
          </ac:inkMkLst>
        </pc:inkChg>
        <pc:inkChg chg="add del">
          <ac:chgData name="Mashal Khan" userId="ff208bdd-e69e-4a16-a659-cb1c3d459121" providerId="ADAL" clId="{B576FF7A-5273-4D23-85CA-42C78D3ABF0C}" dt="2021-09-24T07:11:59.366" v="619"/>
          <ac:inkMkLst>
            <pc:docMk/>
            <pc:sldMk cId="3945297639" sldId="335"/>
            <ac:inkMk id="5" creationId="{4AD79284-A283-487B-B5FC-870D4819094E}"/>
          </ac:inkMkLst>
        </pc:inkChg>
      </pc:sldChg>
      <pc:sldChg chg="addSp delSp modSp new mod setBg">
        <pc:chgData name="Mashal Khan" userId="ff208bdd-e69e-4a16-a659-cb1c3d459121" providerId="ADAL" clId="{B576FF7A-5273-4D23-85CA-42C78D3ABF0C}" dt="2021-09-21T05:31:21.018" v="353" actId="14100"/>
        <pc:sldMkLst>
          <pc:docMk/>
          <pc:sldMk cId="1740948837" sldId="336"/>
        </pc:sldMkLst>
        <pc:spChg chg="add del">
          <ac:chgData name="Mashal Khan" userId="ff208bdd-e69e-4a16-a659-cb1c3d459121" providerId="ADAL" clId="{B576FF7A-5273-4D23-85CA-42C78D3ABF0C}" dt="2021-09-21T05:31:10.120" v="349" actId="26606"/>
          <ac:spMkLst>
            <pc:docMk/>
            <pc:sldMk cId="1740948837" sldId="336"/>
            <ac:spMk id="2" creationId="{B22DFA56-7B09-4B0A-A30E-92BB49211EF8}"/>
          </ac:spMkLst>
        </pc:spChg>
        <pc:spChg chg="add del">
          <ac:chgData name="Mashal Khan" userId="ff208bdd-e69e-4a16-a659-cb1c3d459121" providerId="ADAL" clId="{B576FF7A-5273-4D23-85CA-42C78D3ABF0C}" dt="2021-09-21T05:31:10.120" v="349" actId="26606"/>
          <ac:spMkLst>
            <pc:docMk/>
            <pc:sldMk cId="1740948837" sldId="336"/>
            <ac:spMk id="3" creationId="{1AF39413-678D-45D6-847A-B616FCB6ED9B}"/>
          </ac:spMkLst>
        </pc:spChg>
        <pc:spChg chg="add del">
          <ac:chgData name="Mashal Khan" userId="ff208bdd-e69e-4a16-a659-cb1c3d459121" providerId="ADAL" clId="{B576FF7A-5273-4D23-85CA-42C78D3ABF0C}" dt="2021-09-21T05:31:10.118" v="348" actId="26606"/>
          <ac:spMkLst>
            <pc:docMk/>
            <pc:sldMk cId="1740948837" sldId="336"/>
            <ac:spMk id="10" creationId="{AB8C311F-7253-4AED-9701-7FC0708C41C7}"/>
          </ac:spMkLst>
        </pc:spChg>
        <pc:spChg chg="add del">
          <ac:chgData name="Mashal Khan" userId="ff208bdd-e69e-4a16-a659-cb1c3d459121" providerId="ADAL" clId="{B576FF7A-5273-4D23-85CA-42C78D3ABF0C}" dt="2021-09-21T05:31:10.118" v="348" actId="26606"/>
          <ac:spMkLst>
            <pc:docMk/>
            <pc:sldMk cId="1740948837" sldId="336"/>
            <ac:spMk id="12" creationId="{E2384209-CB15-4CDF-9D31-C44FD9A3F20D}"/>
          </ac:spMkLst>
        </pc:spChg>
        <pc:spChg chg="add del">
          <ac:chgData name="Mashal Khan" userId="ff208bdd-e69e-4a16-a659-cb1c3d459121" providerId="ADAL" clId="{B576FF7A-5273-4D23-85CA-42C78D3ABF0C}" dt="2021-09-21T05:31:10.118" v="348" actId="26606"/>
          <ac:spMkLst>
            <pc:docMk/>
            <pc:sldMk cId="1740948837" sldId="336"/>
            <ac:spMk id="14" creationId="{2633B3B5-CC90-43F0-8714-D31D1F3F0209}"/>
          </ac:spMkLst>
        </pc:spChg>
        <pc:spChg chg="add del">
          <ac:chgData name="Mashal Khan" userId="ff208bdd-e69e-4a16-a659-cb1c3d459121" providerId="ADAL" clId="{B576FF7A-5273-4D23-85CA-42C78D3ABF0C}" dt="2021-09-21T05:31:10.118" v="348" actId="26606"/>
          <ac:spMkLst>
            <pc:docMk/>
            <pc:sldMk cId="1740948837" sldId="336"/>
            <ac:spMk id="16" creationId="{A8D57A06-A426-446D-B02C-A2DC6B62E45E}"/>
          </ac:spMkLst>
        </pc:spChg>
        <pc:picChg chg="add mod">
          <ac:chgData name="Mashal Khan" userId="ff208bdd-e69e-4a16-a659-cb1c3d459121" providerId="ADAL" clId="{B576FF7A-5273-4D23-85CA-42C78D3ABF0C}" dt="2021-09-21T05:31:21.018" v="353" actId="14100"/>
          <ac:picMkLst>
            <pc:docMk/>
            <pc:sldMk cId="1740948837" sldId="336"/>
            <ac:picMk id="5" creationId="{5274CDD7-2738-46F1-9071-B597829188B9}"/>
          </ac:picMkLst>
        </pc:picChg>
      </pc:sldChg>
      <pc:sldChg chg="new">
        <pc:chgData name="Mashal Khan" userId="ff208bdd-e69e-4a16-a659-cb1c3d459121" providerId="ADAL" clId="{B576FF7A-5273-4D23-85CA-42C78D3ABF0C}" dt="2021-09-21T07:16:16.047" v="356" actId="680"/>
        <pc:sldMkLst>
          <pc:docMk/>
          <pc:sldMk cId="966633300" sldId="337"/>
        </pc:sldMkLst>
      </pc:sldChg>
      <pc:sldChg chg="addSp delSp modSp new mod ord">
        <pc:chgData name="Mashal Khan" userId="ff208bdd-e69e-4a16-a659-cb1c3d459121" providerId="ADAL" clId="{B576FF7A-5273-4D23-85CA-42C78D3ABF0C}" dt="2021-09-24T07:11:35.974" v="618"/>
        <pc:sldMkLst>
          <pc:docMk/>
          <pc:sldMk cId="3083608339" sldId="338"/>
        </pc:sldMkLst>
        <pc:grpChg chg="del mod">
          <ac:chgData name="Mashal Khan" userId="ff208bdd-e69e-4a16-a659-cb1c3d459121" providerId="ADAL" clId="{B576FF7A-5273-4D23-85CA-42C78D3ABF0C}" dt="2021-09-22T07:39:24.010" v="365"/>
          <ac:grpSpMkLst>
            <pc:docMk/>
            <pc:sldMk cId="3083608339" sldId="338"/>
            <ac:grpSpMk id="5" creationId="{5A45D661-F287-4433-99CA-21F0237A34B6}"/>
          </ac:grpSpMkLst>
        </pc:grpChg>
        <pc:grpChg chg="del mod">
          <ac:chgData name="Mashal Khan" userId="ff208bdd-e69e-4a16-a659-cb1c3d459121" providerId="ADAL" clId="{B576FF7A-5273-4D23-85CA-42C78D3ABF0C}" dt="2021-09-24T07:11:35.972" v="606"/>
          <ac:grpSpMkLst>
            <pc:docMk/>
            <pc:sldMk cId="3083608339" sldId="338"/>
            <ac:grpSpMk id="7" creationId="{538265E6-C480-4206-A200-A7CEF8A8291D}"/>
          </ac:grpSpMkLst>
        </pc:grpChg>
        <pc:grpChg chg="del mod">
          <ac:chgData name="Mashal Khan" userId="ff208bdd-e69e-4a16-a659-cb1c3d459121" providerId="ADAL" clId="{B576FF7A-5273-4D23-85CA-42C78D3ABF0C}" dt="2021-09-22T07:39:29.518" v="375"/>
          <ac:grpSpMkLst>
            <pc:docMk/>
            <pc:sldMk cId="3083608339" sldId="338"/>
            <ac:grpSpMk id="12" creationId="{B53F05B2-AD29-4880-BC27-BA173A3A52FF}"/>
          </ac:grpSpMkLst>
        </pc:grpChg>
        <pc:grpChg chg="del mod">
          <ac:chgData name="Mashal Khan" userId="ff208bdd-e69e-4a16-a659-cb1c3d459121" providerId="ADAL" clId="{B576FF7A-5273-4D23-85CA-42C78D3ABF0C}" dt="2021-09-22T07:39:30.513" v="378"/>
          <ac:grpSpMkLst>
            <pc:docMk/>
            <pc:sldMk cId="3083608339" sldId="338"/>
            <ac:grpSpMk id="17" creationId="{BAA71336-1308-4F5C-BF25-BB6D7DF8BC9C}"/>
          </ac:grpSpMkLst>
        </pc:grpChg>
        <pc:grpChg chg="del mod">
          <ac:chgData name="Mashal Khan" userId="ff208bdd-e69e-4a16-a659-cb1c3d459121" providerId="ADAL" clId="{B576FF7A-5273-4D23-85CA-42C78D3ABF0C}" dt="2021-09-24T07:11:35.967" v="587"/>
          <ac:grpSpMkLst>
            <pc:docMk/>
            <pc:sldMk cId="3083608339" sldId="338"/>
            <ac:grpSpMk id="18" creationId="{25DAAD13-135E-4DCC-A5B7-9DEB3A4B4DD1}"/>
          </ac:grpSpMkLst>
        </pc:grpChg>
        <pc:grpChg chg="del mod">
          <ac:chgData name="Mashal Khan" userId="ff208bdd-e69e-4a16-a659-cb1c3d459121" providerId="ADAL" clId="{B576FF7A-5273-4D23-85CA-42C78D3ABF0C}" dt="2021-09-24T07:11:35.973" v="614"/>
          <ac:grpSpMkLst>
            <pc:docMk/>
            <pc:sldMk cId="3083608339" sldId="338"/>
            <ac:grpSpMk id="21" creationId="{B9DCC5FF-1563-4985-AD94-7AD1AEB3BFC8}"/>
          </ac:grpSpMkLst>
        </pc:grpChg>
        <pc:grpChg chg="del mod">
          <ac:chgData name="Mashal Khan" userId="ff208bdd-e69e-4a16-a659-cb1c3d459121" providerId="ADAL" clId="{B576FF7A-5273-4D23-85CA-42C78D3ABF0C}" dt="2021-09-24T07:11:35.974" v="618"/>
          <ac:grpSpMkLst>
            <pc:docMk/>
            <pc:sldMk cId="3083608339" sldId="338"/>
            <ac:grpSpMk id="38" creationId="{7AAFD3B0-0060-4E5B-8402-A8EF85473863}"/>
          </ac:grpSpMkLst>
        </pc:grpChg>
        <pc:grpChg chg="del mod">
          <ac:chgData name="Mashal Khan" userId="ff208bdd-e69e-4a16-a659-cb1c3d459121" providerId="ADAL" clId="{B576FF7A-5273-4D23-85CA-42C78D3ABF0C}" dt="2021-09-22T07:40:22.261" v="408"/>
          <ac:grpSpMkLst>
            <pc:docMk/>
            <pc:sldMk cId="3083608339" sldId="338"/>
            <ac:grpSpMk id="44" creationId="{F5A5E1A2-C5E0-4133-83A8-56FA36C4D32A}"/>
          </ac:grpSpMkLst>
        </pc:grpChg>
        <pc:grpChg chg="del mod">
          <ac:chgData name="Mashal Khan" userId="ff208bdd-e69e-4a16-a659-cb1c3d459121" providerId="ADAL" clId="{B576FF7A-5273-4D23-85CA-42C78D3ABF0C}" dt="2021-09-22T07:40:58.554" v="410"/>
          <ac:grpSpMkLst>
            <pc:docMk/>
            <pc:sldMk cId="3083608339" sldId="338"/>
            <ac:grpSpMk id="51" creationId="{BAA74449-A315-415A-85EA-12A30BCB780C}"/>
          </ac:grpSpMkLst>
        </pc:grpChg>
        <pc:grpChg chg="del mod">
          <ac:chgData name="Mashal Khan" userId="ff208bdd-e69e-4a16-a659-cb1c3d459121" providerId="ADAL" clId="{B576FF7A-5273-4D23-85CA-42C78D3ABF0C}" dt="2021-09-22T07:41:00.702" v="412"/>
          <ac:grpSpMkLst>
            <pc:docMk/>
            <pc:sldMk cId="3083608339" sldId="338"/>
            <ac:grpSpMk id="53" creationId="{D9557157-1101-4B7F-A13D-BD4E530C1CCD}"/>
          </ac:grpSpMkLst>
        </pc:grpChg>
        <pc:grpChg chg="del mod">
          <ac:chgData name="Mashal Khan" userId="ff208bdd-e69e-4a16-a659-cb1c3d459121" providerId="ADAL" clId="{B576FF7A-5273-4D23-85CA-42C78D3ABF0C}" dt="2021-09-22T07:41:11.606" v="414"/>
          <ac:grpSpMkLst>
            <pc:docMk/>
            <pc:sldMk cId="3083608339" sldId="338"/>
            <ac:grpSpMk id="55" creationId="{4EE842AB-9D28-4958-BF69-5C74022CDB69}"/>
          </ac:grpSpMkLst>
        </pc:grpChg>
        <pc:grpChg chg="del mod">
          <ac:chgData name="Mashal Khan" userId="ff208bdd-e69e-4a16-a659-cb1c3d459121" providerId="ADAL" clId="{B576FF7A-5273-4D23-85CA-42C78D3ABF0C}" dt="2021-09-22T07:41:22.241" v="417"/>
          <ac:grpSpMkLst>
            <pc:docMk/>
            <pc:sldMk cId="3083608339" sldId="338"/>
            <ac:grpSpMk id="57" creationId="{5EF1309F-8464-4801-914E-AEAEF06DB909}"/>
          </ac:grpSpMkLst>
        </pc:grpChg>
        <pc:grpChg chg="del mod">
          <ac:chgData name="Mashal Khan" userId="ff208bdd-e69e-4a16-a659-cb1c3d459121" providerId="ADAL" clId="{B576FF7A-5273-4D23-85CA-42C78D3ABF0C}" dt="2021-09-22T07:41:34.539" v="432"/>
          <ac:grpSpMkLst>
            <pc:docMk/>
            <pc:sldMk cId="3083608339" sldId="338"/>
            <ac:grpSpMk id="60" creationId="{C09F8C55-041A-41DB-A840-C8E48F424D4E}"/>
          </ac:grpSpMkLst>
        </pc:grpChg>
        <pc:grpChg chg="del mod">
          <ac:chgData name="Mashal Khan" userId="ff208bdd-e69e-4a16-a659-cb1c3d459121" providerId="ADAL" clId="{B576FF7A-5273-4D23-85CA-42C78D3ABF0C}" dt="2021-09-24T07:11:35.974" v="616"/>
          <ac:grpSpMkLst>
            <pc:docMk/>
            <pc:sldMk cId="3083608339" sldId="338"/>
            <ac:grpSpMk id="73" creationId="{EC3DA6C0-D48D-4C9C-812B-040EF37B2856}"/>
          </ac:grpSpMkLst>
        </pc:grpChg>
        <pc:inkChg chg="add del mod">
          <ac:chgData name="Mashal Khan" userId="ff208bdd-e69e-4a16-a659-cb1c3d459121" providerId="ADAL" clId="{B576FF7A-5273-4D23-85CA-42C78D3ABF0C}" dt="2021-09-24T07:11:35.965" v="579"/>
          <ac:inkMkLst>
            <pc:docMk/>
            <pc:sldMk cId="3083608339" sldId="338"/>
            <ac:inkMk id="2" creationId="{A445BB3F-5115-49CF-8DE5-5046DE894F7D}"/>
          </ac:inkMkLst>
        </pc:inkChg>
        <pc:inkChg chg="add del mod">
          <ac:chgData name="Mashal Khan" userId="ff208bdd-e69e-4a16-a659-cb1c3d459121" providerId="ADAL" clId="{B576FF7A-5273-4D23-85CA-42C78D3ABF0C}" dt="2021-09-24T07:11:35.973" v="610"/>
          <ac:inkMkLst>
            <pc:docMk/>
            <pc:sldMk cId="3083608339" sldId="338"/>
            <ac:inkMk id="3" creationId="{78D4FCFA-9120-4F82-A34A-E76D880516F6}"/>
          </ac:inkMkLst>
        </pc:inkChg>
        <pc:inkChg chg="add del mod">
          <ac:chgData name="Mashal Khan" userId="ff208bdd-e69e-4a16-a659-cb1c3d459121" providerId="ADAL" clId="{B576FF7A-5273-4D23-85CA-42C78D3ABF0C}" dt="2021-09-24T07:11:35.972" v="606"/>
          <ac:inkMkLst>
            <pc:docMk/>
            <pc:sldMk cId="3083608339" sldId="338"/>
            <ac:inkMk id="4" creationId="{E1091B75-A625-4E07-A10A-FF6733931150}"/>
          </ac:inkMkLst>
        </pc:inkChg>
        <pc:inkChg chg="add del mod">
          <ac:chgData name="Mashal Khan" userId="ff208bdd-e69e-4a16-a659-cb1c3d459121" providerId="ADAL" clId="{B576FF7A-5273-4D23-85CA-42C78D3ABF0C}" dt="2021-09-24T07:11:35.966" v="584"/>
          <ac:inkMkLst>
            <pc:docMk/>
            <pc:sldMk cId="3083608339" sldId="338"/>
            <ac:inkMk id="6" creationId="{6A1BEC0E-4596-466B-9743-B7EDABC16011}"/>
          </ac:inkMkLst>
        </pc:inkChg>
        <pc:inkChg chg="add del mod">
          <ac:chgData name="Mashal Khan" userId="ff208bdd-e69e-4a16-a659-cb1c3d459121" providerId="ADAL" clId="{B576FF7A-5273-4D23-85CA-42C78D3ABF0C}" dt="2021-09-24T07:11:35.966" v="585"/>
          <ac:inkMkLst>
            <pc:docMk/>
            <pc:sldMk cId="3083608339" sldId="338"/>
            <ac:inkMk id="8" creationId="{FB5A59CF-7155-4631-A7B5-DD323A0D0646}"/>
          </ac:inkMkLst>
        </pc:inkChg>
        <pc:inkChg chg="add del mod">
          <ac:chgData name="Mashal Khan" userId="ff208bdd-e69e-4a16-a659-cb1c3d459121" providerId="ADAL" clId="{B576FF7A-5273-4D23-85CA-42C78D3ABF0C}" dt="2021-09-24T07:11:35.967" v="587"/>
          <ac:inkMkLst>
            <pc:docMk/>
            <pc:sldMk cId="3083608339" sldId="338"/>
            <ac:inkMk id="9" creationId="{725FFA27-2845-49E0-9CD4-9DD6878AAD31}"/>
          </ac:inkMkLst>
        </pc:inkChg>
        <pc:inkChg chg="add del mod">
          <ac:chgData name="Mashal Khan" userId="ff208bdd-e69e-4a16-a659-cb1c3d459121" providerId="ADAL" clId="{B576FF7A-5273-4D23-85CA-42C78D3ABF0C}" dt="2021-09-24T07:11:35.966" v="582"/>
          <ac:inkMkLst>
            <pc:docMk/>
            <pc:sldMk cId="3083608339" sldId="338"/>
            <ac:inkMk id="10" creationId="{3BED0D6D-22B9-40C6-868F-68A098E02C16}"/>
          </ac:inkMkLst>
        </pc:inkChg>
        <pc:inkChg chg="add del mod">
          <ac:chgData name="Mashal Khan" userId="ff208bdd-e69e-4a16-a659-cb1c3d459121" providerId="ADAL" clId="{B576FF7A-5273-4D23-85CA-42C78D3ABF0C}" dt="2021-09-24T07:11:35.971" v="599"/>
          <ac:inkMkLst>
            <pc:docMk/>
            <pc:sldMk cId="3083608339" sldId="338"/>
            <ac:inkMk id="11" creationId="{28FCF400-AC6A-4120-A9E8-9324E6FECE59}"/>
          </ac:inkMkLst>
        </pc:inkChg>
        <pc:inkChg chg="add del mod">
          <ac:chgData name="Mashal Khan" userId="ff208bdd-e69e-4a16-a659-cb1c3d459121" providerId="ADAL" clId="{B576FF7A-5273-4D23-85CA-42C78D3ABF0C}" dt="2021-09-24T07:11:35.966" v="581"/>
          <ac:inkMkLst>
            <pc:docMk/>
            <pc:sldMk cId="3083608339" sldId="338"/>
            <ac:inkMk id="13" creationId="{7BF2C1CC-479F-4196-B35B-4BE7649779DE}"/>
          </ac:inkMkLst>
        </pc:inkChg>
        <pc:inkChg chg="add del mod">
          <ac:chgData name="Mashal Khan" userId="ff208bdd-e69e-4a16-a659-cb1c3d459121" providerId="ADAL" clId="{B576FF7A-5273-4D23-85CA-42C78D3ABF0C}" dt="2021-09-24T07:11:35.963" v="578"/>
          <ac:inkMkLst>
            <pc:docMk/>
            <pc:sldMk cId="3083608339" sldId="338"/>
            <ac:inkMk id="14" creationId="{4D0192E8-CE0A-4223-B8FD-C5122EAFE627}"/>
          </ac:inkMkLst>
        </pc:inkChg>
        <pc:inkChg chg="add del mod">
          <ac:chgData name="Mashal Khan" userId="ff208bdd-e69e-4a16-a659-cb1c3d459121" providerId="ADAL" clId="{B576FF7A-5273-4D23-85CA-42C78D3ABF0C}" dt="2021-09-24T07:11:35.973" v="614"/>
          <ac:inkMkLst>
            <pc:docMk/>
            <pc:sldMk cId="3083608339" sldId="338"/>
            <ac:inkMk id="15" creationId="{5C9074B4-ECE4-4018-A365-9FDD77C46324}"/>
          </ac:inkMkLst>
        </pc:inkChg>
        <pc:inkChg chg="add mod">
          <ac:chgData name="Mashal Khan" userId="ff208bdd-e69e-4a16-a659-cb1c3d459121" providerId="ADAL" clId="{B576FF7A-5273-4D23-85CA-42C78D3ABF0C}" dt="2021-09-24T07:11:35.973" v="614"/>
          <ac:inkMkLst>
            <pc:docMk/>
            <pc:sldMk cId="3083608339" sldId="338"/>
            <ac:inkMk id="16" creationId="{B1F10E45-421B-4510-94B8-A73F885D7027}"/>
          </ac:inkMkLst>
        </pc:inkChg>
        <pc:inkChg chg="add del mod">
          <ac:chgData name="Mashal Khan" userId="ff208bdd-e69e-4a16-a659-cb1c3d459121" providerId="ADAL" clId="{B576FF7A-5273-4D23-85CA-42C78D3ABF0C}" dt="2021-09-24T07:11:35.971" v="604"/>
          <ac:inkMkLst>
            <pc:docMk/>
            <pc:sldMk cId="3083608339" sldId="338"/>
            <ac:inkMk id="19" creationId="{8B9DAEB7-5620-46BD-A641-4E7FCAEAFA1B}"/>
          </ac:inkMkLst>
        </pc:inkChg>
        <pc:inkChg chg="add del mod">
          <ac:chgData name="Mashal Khan" userId="ff208bdd-e69e-4a16-a659-cb1c3d459121" providerId="ADAL" clId="{B576FF7A-5273-4D23-85CA-42C78D3ABF0C}" dt="2021-09-24T07:11:35.972" v="608"/>
          <ac:inkMkLst>
            <pc:docMk/>
            <pc:sldMk cId="3083608339" sldId="338"/>
            <ac:inkMk id="20" creationId="{09B99DDB-0AE6-46F6-8F3E-C8AEA280F03D}"/>
          </ac:inkMkLst>
        </pc:inkChg>
        <pc:inkChg chg="add del mod">
          <ac:chgData name="Mashal Khan" userId="ff208bdd-e69e-4a16-a659-cb1c3d459121" providerId="ADAL" clId="{B576FF7A-5273-4D23-85CA-42C78D3ABF0C}" dt="2021-09-24T07:11:35.970" v="595"/>
          <ac:inkMkLst>
            <pc:docMk/>
            <pc:sldMk cId="3083608339" sldId="338"/>
            <ac:inkMk id="22" creationId="{22F45133-763D-45CE-BEBD-581BF223D510}"/>
          </ac:inkMkLst>
        </pc:inkChg>
        <pc:inkChg chg="add del mod">
          <ac:chgData name="Mashal Khan" userId="ff208bdd-e69e-4a16-a659-cb1c3d459121" providerId="ADAL" clId="{B576FF7A-5273-4D23-85CA-42C78D3ABF0C}" dt="2021-09-24T07:11:35.968" v="592"/>
          <ac:inkMkLst>
            <pc:docMk/>
            <pc:sldMk cId="3083608339" sldId="338"/>
            <ac:inkMk id="23" creationId="{3ABD0094-6D25-4B87-BFC6-8AC9A73ADAED}"/>
          </ac:inkMkLst>
        </pc:inkChg>
        <pc:inkChg chg="add del mod">
          <ac:chgData name="Mashal Khan" userId="ff208bdd-e69e-4a16-a659-cb1c3d459121" providerId="ADAL" clId="{B576FF7A-5273-4D23-85CA-42C78D3ABF0C}" dt="2021-09-24T07:11:35.966" v="586"/>
          <ac:inkMkLst>
            <pc:docMk/>
            <pc:sldMk cId="3083608339" sldId="338"/>
            <ac:inkMk id="24" creationId="{61AF88E6-5360-4FD4-BA63-F41A59CE5E34}"/>
          </ac:inkMkLst>
        </pc:inkChg>
        <pc:inkChg chg="add del mod">
          <ac:chgData name="Mashal Khan" userId="ff208bdd-e69e-4a16-a659-cb1c3d459121" providerId="ADAL" clId="{B576FF7A-5273-4D23-85CA-42C78D3ABF0C}" dt="2021-09-24T07:11:35.972" v="607"/>
          <ac:inkMkLst>
            <pc:docMk/>
            <pc:sldMk cId="3083608339" sldId="338"/>
            <ac:inkMk id="25" creationId="{65FB0C02-F02D-4658-B660-3191A63DFF90}"/>
          </ac:inkMkLst>
        </pc:inkChg>
        <pc:inkChg chg="add del mod">
          <ac:chgData name="Mashal Khan" userId="ff208bdd-e69e-4a16-a659-cb1c3d459121" providerId="ADAL" clId="{B576FF7A-5273-4D23-85CA-42C78D3ABF0C}" dt="2021-09-24T07:11:35.970" v="596"/>
          <ac:inkMkLst>
            <pc:docMk/>
            <pc:sldMk cId="3083608339" sldId="338"/>
            <ac:inkMk id="26" creationId="{16E979C1-E3F0-41E6-A1B8-C285E882EEB5}"/>
          </ac:inkMkLst>
        </pc:inkChg>
        <pc:inkChg chg="add del mod">
          <ac:chgData name="Mashal Khan" userId="ff208bdd-e69e-4a16-a659-cb1c3d459121" providerId="ADAL" clId="{B576FF7A-5273-4D23-85CA-42C78D3ABF0C}" dt="2021-09-24T07:11:35.971" v="603"/>
          <ac:inkMkLst>
            <pc:docMk/>
            <pc:sldMk cId="3083608339" sldId="338"/>
            <ac:inkMk id="27" creationId="{8499A9B7-F4C9-4D8D-9951-264D076CD01D}"/>
          </ac:inkMkLst>
        </pc:inkChg>
        <pc:inkChg chg="add del mod">
          <ac:chgData name="Mashal Khan" userId="ff208bdd-e69e-4a16-a659-cb1c3d459121" providerId="ADAL" clId="{B576FF7A-5273-4D23-85CA-42C78D3ABF0C}" dt="2021-09-24T07:11:35.972" v="605"/>
          <ac:inkMkLst>
            <pc:docMk/>
            <pc:sldMk cId="3083608339" sldId="338"/>
            <ac:inkMk id="28" creationId="{2EE166FA-9210-49F0-88B7-84EC9E4A6727}"/>
          </ac:inkMkLst>
        </pc:inkChg>
        <pc:inkChg chg="add del mod">
          <ac:chgData name="Mashal Khan" userId="ff208bdd-e69e-4a16-a659-cb1c3d459121" providerId="ADAL" clId="{B576FF7A-5273-4D23-85CA-42C78D3ABF0C}" dt="2021-09-24T07:11:35.973" v="615"/>
          <ac:inkMkLst>
            <pc:docMk/>
            <pc:sldMk cId="3083608339" sldId="338"/>
            <ac:inkMk id="29" creationId="{C0170BDE-E17B-42EC-A4F9-325DB039B14F}"/>
          </ac:inkMkLst>
        </pc:inkChg>
        <pc:inkChg chg="add del mod">
          <ac:chgData name="Mashal Khan" userId="ff208bdd-e69e-4a16-a659-cb1c3d459121" providerId="ADAL" clId="{B576FF7A-5273-4D23-85CA-42C78D3ABF0C}" dt="2021-09-24T07:11:35.973" v="613"/>
          <ac:inkMkLst>
            <pc:docMk/>
            <pc:sldMk cId="3083608339" sldId="338"/>
            <ac:inkMk id="30" creationId="{BE6E0896-2CC7-40DD-8CAF-1308A21EB45E}"/>
          </ac:inkMkLst>
        </pc:inkChg>
        <pc:inkChg chg="add del mod">
          <ac:chgData name="Mashal Khan" userId="ff208bdd-e69e-4a16-a659-cb1c3d459121" providerId="ADAL" clId="{B576FF7A-5273-4D23-85CA-42C78D3ABF0C}" dt="2021-09-24T07:11:35.967" v="588"/>
          <ac:inkMkLst>
            <pc:docMk/>
            <pc:sldMk cId="3083608339" sldId="338"/>
            <ac:inkMk id="31" creationId="{F97F8188-5045-436B-8DB8-6AA7DE2B0542}"/>
          </ac:inkMkLst>
        </pc:inkChg>
        <pc:inkChg chg="add del mod">
          <ac:chgData name="Mashal Khan" userId="ff208bdd-e69e-4a16-a659-cb1c3d459121" providerId="ADAL" clId="{B576FF7A-5273-4D23-85CA-42C78D3ABF0C}" dt="2021-09-24T07:11:35.974" v="618"/>
          <ac:inkMkLst>
            <pc:docMk/>
            <pc:sldMk cId="3083608339" sldId="338"/>
            <ac:inkMk id="32" creationId="{45CD5F6A-A782-444B-B3FE-52EB6F4E20A7}"/>
          </ac:inkMkLst>
        </pc:inkChg>
        <pc:inkChg chg="add del mod">
          <ac:chgData name="Mashal Khan" userId="ff208bdd-e69e-4a16-a659-cb1c3d459121" providerId="ADAL" clId="{B576FF7A-5273-4D23-85CA-42C78D3ABF0C}" dt="2021-09-24T07:11:35.973" v="611"/>
          <ac:inkMkLst>
            <pc:docMk/>
            <pc:sldMk cId="3083608339" sldId="338"/>
            <ac:inkMk id="33" creationId="{C1729C59-194A-40F8-B230-7BA9C2519F0B}"/>
          </ac:inkMkLst>
        </pc:inkChg>
        <pc:inkChg chg="add mod">
          <ac:chgData name="Mashal Khan" userId="ff208bdd-e69e-4a16-a659-cb1c3d459121" providerId="ADAL" clId="{B576FF7A-5273-4D23-85CA-42C78D3ABF0C}" dt="2021-09-24T07:11:35.974" v="618"/>
          <ac:inkMkLst>
            <pc:docMk/>
            <pc:sldMk cId="3083608339" sldId="338"/>
            <ac:inkMk id="34" creationId="{78FD9DB7-8891-4D1E-969A-EE0E6B0E5058}"/>
          </ac:inkMkLst>
        </pc:inkChg>
        <pc:inkChg chg="add del mod">
          <ac:chgData name="Mashal Khan" userId="ff208bdd-e69e-4a16-a659-cb1c3d459121" providerId="ADAL" clId="{B576FF7A-5273-4D23-85CA-42C78D3ABF0C}" dt="2021-09-24T07:11:35.972" v="609"/>
          <ac:inkMkLst>
            <pc:docMk/>
            <pc:sldMk cId="3083608339" sldId="338"/>
            <ac:inkMk id="35" creationId="{F09AD10B-D5E4-4403-AA06-6F99339FCC36}"/>
          </ac:inkMkLst>
        </pc:inkChg>
        <pc:inkChg chg="add del mod">
          <ac:chgData name="Mashal Khan" userId="ff208bdd-e69e-4a16-a659-cb1c3d459121" providerId="ADAL" clId="{B576FF7A-5273-4D23-85CA-42C78D3ABF0C}" dt="2021-09-24T07:11:35.967" v="590"/>
          <ac:inkMkLst>
            <pc:docMk/>
            <pc:sldMk cId="3083608339" sldId="338"/>
            <ac:inkMk id="36" creationId="{6DE57108-F581-4C90-8D0B-2B664D0FC7E3}"/>
          </ac:inkMkLst>
        </pc:inkChg>
        <pc:inkChg chg="add del mod">
          <ac:chgData name="Mashal Khan" userId="ff208bdd-e69e-4a16-a659-cb1c3d459121" providerId="ADAL" clId="{B576FF7A-5273-4D23-85CA-42C78D3ABF0C}" dt="2021-09-24T07:11:35.970" v="594"/>
          <ac:inkMkLst>
            <pc:docMk/>
            <pc:sldMk cId="3083608339" sldId="338"/>
            <ac:inkMk id="37" creationId="{82C1762C-3FE8-4CC2-B3EA-209F8AB0A8F9}"/>
          </ac:inkMkLst>
        </pc:inkChg>
        <pc:inkChg chg="add del mod">
          <ac:chgData name="Mashal Khan" userId="ff208bdd-e69e-4a16-a659-cb1c3d459121" providerId="ADAL" clId="{B576FF7A-5273-4D23-85CA-42C78D3ABF0C}" dt="2021-09-22T07:41:34.536" v="428"/>
          <ac:inkMkLst>
            <pc:docMk/>
            <pc:sldMk cId="3083608339" sldId="338"/>
            <ac:inkMk id="39" creationId="{06F7969E-0E52-4C4D-918B-34D8D6A74D36}"/>
          </ac:inkMkLst>
        </pc:inkChg>
        <pc:inkChg chg="add del mod">
          <ac:chgData name="Mashal Khan" userId="ff208bdd-e69e-4a16-a659-cb1c3d459121" providerId="ADAL" clId="{B576FF7A-5273-4D23-85CA-42C78D3ABF0C}" dt="2021-09-22T07:41:34.533" v="422"/>
          <ac:inkMkLst>
            <pc:docMk/>
            <pc:sldMk cId="3083608339" sldId="338"/>
            <ac:inkMk id="40" creationId="{260EF9A7-B1FC-4356-B36F-A66A54C23CA1}"/>
          </ac:inkMkLst>
        </pc:inkChg>
        <pc:inkChg chg="add del mod">
          <ac:chgData name="Mashal Khan" userId="ff208bdd-e69e-4a16-a659-cb1c3d459121" providerId="ADAL" clId="{B576FF7A-5273-4D23-85CA-42C78D3ABF0C}" dt="2021-09-22T07:41:34.537" v="430"/>
          <ac:inkMkLst>
            <pc:docMk/>
            <pc:sldMk cId="3083608339" sldId="338"/>
            <ac:inkMk id="41" creationId="{0A9727C4-3001-4E30-9D20-2D2448A36E1D}"/>
          </ac:inkMkLst>
        </pc:inkChg>
        <pc:inkChg chg="add del mod">
          <ac:chgData name="Mashal Khan" userId="ff208bdd-e69e-4a16-a659-cb1c3d459121" providerId="ADAL" clId="{B576FF7A-5273-4D23-85CA-42C78D3ABF0C}" dt="2021-09-22T07:41:34.533" v="423"/>
          <ac:inkMkLst>
            <pc:docMk/>
            <pc:sldMk cId="3083608339" sldId="338"/>
            <ac:inkMk id="42" creationId="{40BECFB9-C9EE-403A-98CC-C7F629B51A39}"/>
          </ac:inkMkLst>
        </pc:inkChg>
        <pc:inkChg chg="add del mod">
          <ac:chgData name="Mashal Khan" userId="ff208bdd-e69e-4a16-a659-cb1c3d459121" providerId="ADAL" clId="{B576FF7A-5273-4D23-85CA-42C78D3ABF0C}" dt="2021-09-22T07:41:34.535" v="427"/>
          <ac:inkMkLst>
            <pc:docMk/>
            <pc:sldMk cId="3083608339" sldId="338"/>
            <ac:inkMk id="43" creationId="{304B01D0-8580-4C7A-9D32-103A4B2FF407}"/>
          </ac:inkMkLst>
        </pc:inkChg>
        <pc:inkChg chg="add del mod">
          <ac:chgData name="Mashal Khan" userId="ff208bdd-e69e-4a16-a659-cb1c3d459121" providerId="ADAL" clId="{B576FF7A-5273-4D23-85CA-42C78D3ABF0C}" dt="2021-09-22T07:41:34.536" v="429"/>
          <ac:inkMkLst>
            <pc:docMk/>
            <pc:sldMk cId="3083608339" sldId="338"/>
            <ac:inkMk id="45" creationId="{E703C847-E9CE-414A-9BD9-616E6FF0692E}"/>
          </ac:inkMkLst>
        </pc:inkChg>
        <pc:inkChg chg="add del mod">
          <ac:chgData name="Mashal Khan" userId="ff208bdd-e69e-4a16-a659-cb1c3d459121" providerId="ADAL" clId="{B576FF7A-5273-4D23-85CA-42C78D3ABF0C}" dt="2021-09-22T07:41:34.532" v="421"/>
          <ac:inkMkLst>
            <pc:docMk/>
            <pc:sldMk cId="3083608339" sldId="338"/>
            <ac:inkMk id="46" creationId="{63664473-42B7-40BB-91DC-C7511D81043B}"/>
          </ac:inkMkLst>
        </pc:inkChg>
        <pc:inkChg chg="add del mod">
          <ac:chgData name="Mashal Khan" userId="ff208bdd-e69e-4a16-a659-cb1c3d459121" providerId="ADAL" clId="{B576FF7A-5273-4D23-85CA-42C78D3ABF0C}" dt="2021-09-22T07:41:34.539" v="433"/>
          <ac:inkMkLst>
            <pc:docMk/>
            <pc:sldMk cId="3083608339" sldId="338"/>
            <ac:inkMk id="47" creationId="{50ABD1E2-ADA7-451F-9165-601B1CFD5B60}"/>
          </ac:inkMkLst>
        </pc:inkChg>
        <pc:inkChg chg="add del mod">
          <ac:chgData name="Mashal Khan" userId="ff208bdd-e69e-4a16-a659-cb1c3d459121" providerId="ADAL" clId="{B576FF7A-5273-4D23-85CA-42C78D3ABF0C}" dt="2021-09-22T07:41:31.664" v="418"/>
          <ac:inkMkLst>
            <pc:docMk/>
            <pc:sldMk cId="3083608339" sldId="338"/>
            <ac:inkMk id="48" creationId="{CF3F685B-91DB-4165-A106-D08696661700}"/>
          </ac:inkMkLst>
        </pc:inkChg>
        <pc:inkChg chg="add del mod">
          <ac:chgData name="Mashal Khan" userId="ff208bdd-e69e-4a16-a659-cb1c3d459121" providerId="ADAL" clId="{B576FF7A-5273-4D23-85CA-42C78D3ABF0C}" dt="2021-09-22T07:41:34.539" v="432"/>
          <ac:inkMkLst>
            <pc:docMk/>
            <pc:sldMk cId="3083608339" sldId="338"/>
            <ac:inkMk id="49" creationId="{3F2E5485-8E8F-46AE-86B8-EA3F73352C05}"/>
          </ac:inkMkLst>
        </pc:inkChg>
        <pc:inkChg chg="add del mod">
          <ac:chgData name="Mashal Khan" userId="ff208bdd-e69e-4a16-a659-cb1c3d459121" providerId="ADAL" clId="{B576FF7A-5273-4D23-85CA-42C78D3ABF0C}" dt="2021-09-22T07:41:34.531" v="420"/>
          <ac:inkMkLst>
            <pc:docMk/>
            <pc:sldMk cId="3083608339" sldId="338"/>
            <ac:inkMk id="50" creationId="{310C811A-CB33-4C26-AD8A-133F359C26BE}"/>
          </ac:inkMkLst>
        </pc:inkChg>
        <pc:inkChg chg="add del mod">
          <ac:chgData name="Mashal Khan" userId="ff208bdd-e69e-4a16-a659-cb1c3d459121" providerId="ADAL" clId="{B576FF7A-5273-4D23-85CA-42C78D3ABF0C}" dt="2021-09-22T07:41:34.534" v="424"/>
          <ac:inkMkLst>
            <pc:docMk/>
            <pc:sldMk cId="3083608339" sldId="338"/>
            <ac:inkMk id="52" creationId="{0CE0E3B2-DB02-4F1E-9E16-380C11806392}"/>
          </ac:inkMkLst>
        </pc:inkChg>
        <pc:inkChg chg="add del mod">
          <ac:chgData name="Mashal Khan" userId="ff208bdd-e69e-4a16-a659-cb1c3d459121" providerId="ADAL" clId="{B576FF7A-5273-4D23-85CA-42C78D3ABF0C}" dt="2021-09-22T07:41:34.530" v="419"/>
          <ac:inkMkLst>
            <pc:docMk/>
            <pc:sldMk cId="3083608339" sldId="338"/>
            <ac:inkMk id="54" creationId="{DB4C1B6E-386E-403D-B0A1-96B9501460A4}"/>
          </ac:inkMkLst>
        </pc:inkChg>
        <pc:inkChg chg="add del mod">
          <ac:chgData name="Mashal Khan" userId="ff208bdd-e69e-4a16-a659-cb1c3d459121" providerId="ADAL" clId="{B576FF7A-5273-4D23-85CA-42C78D3ABF0C}" dt="2021-09-22T07:41:34.534" v="425"/>
          <ac:inkMkLst>
            <pc:docMk/>
            <pc:sldMk cId="3083608339" sldId="338"/>
            <ac:inkMk id="56" creationId="{6DB05510-1B87-4FEE-A536-92B26277482B}"/>
          </ac:inkMkLst>
        </pc:inkChg>
        <pc:inkChg chg="add del mod">
          <ac:chgData name="Mashal Khan" userId="ff208bdd-e69e-4a16-a659-cb1c3d459121" providerId="ADAL" clId="{B576FF7A-5273-4D23-85CA-42C78D3ABF0C}" dt="2021-09-22T07:41:34.538" v="431"/>
          <ac:inkMkLst>
            <pc:docMk/>
            <pc:sldMk cId="3083608339" sldId="338"/>
            <ac:inkMk id="58" creationId="{5B2CF4E9-21DF-43AB-8EF7-75B1DC51CD15}"/>
          </ac:inkMkLst>
        </pc:inkChg>
        <pc:inkChg chg="add del mod">
          <ac:chgData name="Mashal Khan" userId="ff208bdd-e69e-4a16-a659-cb1c3d459121" providerId="ADAL" clId="{B576FF7A-5273-4D23-85CA-42C78D3ABF0C}" dt="2021-09-22T07:41:34.535" v="426"/>
          <ac:inkMkLst>
            <pc:docMk/>
            <pc:sldMk cId="3083608339" sldId="338"/>
            <ac:inkMk id="59" creationId="{E006C6ED-AF3C-4B04-BF7E-F3497B3C10FA}"/>
          </ac:inkMkLst>
        </pc:inkChg>
        <pc:inkChg chg="add del mod">
          <ac:chgData name="Mashal Khan" userId="ff208bdd-e69e-4a16-a659-cb1c3d459121" providerId="ADAL" clId="{B576FF7A-5273-4D23-85CA-42C78D3ABF0C}" dt="2021-09-24T07:11:35.973" v="612"/>
          <ac:inkMkLst>
            <pc:docMk/>
            <pc:sldMk cId="3083608339" sldId="338"/>
            <ac:inkMk id="61" creationId="{0FDEEF33-4A5C-485A-9D75-FD38BBB3BC18}"/>
          </ac:inkMkLst>
        </pc:inkChg>
        <pc:inkChg chg="add del mod">
          <ac:chgData name="Mashal Khan" userId="ff208bdd-e69e-4a16-a659-cb1c3d459121" providerId="ADAL" clId="{B576FF7A-5273-4D23-85CA-42C78D3ABF0C}" dt="2021-09-24T07:11:35.970" v="598"/>
          <ac:inkMkLst>
            <pc:docMk/>
            <pc:sldMk cId="3083608339" sldId="338"/>
            <ac:inkMk id="62" creationId="{7C282C5C-FA18-404C-90D7-16B0756F3BA9}"/>
          </ac:inkMkLst>
        </pc:inkChg>
        <pc:inkChg chg="add del mod">
          <ac:chgData name="Mashal Khan" userId="ff208bdd-e69e-4a16-a659-cb1c3d459121" providerId="ADAL" clId="{B576FF7A-5273-4D23-85CA-42C78D3ABF0C}" dt="2021-09-24T07:11:35.967" v="591"/>
          <ac:inkMkLst>
            <pc:docMk/>
            <pc:sldMk cId="3083608339" sldId="338"/>
            <ac:inkMk id="63" creationId="{0327A00F-BF74-483C-89CC-3DABFE49A209}"/>
          </ac:inkMkLst>
        </pc:inkChg>
        <pc:inkChg chg="add del mod">
          <ac:chgData name="Mashal Khan" userId="ff208bdd-e69e-4a16-a659-cb1c3d459121" providerId="ADAL" clId="{B576FF7A-5273-4D23-85CA-42C78D3ABF0C}" dt="2021-09-24T07:11:35.965" v="580"/>
          <ac:inkMkLst>
            <pc:docMk/>
            <pc:sldMk cId="3083608339" sldId="338"/>
            <ac:inkMk id="64" creationId="{4E92C571-FCF7-4861-B06B-41A2A5D7B43E}"/>
          </ac:inkMkLst>
        </pc:inkChg>
        <pc:inkChg chg="add del mod">
          <ac:chgData name="Mashal Khan" userId="ff208bdd-e69e-4a16-a659-cb1c3d459121" providerId="ADAL" clId="{B576FF7A-5273-4D23-85CA-42C78D3ABF0C}" dt="2021-09-24T07:11:35.970" v="597"/>
          <ac:inkMkLst>
            <pc:docMk/>
            <pc:sldMk cId="3083608339" sldId="338"/>
            <ac:inkMk id="65" creationId="{B314FBCA-F6CE-4A0E-9969-FE41B2DA56D7}"/>
          </ac:inkMkLst>
        </pc:inkChg>
        <pc:inkChg chg="add del mod">
          <ac:chgData name="Mashal Khan" userId="ff208bdd-e69e-4a16-a659-cb1c3d459121" providerId="ADAL" clId="{B576FF7A-5273-4D23-85CA-42C78D3ABF0C}" dt="2021-09-24T07:11:35.967" v="589"/>
          <ac:inkMkLst>
            <pc:docMk/>
            <pc:sldMk cId="3083608339" sldId="338"/>
            <ac:inkMk id="66" creationId="{F33B5470-F396-493D-A832-7171921E7C99}"/>
          </ac:inkMkLst>
        </pc:inkChg>
        <pc:inkChg chg="add del mod">
          <ac:chgData name="Mashal Khan" userId="ff208bdd-e69e-4a16-a659-cb1c3d459121" providerId="ADAL" clId="{B576FF7A-5273-4D23-85CA-42C78D3ABF0C}" dt="2021-09-24T07:11:35.974" v="617"/>
          <ac:inkMkLst>
            <pc:docMk/>
            <pc:sldMk cId="3083608339" sldId="338"/>
            <ac:inkMk id="67" creationId="{C4397819-4778-4AAF-944E-947E06A644C8}"/>
          </ac:inkMkLst>
        </pc:inkChg>
        <pc:inkChg chg="add del mod">
          <ac:chgData name="Mashal Khan" userId="ff208bdd-e69e-4a16-a659-cb1c3d459121" providerId="ADAL" clId="{B576FF7A-5273-4D23-85CA-42C78D3ABF0C}" dt="2021-09-24T07:11:35.971" v="600"/>
          <ac:inkMkLst>
            <pc:docMk/>
            <pc:sldMk cId="3083608339" sldId="338"/>
            <ac:inkMk id="68" creationId="{47779A53-A972-4E42-98A9-260B2C1FF4D3}"/>
          </ac:inkMkLst>
        </pc:inkChg>
        <pc:inkChg chg="add del mod">
          <ac:chgData name="Mashal Khan" userId="ff208bdd-e69e-4a16-a659-cb1c3d459121" providerId="ADAL" clId="{B576FF7A-5273-4D23-85CA-42C78D3ABF0C}" dt="2021-09-24T07:11:35.971" v="602"/>
          <ac:inkMkLst>
            <pc:docMk/>
            <pc:sldMk cId="3083608339" sldId="338"/>
            <ac:inkMk id="69" creationId="{6DD5BB0F-1D6C-43C1-BDBF-A1D0613F2B6E}"/>
          </ac:inkMkLst>
        </pc:inkChg>
        <pc:inkChg chg="add del mod">
          <ac:chgData name="Mashal Khan" userId="ff208bdd-e69e-4a16-a659-cb1c3d459121" providerId="ADAL" clId="{B576FF7A-5273-4D23-85CA-42C78D3ABF0C}" dt="2021-09-24T07:11:35.966" v="583"/>
          <ac:inkMkLst>
            <pc:docMk/>
            <pc:sldMk cId="3083608339" sldId="338"/>
            <ac:inkMk id="70" creationId="{9A2676F3-A768-4680-A1D5-C5D384B74A7F}"/>
          </ac:inkMkLst>
        </pc:inkChg>
        <pc:inkChg chg="add del mod">
          <ac:chgData name="Mashal Khan" userId="ff208bdd-e69e-4a16-a659-cb1c3d459121" providerId="ADAL" clId="{B576FF7A-5273-4D23-85CA-42C78D3ABF0C}" dt="2021-09-24T07:11:35.974" v="616"/>
          <ac:inkMkLst>
            <pc:docMk/>
            <pc:sldMk cId="3083608339" sldId="338"/>
            <ac:inkMk id="71" creationId="{AA8B72A6-0E50-40F1-81B6-05419E41D328}"/>
          </ac:inkMkLst>
        </pc:inkChg>
        <pc:inkChg chg="add del mod">
          <ac:chgData name="Mashal Khan" userId="ff208bdd-e69e-4a16-a659-cb1c3d459121" providerId="ADAL" clId="{B576FF7A-5273-4D23-85CA-42C78D3ABF0C}" dt="2021-09-24T07:11:35.971" v="601"/>
          <ac:inkMkLst>
            <pc:docMk/>
            <pc:sldMk cId="3083608339" sldId="338"/>
            <ac:inkMk id="72" creationId="{5E651758-E87C-4045-BDEA-FDBD35402BEF}"/>
          </ac:inkMkLst>
        </pc:inkChg>
      </pc:sldChg>
    </pc:docChg>
  </pc:docChgLst>
  <pc:docChgLst>
    <pc:chgData name="Mashal Khan" userId="ff208bdd-e69e-4a16-a659-cb1c3d459121" providerId="ADAL" clId="{01E540ED-C94E-4DB8-98A5-279A2345B2A1}"/>
    <pc:docChg chg="undo custSel addSld delSld modSld sldOrd">
      <pc:chgData name="Mashal Khan" userId="ff208bdd-e69e-4a16-a659-cb1c3d459121" providerId="ADAL" clId="{01E540ED-C94E-4DB8-98A5-279A2345B2A1}" dt="2021-12-01T06:50:31.516" v="219"/>
      <pc:docMkLst>
        <pc:docMk/>
      </pc:docMkLst>
      <pc:sldChg chg="modSp modAnim">
        <pc:chgData name="Mashal Khan" userId="ff208bdd-e69e-4a16-a659-cb1c3d459121" providerId="ADAL" clId="{01E540ED-C94E-4DB8-98A5-279A2345B2A1}" dt="2021-11-30T05:03:38.947" v="40" actId="20577"/>
        <pc:sldMkLst>
          <pc:docMk/>
          <pc:sldMk cId="2193967764" sldId="257"/>
        </pc:sldMkLst>
        <pc:spChg chg="mod">
          <ac:chgData name="Mashal Khan" userId="ff208bdd-e69e-4a16-a659-cb1c3d459121" providerId="ADAL" clId="{01E540ED-C94E-4DB8-98A5-279A2345B2A1}" dt="2021-11-30T05:03:38.947" v="40" actId="20577"/>
          <ac:spMkLst>
            <pc:docMk/>
            <pc:sldMk cId="2193967764" sldId="257"/>
            <ac:spMk id="3" creationId="{548CDEF2-8F98-4802-94BB-396C1AF48E2C}"/>
          </ac:spMkLst>
        </pc:spChg>
      </pc:sldChg>
      <pc:sldChg chg="addSp delSp modSp new mod">
        <pc:chgData name="Mashal Khan" userId="ff208bdd-e69e-4a16-a659-cb1c3d459121" providerId="ADAL" clId="{01E540ED-C94E-4DB8-98A5-279A2345B2A1}" dt="2021-11-30T05:07:19.291" v="70" actId="403"/>
        <pc:sldMkLst>
          <pc:docMk/>
          <pc:sldMk cId="1541185428" sldId="258"/>
        </pc:sldMkLst>
        <pc:spChg chg="mod">
          <ac:chgData name="Mashal Khan" userId="ff208bdd-e69e-4a16-a659-cb1c3d459121" providerId="ADAL" clId="{01E540ED-C94E-4DB8-98A5-279A2345B2A1}" dt="2021-11-30T05:06:31.056" v="49" actId="20577"/>
          <ac:spMkLst>
            <pc:docMk/>
            <pc:sldMk cId="1541185428" sldId="258"/>
            <ac:spMk id="2" creationId="{39CDCFB5-4996-46F6-895A-02F2E490C2BF}"/>
          </ac:spMkLst>
        </pc:spChg>
        <pc:spChg chg="mod">
          <ac:chgData name="Mashal Khan" userId="ff208bdd-e69e-4a16-a659-cb1c3d459121" providerId="ADAL" clId="{01E540ED-C94E-4DB8-98A5-279A2345B2A1}" dt="2021-11-30T05:07:19.291" v="70" actId="403"/>
          <ac:spMkLst>
            <pc:docMk/>
            <pc:sldMk cId="1541185428" sldId="258"/>
            <ac:spMk id="3" creationId="{68786A6E-8262-4C51-BA69-52D82A104925}"/>
          </ac:spMkLst>
        </pc:spChg>
        <pc:spChg chg="add del">
          <ac:chgData name="Mashal Khan" userId="ff208bdd-e69e-4a16-a659-cb1c3d459121" providerId="ADAL" clId="{01E540ED-C94E-4DB8-98A5-279A2345B2A1}" dt="2021-11-30T05:06:17.747" v="45" actId="22"/>
          <ac:spMkLst>
            <pc:docMk/>
            <pc:sldMk cId="1541185428" sldId="258"/>
            <ac:spMk id="6" creationId="{C6E066AC-D0E1-431D-9B69-4DC8BA01FAE9}"/>
          </ac:spMkLst>
        </pc:spChg>
        <pc:graphicFrameChg chg="add del mod">
          <ac:chgData name="Mashal Khan" userId="ff208bdd-e69e-4a16-a659-cb1c3d459121" providerId="ADAL" clId="{01E540ED-C94E-4DB8-98A5-279A2345B2A1}" dt="2021-11-30T05:04:59.659" v="42"/>
          <ac:graphicFrameMkLst>
            <pc:docMk/>
            <pc:sldMk cId="1541185428" sldId="258"/>
            <ac:graphicFrameMk id="4" creationId="{71E8AADF-DD9C-43D9-BA84-1E5EB8F04631}"/>
          </ac:graphicFrameMkLst>
        </pc:graphicFrameChg>
      </pc:sldChg>
      <pc:sldChg chg="del">
        <pc:chgData name="Mashal Khan" userId="ff208bdd-e69e-4a16-a659-cb1c3d459121" providerId="ADAL" clId="{01E540ED-C94E-4DB8-98A5-279A2345B2A1}" dt="2021-11-30T05:03:09.706" v="0" actId="47"/>
        <pc:sldMkLst>
          <pc:docMk/>
          <pc:sldMk cId="2731667004" sldId="258"/>
        </pc:sldMkLst>
      </pc:sldChg>
      <pc:sldChg chg="del">
        <pc:chgData name="Mashal Khan" userId="ff208bdd-e69e-4a16-a659-cb1c3d459121" providerId="ADAL" clId="{01E540ED-C94E-4DB8-98A5-279A2345B2A1}" dt="2021-11-30T05:03:09.706" v="0" actId="47"/>
        <pc:sldMkLst>
          <pc:docMk/>
          <pc:sldMk cId="4101188088" sldId="259"/>
        </pc:sldMkLst>
      </pc:sldChg>
      <pc:sldChg chg="del">
        <pc:chgData name="Mashal Khan" userId="ff208bdd-e69e-4a16-a659-cb1c3d459121" providerId="ADAL" clId="{01E540ED-C94E-4DB8-98A5-279A2345B2A1}" dt="2021-11-30T05:03:09.706" v="0" actId="47"/>
        <pc:sldMkLst>
          <pc:docMk/>
          <pc:sldMk cId="156383359" sldId="260"/>
        </pc:sldMkLst>
      </pc:sldChg>
      <pc:sldChg chg="del">
        <pc:chgData name="Mashal Khan" userId="ff208bdd-e69e-4a16-a659-cb1c3d459121" providerId="ADAL" clId="{01E540ED-C94E-4DB8-98A5-279A2345B2A1}" dt="2021-11-30T05:03:09.706" v="0" actId="47"/>
        <pc:sldMkLst>
          <pc:docMk/>
          <pc:sldMk cId="851520498" sldId="261"/>
        </pc:sldMkLst>
      </pc:sldChg>
      <pc:sldChg chg="del">
        <pc:chgData name="Mashal Khan" userId="ff208bdd-e69e-4a16-a659-cb1c3d459121" providerId="ADAL" clId="{01E540ED-C94E-4DB8-98A5-279A2345B2A1}" dt="2021-11-30T05:03:09.706" v="0" actId="47"/>
        <pc:sldMkLst>
          <pc:docMk/>
          <pc:sldMk cId="978672848" sldId="262"/>
        </pc:sldMkLst>
      </pc:sldChg>
      <pc:sldChg chg="del">
        <pc:chgData name="Mashal Khan" userId="ff208bdd-e69e-4a16-a659-cb1c3d459121" providerId="ADAL" clId="{01E540ED-C94E-4DB8-98A5-279A2345B2A1}" dt="2021-11-30T05:03:09.706" v="0" actId="47"/>
        <pc:sldMkLst>
          <pc:docMk/>
          <pc:sldMk cId="4031329862" sldId="263"/>
        </pc:sldMkLst>
      </pc:sldChg>
      <pc:sldChg chg="del">
        <pc:chgData name="Mashal Khan" userId="ff208bdd-e69e-4a16-a659-cb1c3d459121" providerId="ADAL" clId="{01E540ED-C94E-4DB8-98A5-279A2345B2A1}" dt="2021-11-30T05:03:09.706" v="0" actId="47"/>
        <pc:sldMkLst>
          <pc:docMk/>
          <pc:sldMk cId="3419995397" sldId="264"/>
        </pc:sldMkLst>
      </pc:sldChg>
      <pc:sldChg chg="del">
        <pc:chgData name="Mashal Khan" userId="ff208bdd-e69e-4a16-a659-cb1c3d459121" providerId="ADAL" clId="{01E540ED-C94E-4DB8-98A5-279A2345B2A1}" dt="2021-11-30T05:03:09.706" v="0" actId="47"/>
        <pc:sldMkLst>
          <pc:docMk/>
          <pc:sldMk cId="3083690027" sldId="265"/>
        </pc:sldMkLst>
      </pc:sldChg>
      <pc:sldChg chg="del">
        <pc:chgData name="Mashal Khan" userId="ff208bdd-e69e-4a16-a659-cb1c3d459121" providerId="ADAL" clId="{01E540ED-C94E-4DB8-98A5-279A2345B2A1}" dt="2021-11-30T05:03:09.706" v="0" actId="47"/>
        <pc:sldMkLst>
          <pc:docMk/>
          <pc:sldMk cId="400685204" sldId="266"/>
        </pc:sldMkLst>
      </pc:sldChg>
      <pc:sldChg chg="del">
        <pc:chgData name="Mashal Khan" userId="ff208bdd-e69e-4a16-a659-cb1c3d459121" providerId="ADAL" clId="{01E540ED-C94E-4DB8-98A5-279A2345B2A1}" dt="2021-11-30T05:03:09.706" v="0" actId="47"/>
        <pc:sldMkLst>
          <pc:docMk/>
          <pc:sldMk cId="0" sldId="297"/>
        </pc:sldMkLst>
      </pc:sldChg>
      <pc:sldChg chg="del">
        <pc:chgData name="Mashal Khan" userId="ff208bdd-e69e-4a16-a659-cb1c3d459121" providerId="ADAL" clId="{01E540ED-C94E-4DB8-98A5-279A2345B2A1}" dt="2021-11-30T05:03:09.706" v="0" actId="47"/>
        <pc:sldMkLst>
          <pc:docMk/>
          <pc:sldMk cId="3494807356" sldId="339"/>
        </pc:sldMkLst>
      </pc:sldChg>
      <pc:sldChg chg="del">
        <pc:chgData name="Mashal Khan" userId="ff208bdd-e69e-4a16-a659-cb1c3d459121" providerId="ADAL" clId="{01E540ED-C94E-4DB8-98A5-279A2345B2A1}" dt="2021-11-30T05:03:09.706" v="0" actId="47"/>
        <pc:sldMkLst>
          <pc:docMk/>
          <pc:sldMk cId="2106990689" sldId="340"/>
        </pc:sldMkLst>
      </pc:sldChg>
      <pc:sldChg chg="del">
        <pc:chgData name="Mashal Khan" userId="ff208bdd-e69e-4a16-a659-cb1c3d459121" providerId="ADAL" clId="{01E540ED-C94E-4DB8-98A5-279A2345B2A1}" dt="2021-11-30T05:03:09.706" v="0" actId="47"/>
        <pc:sldMkLst>
          <pc:docMk/>
          <pc:sldMk cId="2056070907" sldId="341"/>
        </pc:sldMkLst>
      </pc:sldChg>
      <pc:sldChg chg="del">
        <pc:chgData name="Mashal Khan" userId="ff208bdd-e69e-4a16-a659-cb1c3d459121" providerId="ADAL" clId="{01E540ED-C94E-4DB8-98A5-279A2345B2A1}" dt="2021-11-30T05:03:09.706" v="0" actId="47"/>
        <pc:sldMkLst>
          <pc:docMk/>
          <pc:sldMk cId="295905670" sldId="342"/>
        </pc:sldMkLst>
      </pc:sldChg>
      <pc:sldChg chg="del">
        <pc:chgData name="Mashal Khan" userId="ff208bdd-e69e-4a16-a659-cb1c3d459121" providerId="ADAL" clId="{01E540ED-C94E-4DB8-98A5-279A2345B2A1}" dt="2021-11-30T05:03:09.706" v="0" actId="47"/>
        <pc:sldMkLst>
          <pc:docMk/>
          <pc:sldMk cId="3725104781" sldId="343"/>
        </pc:sldMkLst>
      </pc:sldChg>
      <pc:sldChg chg="del">
        <pc:chgData name="Mashal Khan" userId="ff208bdd-e69e-4a16-a659-cb1c3d459121" providerId="ADAL" clId="{01E540ED-C94E-4DB8-98A5-279A2345B2A1}" dt="2021-11-30T05:03:09.706" v="0" actId="47"/>
        <pc:sldMkLst>
          <pc:docMk/>
          <pc:sldMk cId="435791177" sldId="344"/>
        </pc:sldMkLst>
      </pc:sldChg>
      <pc:sldChg chg="del">
        <pc:chgData name="Mashal Khan" userId="ff208bdd-e69e-4a16-a659-cb1c3d459121" providerId="ADAL" clId="{01E540ED-C94E-4DB8-98A5-279A2345B2A1}" dt="2021-11-30T05:03:09.706" v="0" actId="47"/>
        <pc:sldMkLst>
          <pc:docMk/>
          <pc:sldMk cId="3293616791" sldId="345"/>
        </pc:sldMkLst>
      </pc:sldChg>
      <pc:sldChg chg="del">
        <pc:chgData name="Mashal Khan" userId="ff208bdd-e69e-4a16-a659-cb1c3d459121" providerId="ADAL" clId="{01E540ED-C94E-4DB8-98A5-279A2345B2A1}" dt="2021-11-30T05:03:09.706" v="0" actId="47"/>
        <pc:sldMkLst>
          <pc:docMk/>
          <pc:sldMk cId="1020681272" sldId="346"/>
        </pc:sldMkLst>
      </pc:sldChg>
      <pc:sldChg chg="del">
        <pc:chgData name="Mashal Khan" userId="ff208bdd-e69e-4a16-a659-cb1c3d459121" providerId="ADAL" clId="{01E540ED-C94E-4DB8-98A5-279A2345B2A1}" dt="2021-11-30T05:03:09.706" v="0" actId="47"/>
        <pc:sldMkLst>
          <pc:docMk/>
          <pc:sldMk cId="1681898483" sldId="347"/>
        </pc:sldMkLst>
      </pc:sldChg>
      <pc:sldChg chg="del">
        <pc:chgData name="Mashal Khan" userId="ff208bdd-e69e-4a16-a659-cb1c3d459121" providerId="ADAL" clId="{01E540ED-C94E-4DB8-98A5-279A2345B2A1}" dt="2021-11-30T05:03:09.706" v="0" actId="47"/>
        <pc:sldMkLst>
          <pc:docMk/>
          <pc:sldMk cId="175305248" sldId="348"/>
        </pc:sldMkLst>
      </pc:sldChg>
      <pc:sldChg chg="del">
        <pc:chgData name="Mashal Khan" userId="ff208bdd-e69e-4a16-a659-cb1c3d459121" providerId="ADAL" clId="{01E540ED-C94E-4DB8-98A5-279A2345B2A1}" dt="2021-11-30T05:03:09.706" v="0" actId="47"/>
        <pc:sldMkLst>
          <pc:docMk/>
          <pc:sldMk cId="2099273083" sldId="349"/>
        </pc:sldMkLst>
      </pc:sldChg>
      <pc:sldChg chg="del">
        <pc:chgData name="Mashal Khan" userId="ff208bdd-e69e-4a16-a659-cb1c3d459121" providerId="ADAL" clId="{01E540ED-C94E-4DB8-98A5-279A2345B2A1}" dt="2021-11-30T05:03:09.706" v="0" actId="47"/>
        <pc:sldMkLst>
          <pc:docMk/>
          <pc:sldMk cId="83399381" sldId="350"/>
        </pc:sldMkLst>
      </pc:sldChg>
      <pc:sldChg chg="del">
        <pc:chgData name="Mashal Khan" userId="ff208bdd-e69e-4a16-a659-cb1c3d459121" providerId="ADAL" clId="{01E540ED-C94E-4DB8-98A5-279A2345B2A1}" dt="2021-11-30T05:03:09.706" v="0" actId="47"/>
        <pc:sldMkLst>
          <pc:docMk/>
          <pc:sldMk cId="3691370646" sldId="351"/>
        </pc:sldMkLst>
      </pc:sldChg>
      <pc:sldChg chg="del">
        <pc:chgData name="Mashal Khan" userId="ff208bdd-e69e-4a16-a659-cb1c3d459121" providerId="ADAL" clId="{01E540ED-C94E-4DB8-98A5-279A2345B2A1}" dt="2021-11-30T05:03:09.706" v="0" actId="47"/>
        <pc:sldMkLst>
          <pc:docMk/>
          <pc:sldMk cId="220145118" sldId="352"/>
        </pc:sldMkLst>
      </pc:sldChg>
      <pc:sldChg chg="del">
        <pc:chgData name="Mashal Khan" userId="ff208bdd-e69e-4a16-a659-cb1c3d459121" providerId="ADAL" clId="{01E540ED-C94E-4DB8-98A5-279A2345B2A1}" dt="2021-11-30T05:03:09.706" v="0" actId="47"/>
        <pc:sldMkLst>
          <pc:docMk/>
          <pc:sldMk cId="1722831234" sldId="353"/>
        </pc:sldMkLst>
      </pc:sldChg>
      <pc:sldChg chg="del">
        <pc:chgData name="Mashal Khan" userId="ff208bdd-e69e-4a16-a659-cb1c3d459121" providerId="ADAL" clId="{01E540ED-C94E-4DB8-98A5-279A2345B2A1}" dt="2021-11-30T05:03:09.706" v="0" actId="47"/>
        <pc:sldMkLst>
          <pc:docMk/>
          <pc:sldMk cId="1169337231" sldId="354"/>
        </pc:sldMkLst>
      </pc:sldChg>
      <pc:sldChg chg="del">
        <pc:chgData name="Mashal Khan" userId="ff208bdd-e69e-4a16-a659-cb1c3d459121" providerId="ADAL" clId="{01E540ED-C94E-4DB8-98A5-279A2345B2A1}" dt="2021-11-30T05:03:09.706" v="0" actId="47"/>
        <pc:sldMkLst>
          <pc:docMk/>
          <pc:sldMk cId="1486315825" sldId="355"/>
        </pc:sldMkLst>
      </pc:sldChg>
      <pc:sldChg chg="del">
        <pc:chgData name="Mashal Khan" userId="ff208bdd-e69e-4a16-a659-cb1c3d459121" providerId="ADAL" clId="{01E540ED-C94E-4DB8-98A5-279A2345B2A1}" dt="2021-11-30T05:03:09.706" v="0" actId="47"/>
        <pc:sldMkLst>
          <pc:docMk/>
          <pc:sldMk cId="2773992900" sldId="356"/>
        </pc:sldMkLst>
      </pc:sldChg>
      <pc:sldChg chg="del">
        <pc:chgData name="Mashal Khan" userId="ff208bdd-e69e-4a16-a659-cb1c3d459121" providerId="ADAL" clId="{01E540ED-C94E-4DB8-98A5-279A2345B2A1}" dt="2021-11-30T05:03:09.706" v="0" actId="47"/>
        <pc:sldMkLst>
          <pc:docMk/>
          <pc:sldMk cId="2625155887" sldId="357"/>
        </pc:sldMkLst>
      </pc:sldChg>
      <pc:sldChg chg="del">
        <pc:chgData name="Mashal Khan" userId="ff208bdd-e69e-4a16-a659-cb1c3d459121" providerId="ADAL" clId="{01E540ED-C94E-4DB8-98A5-279A2345B2A1}" dt="2021-11-30T05:03:09.706" v="0" actId="47"/>
        <pc:sldMkLst>
          <pc:docMk/>
          <pc:sldMk cId="1673584100" sldId="358"/>
        </pc:sldMkLst>
      </pc:sldChg>
      <pc:sldChg chg="del">
        <pc:chgData name="Mashal Khan" userId="ff208bdd-e69e-4a16-a659-cb1c3d459121" providerId="ADAL" clId="{01E540ED-C94E-4DB8-98A5-279A2345B2A1}" dt="2021-11-30T05:03:09.706" v="0" actId="47"/>
        <pc:sldMkLst>
          <pc:docMk/>
          <pc:sldMk cId="3399174616" sldId="359"/>
        </pc:sldMkLst>
      </pc:sldChg>
      <pc:sldChg chg="del">
        <pc:chgData name="Mashal Khan" userId="ff208bdd-e69e-4a16-a659-cb1c3d459121" providerId="ADAL" clId="{01E540ED-C94E-4DB8-98A5-279A2345B2A1}" dt="2021-11-30T05:03:09.706" v="0" actId="47"/>
        <pc:sldMkLst>
          <pc:docMk/>
          <pc:sldMk cId="1224503937" sldId="360"/>
        </pc:sldMkLst>
      </pc:sldChg>
      <pc:sldChg chg="del">
        <pc:chgData name="Mashal Khan" userId="ff208bdd-e69e-4a16-a659-cb1c3d459121" providerId="ADAL" clId="{01E540ED-C94E-4DB8-98A5-279A2345B2A1}" dt="2021-11-30T05:03:09.706" v="0" actId="47"/>
        <pc:sldMkLst>
          <pc:docMk/>
          <pc:sldMk cId="0" sldId="372"/>
        </pc:sldMkLst>
      </pc:sldChg>
      <pc:sldChg chg="del">
        <pc:chgData name="Mashal Khan" userId="ff208bdd-e69e-4a16-a659-cb1c3d459121" providerId="ADAL" clId="{01E540ED-C94E-4DB8-98A5-279A2345B2A1}" dt="2021-11-30T05:03:09.706" v="0" actId="47"/>
        <pc:sldMkLst>
          <pc:docMk/>
          <pc:sldMk cId="0" sldId="445"/>
        </pc:sldMkLst>
      </pc:sldChg>
      <pc:sldChg chg="del">
        <pc:chgData name="Mashal Khan" userId="ff208bdd-e69e-4a16-a659-cb1c3d459121" providerId="ADAL" clId="{01E540ED-C94E-4DB8-98A5-279A2345B2A1}" dt="2021-11-30T05:03:09.706" v="0" actId="47"/>
        <pc:sldMkLst>
          <pc:docMk/>
          <pc:sldMk cId="0" sldId="468"/>
        </pc:sldMkLst>
      </pc:sldChg>
      <pc:sldChg chg="del">
        <pc:chgData name="Mashal Khan" userId="ff208bdd-e69e-4a16-a659-cb1c3d459121" providerId="ADAL" clId="{01E540ED-C94E-4DB8-98A5-279A2345B2A1}" dt="2021-11-30T05:03:09.706" v="0" actId="47"/>
        <pc:sldMkLst>
          <pc:docMk/>
          <pc:sldMk cId="0" sldId="469"/>
        </pc:sldMkLst>
      </pc:sldChg>
      <pc:sldChg chg="del">
        <pc:chgData name="Mashal Khan" userId="ff208bdd-e69e-4a16-a659-cb1c3d459121" providerId="ADAL" clId="{01E540ED-C94E-4DB8-98A5-279A2345B2A1}" dt="2021-11-30T05:03:09.706" v="0" actId="47"/>
        <pc:sldMkLst>
          <pc:docMk/>
          <pc:sldMk cId="0" sldId="470"/>
        </pc:sldMkLst>
      </pc:sldChg>
      <pc:sldChg chg="del">
        <pc:chgData name="Mashal Khan" userId="ff208bdd-e69e-4a16-a659-cb1c3d459121" providerId="ADAL" clId="{01E540ED-C94E-4DB8-98A5-279A2345B2A1}" dt="2021-11-30T05:03:09.706" v="0" actId="47"/>
        <pc:sldMkLst>
          <pc:docMk/>
          <pc:sldMk cId="0" sldId="471"/>
        </pc:sldMkLst>
      </pc:sldChg>
      <pc:sldChg chg="del">
        <pc:chgData name="Mashal Khan" userId="ff208bdd-e69e-4a16-a659-cb1c3d459121" providerId="ADAL" clId="{01E540ED-C94E-4DB8-98A5-279A2345B2A1}" dt="2021-11-30T05:03:09.706" v="0" actId="47"/>
        <pc:sldMkLst>
          <pc:docMk/>
          <pc:sldMk cId="0" sldId="472"/>
        </pc:sldMkLst>
      </pc:sldChg>
      <pc:sldChg chg="del">
        <pc:chgData name="Mashal Khan" userId="ff208bdd-e69e-4a16-a659-cb1c3d459121" providerId="ADAL" clId="{01E540ED-C94E-4DB8-98A5-279A2345B2A1}" dt="2021-11-30T05:03:09.706" v="0" actId="47"/>
        <pc:sldMkLst>
          <pc:docMk/>
          <pc:sldMk cId="2965650742" sldId="473"/>
        </pc:sldMkLst>
      </pc:sldChg>
      <pc:sldChg chg="del">
        <pc:chgData name="Mashal Khan" userId="ff208bdd-e69e-4a16-a659-cb1c3d459121" providerId="ADAL" clId="{01E540ED-C94E-4DB8-98A5-279A2345B2A1}" dt="2021-11-30T05:03:09.706" v="0" actId="47"/>
        <pc:sldMkLst>
          <pc:docMk/>
          <pc:sldMk cId="0" sldId="486"/>
        </pc:sldMkLst>
      </pc:sldChg>
      <pc:sldChg chg="del">
        <pc:chgData name="Mashal Khan" userId="ff208bdd-e69e-4a16-a659-cb1c3d459121" providerId="ADAL" clId="{01E540ED-C94E-4DB8-98A5-279A2345B2A1}" dt="2021-11-30T05:03:09.706" v="0" actId="47"/>
        <pc:sldMkLst>
          <pc:docMk/>
          <pc:sldMk cId="0" sldId="487"/>
        </pc:sldMkLst>
      </pc:sldChg>
      <pc:sldChg chg="del">
        <pc:chgData name="Mashal Khan" userId="ff208bdd-e69e-4a16-a659-cb1c3d459121" providerId="ADAL" clId="{01E540ED-C94E-4DB8-98A5-279A2345B2A1}" dt="2021-11-30T05:03:09.706" v="0" actId="47"/>
        <pc:sldMkLst>
          <pc:docMk/>
          <pc:sldMk cId="0" sldId="488"/>
        </pc:sldMkLst>
      </pc:sldChg>
      <pc:sldChg chg="del">
        <pc:chgData name="Mashal Khan" userId="ff208bdd-e69e-4a16-a659-cb1c3d459121" providerId="ADAL" clId="{01E540ED-C94E-4DB8-98A5-279A2345B2A1}" dt="2021-11-30T05:03:09.706" v="0" actId="47"/>
        <pc:sldMkLst>
          <pc:docMk/>
          <pc:sldMk cId="0" sldId="489"/>
        </pc:sldMkLst>
      </pc:sldChg>
      <pc:sldChg chg="del">
        <pc:chgData name="Mashal Khan" userId="ff208bdd-e69e-4a16-a659-cb1c3d459121" providerId="ADAL" clId="{01E540ED-C94E-4DB8-98A5-279A2345B2A1}" dt="2021-11-30T05:03:09.706" v="0" actId="47"/>
        <pc:sldMkLst>
          <pc:docMk/>
          <pc:sldMk cId="0" sldId="490"/>
        </pc:sldMkLst>
      </pc:sldChg>
      <pc:sldChg chg="del">
        <pc:chgData name="Mashal Khan" userId="ff208bdd-e69e-4a16-a659-cb1c3d459121" providerId="ADAL" clId="{01E540ED-C94E-4DB8-98A5-279A2345B2A1}" dt="2021-11-30T05:03:09.706" v="0" actId="47"/>
        <pc:sldMkLst>
          <pc:docMk/>
          <pc:sldMk cId="0" sldId="491"/>
        </pc:sldMkLst>
      </pc:sldChg>
      <pc:sldChg chg="del">
        <pc:chgData name="Mashal Khan" userId="ff208bdd-e69e-4a16-a659-cb1c3d459121" providerId="ADAL" clId="{01E540ED-C94E-4DB8-98A5-279A2345B2A1}" dt="2021-11-30T05:03:09.706" v="0" actId="47"/>
        <pc:sldMkLst>
          <pc:docMk/>
          <pc:sldMk cId="0" sldId="492"/>
        </pc:sldMkLst>
      </pc:sldChg>
      <pc:sldChg chg="del">
        <pc:chgData name="Mashal Khan" userId="ff208bdd-e69e-4a16-a659-cb1c3d459121" providerId="ADAL" clId="{01E540ED-C94E-4DB8-98A5-279A2345B2A1}" dt="2021-11-30T05:03:09.706" v="0" actId="47"/>
        <pc:sldMkLst>
          <pc:docMk/>
          <pc:sldMk cId="66509986" sldId="493"/>
        </pc:sldMkLst>
      </pc:sldChg>
      <pc:sldChg chg="del">
        <pc:chgData name="Mashal Khan" userId="ff208bdd-e69e-4a16-a659-cb1c3d459121" providerId="ADAL" clId="{01E540ED-C94E-4DB8-98A5-279A2345B2A1}" dt="2021-11-30T05:03:09.706" v="0" actId="47"/>
        <pc:sldMkLst>
          <pc:docMk/>
          <pc:sldMk cId="1964589561" sldId="494"/>
        </pc:sldMkLst>
      </pc:sldChg>
      <pc:sldChg chg="del">
        <pc:chgData name="Mashal Khan" userId="ff208bdd-e69e-4a16-a659-cb1c3d459121" providerId="ADAL" clId="{01E540ED-C94E-4DB8-98A5-279A2345B2A1}" dt="2021-11-30T05:03:09.706" v="0" actId="47"/>
        <pc:sldMkLst>
          <pc:docMk/>
          <pc:sldMk cId="2675554652" sldId="495"/>
        </pc:sldMkLst>
      </pc:sldChg>
      <pc:sldChg chg="modSp add mod ord">
        <pc:chgData name="Mashal Khan" userId="ff208bdd-e69e-4a16-a659-cb1c3d459121" providerId="ADAL" clId="{01E540ED-C94E-4DB8-98A5-279A2345B2A1}" dt="2021-11-30T05:45:51.685" v="200" actId="403"/>
        <pc:sldMkLst>
          <pc:docMk/>
          <pc:sldMk cId="0" sldId="747"/>
        </pc:sldMkLst>
        <pc:spChg chg="mod">
          <ac:chgData name="Mashal Khan" userId="ff208bdd-e69e-4a16-a659-cb1c3d459121" providerId="ADAL" clId="{01E540ED-C94E-4DB8-98A5-279A2345B2A1}" dt="2021-11-30T05:45:51.685" v="200" actId="403"/>
          <ac:spMkLst>
            <pc:docMk/>
            <pc:sldMk cId="0" sldId="747"/>
            <ac:spMk id="859139" creationId="{08F9B611-B199-4BFE-9242-D8EA92B0C783}"/>
          </ac:spMkLst>
        </pc:spChg>
      </pc:sldChg>
      <pc:sldChg chg="modSp add mod ord">
        <pc:chgData name="Mashal Khan" userId="ff208bdd-e69e-4a16-a659-cb1c3d459121" providerId="ADAL" clId="{01E540ED-C94E-4DB8-98A5-279A2345B2A1}" dt="2021-11-30T05:49:39.978" v="206" actId="403"/>
        <pc:sldMkLst>
          <pc:docMk/>
          <pc:sldMk cId="0" sldId="748"/>
        </pc:sldMkLst>
        <pc:spChg chg="mod">
          <ac:chgData name="Mashal Khan" userId="ff208bdd-e69e-4a16-a659-cb1c3d459121" providerId="ADAL" clId="{01E540ED-C94E-4DB8-98A5-279A2345B2A1}" dt="2021-11-30T05:49:39.978" v="206" actId="403"/>
          <ac:spMkLst>
            <pc:docMk/>
            <pc:sldMk cId="0" sldId="748"/>
            <ac:spMk id="860163" creationId="{AAFD9BE8-B4D2-4E87-8762-A3EC469C0E32}"/>
          </ac:spMkLst>
        </pc:spChg>
      </pc:sldChg>
      <pc:sldChg chg="add">
        <pc:chgData name="Mashal Khan" userId="ff208bdd-e69e-4a16-a659-cb1c3d459121" providerId="ADAL" clId="{01E540ED-C94E-4DB8-98A5-279A2345B2A1}" dt="2021-11-30T05:31:07.756" v="109"/>
        <pc:sldMkLst>
          <pc:docMk/>
          <pc:sldMk cId="0" sldId="754"/>
        </pc:sldMkLst>
      </pc:sldChg>
      <pc:sldChg chg="add del">
        <pc:chgData name="Mashal Khan" userId="ff208bdd-e69e-4a16-a659-cb1c3d459121" providerId="ADAL" clId="{01E540ED-C94E-4DB8-98A5-279A2345B2A1}" dt="2021-11-30T05:34:48.947" v="138" actId="47"/>
        <pc:sldMkLst>
          <pc:docMk/>
          <pc:sldMk cId="0" sldId="755"/>
        </pc:sldMkLst>
      </pc:sldChg>
      <pc:sldChg chg="add">
        <pc:chgData name="Mashal Khan" userId="ff208bdd-e69e-4a16-a659-cb1c3d459121" providerId="ADAL" clId="{01E540ED-C94E-4DB8-98A5-279A2345B2A1}" dt="2021-11-30T05:31:07.756" v="109"/>
        <pc:sldMkLst>
          <pc:docMk/>
          <pc:sldMk cId="0" sldId="756"/>
        </pc:sldMkLst>
      </pc:sldChg>
      <pc:sldChg chg="add ord">
        <pc:chgData name="Mashal Khan" userId="ff208bdd-e69e-4a16-a659-cb1c3d459121" providerId="ADAL" clId="{01E540ED-C94E-4DB8-98A5-279A2345B2A1}" dt="2021-11-30T05:40:45.179" v="151"/>
        <pc:sldMkLst>
          <pc:docMk/>
          <pc:sldMk cId="0" sldId="758"/>
        </pc:sldMkLst>
      </pc:sldChg>
      <pc:sldChg chg="add ord">
        <pc:chgData name="Mashal Khan" userId="ff208bdd-e69e-4a16-a659-cb1c3d459121" providerId="ADAL" clId="{01E540ED-C94E-4DB8-98A5-279A2345B2A1}" dt="2021-11-30T05:40:53.261" v="153"/>
        <pc:sldMkLst>
          <pc:docMk/>
          <pc:sldMk cId="0" sldId="759"/>
        </pc:sldMkLst>
      </pc:sldChg>
      <pc:sldChg chg="add ord">
        <pc:chgData name="Mashal Khan" userId="ff208bdd-e69e-4a16-a659-cb1c3d459121" providerId="ADAL" clId="{01E540ED-C94E-4DB8-98A5-279A2345B2A1}" dt="2021-11-30T05:40:53.261" v="153"/>
        <pc:sldMkLst>
          <pc:docMk/>
          <pc:sldMk cId="0" sldId="760"/>
        </pc:sldMkLst>
      </pc:sldChg>
      <pc:sldChg chg="add ord">
        <pc:chgData name="Mashal Khan" userId="ff208bdd-e69e-4a16-a659-cb1c3d459121" providerId="ADAL" clId="{01E540ED-C94E-4DB8-98A5-279A2345B2A1}" dt="2021-11-30T05:45:34.168" v="191"/>
        <pc:sldMkLst>
          <pc:docMk/>
          <pc:sldMk cId="0" sldId="762"/>
        </pc:sldMkLst>
      </pc:sldChg>
      <pc:sldChg chg="add ord">
        <pc:chgData name="Mashal Khan" userId="ff208bdd-e69e-4a16-a659-cb1c3d459121" providerId="ADAL" clId="{01E540ED-C94E-4DB8-98A5-279A2345B2A1}" dt="2021-11-30T05:45:26.530" v="189"/>
        <pc:sldMkLst>
          <pc:docMk/>
          <pc:sldMk cId="0" sldId="763"/>
        </pc:sldMkLst>
      </pc:sldChg>
      <pc:sldChg chg="add ord">
        <pc:chgData name="Mashal Khan" userId="ff208bdd-e69e-4a16-a659-cb1c3d459121" providerId="ADAL" clId="{01E540ED-C94E-4DB8-98A5-279A2345B2A1}" dt="2021-11-30T05:45:26.530" v="189"/>
        <pc:sldMkLst>
          <pc:docMk/>
          <pc:sldMk cId="0" sldId="764"/>
        </pc:sldMkLst>
      </pc:sldChg>
      <pc:sldChg chg="add ord">
        <pc:chgData name="Mashal Khan" userId="ff208bdd-e69e-4a16-a659-cb1c3d459121" providerId="ADAL" clId="{01E540ED-C94E-4DB8-98A5-279A2345B2A1}" dt="2021-11-30T05:45:26.530" v="189"/>
        <pc:sldMkLst>
          <pc:docMk/>
          <pc:sldMk cId="0" sldId="765"/>
        </pc:sldMkLst>
      </pc:sldChg>
      <pc:sldChg chg="add ord">
        <pc:chgData name="Mashal Khan" userId="ff208bdd-e69e-4a16-a659-cb1c3d459121" providerId="ADAL" clId="{01E540ED-C94E-4DB8-98A5-279A2345B2A1}" dt="2021-11-30T05:45:26.530" v="189"/>
        <pc:sldMkLst>
          <pc:docMk/>
          <pc:sldMk cId="0" sldId="766"/>
        </pc:sldMkLst>
      </pc:sldChg>
      <pc:sldChg chg="add ord">
        <pc:chgData name="Mashal Khan" userId="ff208bdd-e69e-4a16-a659-cb1c3d459121" providerId="ADAL" clId="{01E540ED-C94E-4DB8-98A5-279A2345B2A1}" dt="2021-11-30T05:45:26.530" v="189"/>
        <pc:sldMkLst>
          <pc:docMk/>
          <pc:sldMk cId="0" sldId="767"/>
        </pc:sldMkLst>
      </pc:sldChg>
      <pc:sldChg chg="add ord">
        <pc:chgData name="Mashal Khan" userId="ff208bdd-e69e-4a16-a659-cb1c3d459121" providerId="ADAL" clId="{01E540ED-C94E-4DB8-98A5-279A2345B2A1}" dt="2021-11-30T05:45:26.530" v="189"/>
        <pc:sldMkLst>
          <pc:docMk/>
          <pc:sldMk cId="0" sldId="768"/>
        </pc:sldMkLst>
      </pc:sldChg>
      <pc:sldChg chg="add ord">
        <pc:chgData name="Mashal Khan" userId="ff208bdd-e69e-4a16-a659-cb1c3d459121" providerId="ADAL" clId="{01E540ED-C94E-4DB8-98A5-279A2345B2A1}" dt="2021-11-30T05:45:26.530" v="189"/>
        <pc:sldMkLst>
          <pc:docMk/>
          <pc:sldMk cId="0" sldId="769"/>
        </pc:sldMkLst>
      </pc:sldChg>
      <pc:sldChg chg="add del">
        <pc:chgData name="Mashal Khan" userId="ff208bdd-e69e-4a16-a659-cb1c3d459121" providerId="ADAL" clId="{01E540ED-C94E-4DB8-98A5-279A2345B2A1}" dt="2021-11-30T05:31:19.008" v="110" actId="47"/>
        <pc:sldMkLst>
          <pc:docMk/>
          <pc:sldMk cId="0" sldId="772"/>
        </pc:sldMkLst>
      </pc:sldChg>
      <pc:sldChg chg="add del">
        <pc:chgData name="Mashal Khan" userId="ff208bdd-e69e-4a16-a659-cb1c3d459121" providerId="ADAL" clId="{01E540ED-C94E-4DB8-98A5-279A2345B2A1}" dt="2021-11-30T05:34:52.605" v="139" actId="47"/>
        <pc:sldMkLst>
          <pc:docMk/>
          <pc:sldMk cId="0" sldId="773"/>
        </pc:sldMkLst>
      </pc:sldChg>
      <pc:sldChg chg="add">
        <pc:chgData name="Mashal Khan" userId="ff208bdd-e69e-4a16-a659-cb1c3d459121" providerId="ADAL" clId="{01E540ED-C94E-4DB8-98A5-279A2345B2A1}" dt="2021-11-30T05:31:07.756" v="109"/>
        <pc:sldMkLst>
          <pc:docMk/>
          <pc:sldMk cId="0" sldId="774"/>
        </pc:sldMkLst>
      </pc:sldChg>
      <pc:sldChg chg="add del">
        <pc:chgData name="Mashal Khan" userId="ff208bdd-e69e-4a16-a659-cb1c3d459121" providerId="ADAL" clId="{01E540ED-C94E-4DB8-98A5-279A2345B2A1}" dt="2021-11-30T05:31:33.956" v="111" actId="47"/>
        <pc:sldMkLst>
          <pc:docMk/>
          <pc:sldMk cId="0" sldId="775"/>
        </pc:sldMkLst>
      </pc:sldChg>
      <pc:sldChg chg="add del">
        <pc:chgData name="Mashal Khan" userId="ff208bdd-e69e-4a16-a659-cb1c3d459121" providerId="ADAL" clId="{01E540ED-C94E-4DB8-98A5-279A2345B2A1}" dt="2021-11-30T05:31:47.107" v="112" actId="47"/>
        <pc:sldMkLst>
          <pc:docMk/>
          <pc:sldMk cId="0" sldId="776"/>
        </pc:sldMkLst>
      </pc:sldChg>
      <pc:sldChg chg="add">
        <pc:chgData name="Mashal Khan" userId="ff208bdd-e69e-4a16-a659-cb1c3d459121" providerId="ADAL" clId="{01E540ED-C94E-4DB8-98A5-279A2345B2A1}" dt="2021-11-30T05:31:07.756" v="109"/>
        <pc:sldMkLst>
          <pc:docMk/>
          <pc:sldMk cId="0" sldId="777"/>
        </pc:sldMkLst>
      </pc:sldChg>
      <pc:sldChg chg="add ord">
        <pc:chgData name="Mashal Khan" userId="ff208bdd-e69e-4a16-a659-cb1c3d459121" providerId="ADAL" clId="{01E540ED-C94E-4DB8-98A5-279A2345B2A1}" dt="2021-11-30T05:45:26.530" v="189"/>
        <pc:sldMkLst>
          <pc:docMk/>
          <pc:sldMk cId="0" sldId="779"/>
        </pc:sldMkLst>
      </pc:sldChg>
      <pc:sldChg chg="add ord">
        <pc:chgData name="Mashal Khan" userId="ff208bdd-e69e-4a16-a659-cb1c3d459121" providerId="ADAL" clId="{01E540ED-C94E-4DB8-98A5-279A2345B2A1}" dt="2021-11-30T05:45:26.530" v="189"/>
        <pc:sldMkLst>
          <pc:docMk/>
          <pc:sldMk cId="0" sldId="780"/>
        </pc:sldMkLst>
      </pc:sldChg>
      <pc:sldChg chg="add ord">
        <pc:chgData name="Mashal Khan" userId="ff208bdd-e69e-4a16-a659-cb1c3d459121" providerId="ADAL" clId="{01E540ED-C94E-4DB8-98A5-279A2345B2A1}" dt="2021-11-30T05:45:26.530" v="189"/>
        <pc:sldMkLst>
          <pc:docMk/>
          <pc:sldMk cId="0" sldId="781"/>
        </pc:sldMkLst>
      </pc:sldChg>
      <pc:sldChg chg="add ord">
        <pc:chgData name="Mashal Khan" userId="ff208bdd-e69e-4a16-a659-cb1c3d459121" providerId="ADAL" clId="{01E540ED-C94E-4DB8-98A5-279A2345B2A1}" dt="2021-11-30T05:45:26.530" v="189"/>
        <pc:sldMkLst>
          <pc:docMk/>
          <pc:sldMk cId="0" sldId="782"/>
        </pc:sldMkLst>
      </pc:sldChg>
      <pc:sldChg chg="add ord">
        <pc:chgData name="Mashal Khan" userId="ff208bdd-e69e-4a16-a659-cb1c3d459121" providerId="ADAL" clId="{01E540ED-C94E-4DB8-98A5-279A2345B2A1}" dt="2021-11-30T05:45:26.530" v="189"/>
        <pc:sldMkLst>
          <pc:docMk/>
          <pc:sldMk cId="0" sldId="783"/>
        </pc:sldMkLst>
      </pc:sldChg>
      <pc:sldChg chg="add ord">
        <pc:chgData name="Mashal Khan" userId="ff208bdd-e69e-4a16-a659-cb1c3d459121" providerId="ADAL" clId="{01E540ED-C94E-4DB8-98A5-279A2345B2A1}" dt="2021-11-30T05:45:26.530" v="189"/>
        <pc:sldMkLst>
          <pc:docMk/>
          <pc:sldMk cId="0" sldId="784"/>
        </pc:sldMkLst>
      </pc:sldChg>
      <pc:sldChg chg="delSp modSp add mod modNotesTx">
        <pc:chgData name="Mashal Khan" userId="ff208bdd-e69e-4a16-a659-cb1c3d459121" providerId="ADAL" clId="{01E540ED-C94E-4DB8-98A5-279A2345B2A1}" dt="2021-11-30T05:32:30.561" v="119" actId="20577"/>
        <pc:sldMkLst>
          <pc:docMk/>
          <pc:sldMk cId="0" sldId="785"/>
        </pc:sldMkLst>
        <pc:spChg chg="del mod">
          <ac:chgData name="Mashal Khan" userId="ff208bdd-e69e-4a16-a659-cb1c3d459121" providerId="ADAL" clId="{01E540ED-C94E-4DB8-98A5-279A2345B2A1}" dt="2021-11-30T05:32:23.285" v="115" actId="478"/>
          <ac:spMkLst>
            <pc:docMk/>
            <pc:sldMk cId="0" sldId="785"/>
            <ac:spMk id="46091" creationId="{04908E7C-28AD-47E5-A7FD-84090DE60F88}"/>
          </ac:spMkLst>
        </pc:spChg>
        <pc:spChg chg="mod">
          <ac:chgData name="Mashal Khan" userId="ff208bdd-e69e-4a16-a659-cb1c3d459121" providerId="ADAL" clId="{01E540ED-C94E-4DB8-98A5-279A2345B2A1}" dt="2021-11-30T05:32:30.561" v="119" actId="20577"/>
          <ac:spMkLst>
            <pc:docMk/>
            <pc:sldMk cId="0" sldId="785"/>
            <ac:spMk id="46092" creationId="{2BE4F607-C3FE-4FB7-9379-4C243C5913AC}"/>
          </ac:spMkLst>
        </pc:spChg>
      </pc:sldChg>
      <pc:sldChg chg="add del">
        <pc:chgData name="Mashal Khan" userId="ff208bdd-e69e-4a16-a659-cb1c3d459121" providerId="ADAL" clId="{01E540ED-C94E-4DB8-98A5-279A2345B2A1}" dt="2021-11-30T05:33:31.832" v="129" actId="47"/>
        <pc:sldMkLst>
          <pc:docMk/>
          <pc:sldMk cId="0" sldId="786"/>
        </pc:sldMkLst>
      </pc:sldChg>
      <pc:sldChg chg="delSp modSp add mod modNotesTx">
        <pc:chgData name="Mashal Khan" userId="ff208bdd-e69e-4a16-a659-cb1c3d459121" providerId="ADAL" clId="{01E540ED-C94E-4DB8-98A5-279A2345B2A1}" dt="2021-11-30T05:33:26.681" v="128" actId="1076"/>
        <pc:sldMkLst>
          <pc:docMk/>
          <pc:sldMk cId="0" sldId="787"/>
        </pc:sldMkLst>
        <pc:spChg chg="mod">
          <ac:chgData name="Mashal Khan" userId="ff208bdd-e69e-4a16-a659-cb1c3d459121" providerId="ADAL" clId="{01E540ED-C94E-4DB8-98A5-279A2345B2A1}" dt="2021-11-30T05:33:26.681" v="128" actId="1076"/>
          <ac:spMkLst>
            <pc:docMk/>
            <pc:sldMk cId="0" sldId="787"/>
            <ac:spMk id="50186" creationId="{4E219131-78AD-4DE7-81EF-C6405D205E32}"/>
          </ac:spMkLst>
        </pc:spChg>
        <pc:spChg chg="del mod">
          <ac:chgData name="Mashal Khan" userId="ff208bdd-e69e-4a16-a659-cb1c3d459121" providerId="ADAL" clId="{01E540ED-C94E-4DB8-98A5-279A2345B2A1}" dt="2021-11-30T05:33:18.526" v="122" actId="478"/>
          <ac:spMkLst>
            <pc:docMk/>
            <pc:sldMk cId="0" sldId="787"/>
            <ac:spMk id="50187" creationId="{2666A960-C4B9-49C4-BB2E-B6B9D675CE9A}"/>
          </ac:spMkLst>
        </pc:spChg>
        <pc:spChg chg="mod">
          <ac:chgData name="Mashal Khan" userId="ff208bdd-e69e-4a16-a659-cb1c3d459121" providerId="ADAL" clId="{01E540ED-C94E-4DB8-98A5-279A2345B2A1}" dt="2021-11-30T05:33:22.016" v="127" actId="20577"/>
          <ac:spMkLst>
            <pc:docMk/>
            <pc:sldMk cId="0" sldId="787"/>
            <ac:spMk id="50188" creationId="{B898BDC7-2D60-4C82-BC09-D402EED79202}"/>
          </ac:spMkLst>
        </pc:spChg>
      </pc:sldChg>
      <pc:sldChg chg="delSp modSp add mod ord modNotesTx">
        <pc:chgData name="Mashal Khan" userId="ff208bdd-e69e-4a16-a659-cb1c3d459121" providerId="ADAL" clId="{01E540ED-C94E-4DB8-98A5-279A2345B2A1}" dt="2021-11-30T05:43:08.919" v="174"/>
        <pc:sldMkLst>
          <pc:docMk/>
          <pc:sldMk cId="0" sldId="788"/>
        </pc:sldMkLst>
        <pc:spChg chg="mod">
          <ac:chgData name="Mashal Khan" userId="ff208bdd-e69e-4a16-a659-cb1c3d459121" providerId="ADAL" clId="{01E540ED-C94E-4DB8-98A5-279A2345B2A1}" dt="2021-11-30T05:33:50.755" v="133" actId="1076"/>
          <ac:spMkLst>
            <pc:docMk/>
            <pc:sldMk cId="0" sldId="788"/>
            <ac:spMk id="52234" creationId="{1B23F4E3-97DD-47B6-A698-475BDEB1B6D6}"/>
          </ac:spMkLst>
        </pc:spChg>
        <pc:spChg chg="del mod">
          <ac:chgData name="Mashal Khan" userId="ff208bdd-e69e-4a16-a659-cb1c3d459121" providerId="ADAL" clId="{01E540ED-C94E-4DB8-98A5-279A2345B2A1}" dt="2021-11-30T05:33:53.853" v="135"/>
          <ac:spMkLst>
            <pc:docMk/>
            <pc:sldMk cId="0" sldId="788"/>
            <ac:spMk id="52235" creationId="{270C8943-D35A-4093-AA53-81BCCA9ED7E4}"/>
          </ac:spMkLst>
        </pc:spChg>
        <pc:spChg chg="mod">
          <ac:chgData name="Mashal Khan" userId="ff208bdd-e69e-4a16-a659-cb1c3d459121" providerId="ADAL" clId="{01E540ED-C94E-4DB8-98A5-279A2345B2A1}" dt="2021-11-30T05:33:46.522" v="132" actId="20577"/>
          <ac:spMkLst>
            <pc:docMk/>
            <pc:sldMk cId="0" sldId="788"/>
            <ac:spMk id="52236" creationId="{E44922FB-BDDC-40E3-9A33-B650139C6A45}"/>
          </ac:spMkLst>
        </pc:spChg>
      </pc:sldChg>
      <pc:sldChg chg="delSp modSp add mod modNotesTx">
        <pc:chgData name="Mashal Khan" userId="ff208bdd-e69e-4a16-a659-cb1c3d459121" providerId="ADAL" clId="{01E540ED-C94E-4DB8-98A5-279A2345B2A1}" dt="2021-11-30T05:43:03.661" v="172" actId="1076"/>
        <pc:sldMkLst>
          <pc:docMk/>
          <pc:sldMk cId="0" sldId="789"/>
        </pc:sldMkLst>
        <pc:spChg chg="mod">
          <ac:chgData name="Mashal Khan" userId="ff208bdd-e69e-4a16-a659-cb1c3d459121" providerId="ADAL" clId="{01E540ED-C94E-4DB8-98A5-279A2345B2A1}" dt="2021-11-30T05:43:03.661" v="172" actId="1076"/>
          <ac:spMkLst>
            <pc:docMk/>
            <pc:sldMk cId="0" sldId="789"/>
            <ac:spMk id="64522" creationId="{8F81BFEE-2D58-4C7D-9FB2-E5B8538A4C32}"/>
          </ac:spMkLst>
        </pc:spChg>
        <pc:spChg chg="del mod">
          <ac:chgData name="Mashal Khan" userId="ff208bdd-e69e-4a16-a659-cb1c3d459121" providerId="ADAL" clId="{01E540ED-C94E-4DB8-98A5-279A2345B2A1}" dt="2021-11-30T05:42:54.056" v="170"/>
          <ac:spMkLst>
            <pc:docMk/>
            <pc:sldMk cId="0" sldId="789"/>
            <ac:spMk id="64523" creationId="{87EA87A8-6EDF-482F-A278-32C7EE495B6A}"/>
          </ac:spMkLst>
        </pc:spChg>
        <pc:spChg chg="mod">
          <ac:chgData name="Mashal Khan" userId="ff208bdd-e69e-4a16-a659-cb1c3d459121" providerId="ADAL" clId="{01E540ED-C94E-4DB8-98A5-279A2345B2A1}" dt="2021-11-30T05:42:58.626" v="171" actId="20577"/>
          <ac:spMkLst>
            <pc:docMk/>
            <pc:sldMk cId="0" sldId="789"/>
            <ac:spMk id="64524" creationId="{A4B91704-A24E-49E3-919F-EF447A1F80BB}"/>
          </ac:spMkLst>
        </pc:spChg>
      </pc:sldChg>
      <pc:sldChg chg="add del">
        <pc:chgData name="Mashal Khan" userId="ff208bdd-e69e-4a16-a659-cb1c3d459121" providerId="ADAL" clId="{01E540ED-C94E-4DB8-98A5-279A2345B2A1}" dt="2021-11-30T05:43:21.546" v="175" actId="47"/>
        <pc:sldMkLst>
          <pc:docMk/>
          <pc:sldMk cId="0" sldId="790"/>
        </pc:sldMkLst>
      </pc:sldChg>
      <pc:sldChg chg="delSp modSp add mod modNotesTx">
        <pc:chgData name="Mashal Khan" userId="ff208bdd-e69e-4a16-a659-cb1c3d459121" providerId="ADAL" clId="{01E540ED-C94E-4DB8-98A5-279A2345B2A1}" dt="2021-11-30T05:43:49.626" v="185"/>
        <pc:sldMkLst>
          <pc:docMk/>
          <pc:sldMk cId="0" sldId="791"/>
        </pc:sldMkLst>
        <pc:spChg chg="mod">
          <ac:chgData name="Mashal Khan" userId="ff208bdd-e69e-4a16-a659-cb1c3d459121" providerId="ADAL" clId="{01E540ED-C94E-4DB8-98A5-279A2345B2A1}" dt="2021-11-30T05:43:48.289" v="183" actId="1076"/>
          <ac:spMkLst>
            <pc:docMk/>
            <pc:sldMk cId="0" sldId="791"/>
            <ac:spMk id="68618" creationId="{2ADFE843-8F79-4117-AF98-5C454756CEDC}"/>
          </ac:spMkLst>
        </pc:spChg>
        <pc:spChg chg="del mod">
          <ac:chgData name="Mashal Khan" userId="ff208bdd-e69e-4a16-a659-cb1c3d459121" providerId="ADAL" clId="{01E540ED-C94E-4DB8-98A5-279A2345B2A1}" dt="2021-11-30T05:43:49.626" v="185"/>
          <ac:spMkLst>
            <pc:docMk/>
            <pc:sldMk cId="0" sldId="791"/>
            <ac:spMk id="68619" creationId="{0A6B8EED-7284-42BC-B06C-EC492462B3B8}"/>
          </ac:spMkLst>
        </pc:spChg>
        <pc:spChg chg="mod">
          <ac:chgData name="Mashal Khan" userId="ff208bdd-e69e-4a16-a659-cb1c3d459121" providerId="ADAL" clId="{01E540ED-C94E-4DB8-98A5-279A2345B2A1}" dt="2021-11-30T05:43:42.822" v="182" actId="20577"/>
          <ac:spMkLst>
            <pc:docMk/>
            <pc:sldMk cId="0" sldId="791"/>
            <ac:spMk id="68620" creationId="{AF31B213-053A-4C3F-A225-07D5F3D1CFCE}"/>
          </ac:spMkLst>
        </pc:spChg>
      </pc:sldChg>
      <pc:sldChg chg="add">
        <pc:chgData name="Mashal Khan" userId="ff208bdd-e69e-4a16-a659-cb1c3d459121" providerId="ADAL" clId="{01E540ED-C94E-4DB8-98A5-279A2345B2A1}" dt="2021-11-30T05:51:25.885" v="207"/>
        <pc:sldMkLst>
          <pc:docMk/>
          <pc:sldMk cId="0" sldId="959"/>
        </pc:sldMkLst>
      </pc:sldChg>
      <pc:sldChg chg="add">
        <pc:chgData name="Mashal Khan" userId="ff208bdd-e69e-4a16-a659-cb1c3d459121" providerId="ADAL" clId="{01E540ED-C94E-4DB8-98A5-279A2345B2A1}" dt="2021-11-30T05:51:25.885" v="207"/>
        <pc:sldMkLst>
          <pc:docMk/>
          <pc:sldMk cId="0" sldId="960"/>
        </pc:sldMkLst>
      </pc:sldChg>
      <pc:sldChg chg="add">
        <pc:chgData name="Mashal Khan" userId="ff208bdd-e69e-4a16-a659-cb1c3d459121" providerId="ADAL" clId="{01E540ED-C94E-4DB8-98A5-279A2345B2A1}" dt="2021-11-30T05:51:25.885" v="207"/>
        <pc:sldMkLst>
          <pc:docMk/>
          <pc:sldMk cId="0" sldId="961"/>
        </pc:sldMkLst>
      </pc:sldChg>
      <pc:sldChg chg="add">
        <pc:chgData name="Mashal Khan" userId="ff208bdd-e69e-4a16-a659-cb1c3d459121" providerId="ADAL" clId="{01E540ED-C94E-4DB8-98A5-279A2345B2A1}" dt="2021-11-30T05:51:25.885" v="207"/>
        <pc:sldMkLst>
          <pc:docMk/>
          <pc:sldMk cId="0" sldId="986"/>
        </pc:sldMkLst>
      </pc:sldChg>
      <pc:sldChg chg="add">
        <pc:chgData name="Mashal Khan" userId="ff208bdd-e69e-4a16-a659-cb1c3d459121" providerId="ADAL" clId="{01E540ED-C94E-4DB8-98A5-279A2345B2A1}" dt="2021-11-30T05:51:25.885" v="207"/>
        <pc:sldMkLst>
          <pc:docMk/>
          <pc:sldMk cId="0" sldId="1038"/>
        </pc:sldMkLst>
      </pc:sldChg>
      <pc:sldChg chg="add">
        <pc:chgData name="Mashal Khan" userId="ff208bdd-e69e-4a16-a659-cb1c3d459121" providerId="ADAL" clId="{01E540ED-C94E-4DB8-98A5-279A2345B2A1}" dt="2021-11-30T05:51:25.885" v="207"/>
        <pc:sldMkLst>
          <pc:docMk/>
          <pc:sldMk cId="0" sldId="1053"/>
        </pc:sldMkLst>
      </pc:sldChg>
      <pc:sldChg chg="add">
        <pc:chgData name="Mashal Khan" userId="ff208bdd-e69e-4a16-a659-cb1c3d459121" providerId="ADAL" clId="{01E540ED-C94E-4DB8-98A5-279A2345B2A1}" dt="2021-11-30T05:51:25.885" v="207"/>
        <pc:sldMkLst>
          <pc:docMk/>
          <pc:sldMk cId="0" sldId="1054"/>
        </pc:sldMkLst>
      </pc:sldChg>
      <pc:sldChg chg="add">
        <pc:chgData name="Mashal Khan" userId="ff208bdd-e69e-4a16-a659-cb1c3d459121" providerId="ADAL" clId="{01E540ED-C94E-4DB8-98A5-279A2345B2A1}" dt="2021-11-30T05:51:25.885" v="207"/>
        <pc:sldMkLst>
          <pc:docMk/>
          <pc:sldMk cId="0" sldId="1055"/>
        </pc:sldMkLst>
      </pc:sldChg>
      <pc:sldChg chg="add del">
        <pc:chgData name="Mashal Khan" userId="ff208bdd-e69e-4a16-a659-cb1c3d459121" providerId="ADAL" clId="{01E540ED-C94E-4DB8-98A5-279A2345B2A1}" dt="2021-11-30T05:53:20.477" v="210" actId="47"/>
        <pc:sldMkLst>
          <pc:docMk/>
          <pc:sldMk cId="0" sldId="1070"/>
        </pc:sldMkLst>
      </pc:sldChg>
      <pc:sldChg chg="add del">
        <pc:chgData name="Mashal Khan" userId="ff208bdd-e69e-4a16-a659-cb1c3d459121" providerId="ADAL" clId="{01E540ED-C94E-4DB8-98A5-279A2345B2A1}" dt="2021-11-30T05:53:17.289" v="209" actId="47"/>
        <pc:sldMkLst>
          <pc:docMk/>
          <pc:sldMk cId="0" sldId="1071"/>
        </pc:sldMkLst>
      </pc:sldChg>
      <pc:sldChg chg="add del">
        <pc:chgData name="Mashal Khan" userId="ff208bdd-e69e-4a16-a659-cb1c3d459121" providerId="ADAL" clId="{01E540ED-C94E-4DB8-98A5-279A2345B2A1}" dt="2021-11-30T05:53:17.289" v="209" actId="47"/>
        <pc:sldMkLst>
          <pc:docMk/>
          <pc:sldMk cId="0" sldId="1072"/>
        </pc:sldMkLst>
      </pc:sldChg>
      <pc:sldChg chg="add del">
        <pc:chgData name="Mashal Khan" userId="ff208bdd-e69e-4a16-a659-cb1c3d459121" providerId="ADAL" clId="{01E540ED-C94E-4DB8-98A5-279A2345B2A1}" dt="2021-11-30T05:53:17.289" v="209" actId="47"/>
        <pc:sldMkLst>
          <pc:docMk/>
          <pc:sldMk cId="0" sldId="1073"/>
        </pc:sldMkLst>
      </pc:sldChg>
      <pc:sldChg chg="add del">
        <pc:chgData name="Mashal Khan" userId="ff208bdd-e69e-4a16-a659-cb1c3d459121" providerId="ADAL" clId="{01E540ED-C94E-4DB8-98A5-279A2345B2A1}" dt="2021-11-30T05:51:32.949" v="208" actId="47"/>
        <pc:sldMkLst>
          <pc:docMk/>
          <pc:sldMk cId="0" sldId="1074"/>
        </pc:sldMkLst>
      </pc:sldChg>
      <pc:sldChg chg="modSp add">
        <pc:chgData name="Mashal Khan" userId="ff208bdd-e69e-4a16-a659-cb1c3d459121" providerId="ADAL" clId="{01E540ED-C94E-4DB8-98A5-279A2345B2A1}" dt="2021-11-30T05:05:11.090" v="43"/>
        <pc:sldMkLst>
          <pc:docMk/>
          <pc:sldMk cId="3779150752" sldId="1077"/>
        </pc:sldMkLst>
        <pc:spChg chg="mod">
          <ac:chgData name="Mashal Khan" userId="ff208bdd-e69e-4a16-a659-cb1c3d459121" providerId="ADAL" clId="{01E540ED-C94E-4DB8-98A5-279A2345B2A1}" dt="2021-11-30T05:05:11.090" v="43"/>
          <ac:spMkLst>
            <pc:docMk/>
            <pc:sldMk cId="3779150752" sldId="1077"/>
            <ac:spMk id="32" creationId="{2ED44C56-FED1-2249-B378-3FF1836635D7}"/>
          </ac:spMkLst>
        </pc:spChg>
      </pc:sldChg>
      <pc:sldChg chg="addSp delSp modSp new mod ord setBg">
        <pc:chgData name="Mashal Khan" userId="ff208bdd-e69e-4a16-a659-cb1c3d459121" providerId="ADAL" clId="{01E540ED-C94E-4DB8-98A5-279A2345B2A1}" dt="2021-11-30T05:13:55.382" v="88"/>
        <pc:sldMkLst>
          <pc:docMk/>
          <pc:sldMk cId="2427856741" sldId="1078"/>
        </pc:sldMkLst>
        <pc:spChg chg="del">
          <ac:chgData name="Mashal Khan" userId="ff208bdd-e69e-4a16-a659-cb1c3d459121" providerId="ADAL" clId="{01E540ED-C94E-4DB8-98A5-279A2345B2A1}" dt="2021-11-30T05:12:43.272" v="73" actId="26606"/>
          <ac:spMkLst>
            <pc:docMk/>
            <pc:sldMk cId="2427856741" sldId="1078"/>
            <ac:spMk id="2" creationId="{A0EF9FBA-DF26-44C2-B2B4-0569191E5684}"/>
          </ac:spMkLst>
        </pc:spChg>
        <pc:spChg chg="del">
          <ac:chgData name="Mashal Khan" userId="ff208bdd-e69e-4a16-a659-cb1c3d459121" providerId="ADAL" clId="{01E540ED-C94E-4DB8-98A5-279A2345B2A1}" dt="2021-11-30T05:12:35.389" v="72"/>
          <ac:spMkLst>
            <pc:docMk/>
            <pc:sldMk cId="2427856741" sldId="1078"/>
            <ac:spMk id="3" creationId="{99C03D88-5DEC-4535-A2D7-1C2CD26D77F6}"/>
          </ac:spMkLst>
        </pc:spChg>
        <pc:picChg chg="add mod">
          <ac:chgData name="Mashal Khan" userId="ff208bdd-e69e-4a16-a659-cb1c3d459121" providerId="ADAL" clId="{01E540ED-C94E-4DB8-98A5-279A2345B2A1}" dt="2021-11-30T05:12:49.961" v="75" actId="14100"/>
          <ac:picMkLst>
            <pc:docMk/>
            <pc:sldMk cId="2427856741" sldId="1078"/>
            <ac:picMk id="4" creationId="{5ACD75B6-5B39-4D91-B94F-7C64B04E0AB4}"/>
          </ac:picMkLst>
        </pc:picChg>
      </pc:sldChg>
      <pc:sldChg chg="addSp delSp modSp new mod ord setBg">
        <pc:chgData name="Mashal Khan" userId="ff208bdd-e69e-4a16-a659-cb1c3d459121" providerId="ADAL" clId="{01E540ED-C94E-4DB8-98A5-279A2345B2A1}" dt="2021-12-01T04:34:26.410" v="217"/>
        <pc:sldMkLst>
          <pc:docMk/>
          <pc:sldMk cId="1782271147" sldId="1079"/>
        </pc:sldMkLst>
        <pc:spChg chg="add del">
          <ac:chgData name="Mashal Khan" userId="ff208bdd-e69e-4a16-a659-cb1c3d459121" providerId="ADAL" clId="{01E540ED-C94E-4DB8-98A5-279A2345B2A1}" dt="2021-11-30T05:13:34.432" v="81" actId="26606"/>
          <ac:spMkLst>
            <pc:docMk/>
            <pc:sldMk cId="1782271147" sldId="1079"/>
            <ac:spMk id="2" creationId="{EDB437CB-FF68-478A-A673-9A12FE9EEA82}"/>
          </ac:spMkLst>
        </pc:spChg>
        <pc:spChg chg="del">
          <ac:chgData name="Mashal Khan" userId="ff208bdd-e69e-4a16-a659-cb1c3d459121" providerId="ADAL" clId="{01E540ED-C94E-4DB8-98A5-279A2345B2A1}" dt="2021-11-30T05:13:27.350" v="77"/>
          <ac:spMkLst>
            <pc:docMk/>
            <pc:sldMk cId="1782271147" sldId="1079"/>
            <ac:spMk id="3" creationId="{CA4D5D88-06F9-45ED-ABE1-8634800FDD96}"/>
          </ac:spMkLst>
        </pc:spChg>
        <pc:spChg chg="add del">
          <ac:chgData name="Mashal Khan" userId="ff208bdd-e69e-4a16-a659-cb1c3d459121" providerId="ADAL" clId="{01E540ED-C94E-4DB8-98A5-279A2345B2A1}" dt="2021-11-30T05:13:34.429" v="80" actId="26606"/>
          <ac:spMkLst>
            <pc:docMk/>
            <pc:sldMk cId="1782271147" sldId="1079"/>
            <ac:spMk id="9" creationId="{42A4FC2C-047E-45A5-965D-8E1E3BF09BC6}"/>
          </ac:spMkLst>
        </pc:spChg>
        <pc:picChg chg="add mod">
          <ac:chgData name="Mashal Khan" userId="ff208bdd-e69e-4a16-a659-cb1c3d459121" providerId="ADAL" clId="{01E540ED-C94E-4DB8-98A5-279A2345B2A1}" dt="2021-11-30T05:13:43.049" v="84" actId="14100"/>
          <ac:picMkLst>
            <pc:docMk/>
            <pc:sldMk cId="1782271147" sldId="1079"/>
            <ac:picMk id="4" creationId="{B517E35D-0E5D-413C-B8A5-348BCE345634}"/>
          </ac:picMkLst>
        </pc:picChg>
      </pc:sldChg>
      <pc:sldChg chg="addSp delSp modSp new mod setBg">
        <pc:chgData name="Mashal Khan" userId="ff208bdd-e69e-4a16-a659-cb1c3d459121" providerId="ADAL" clId="{01E540ED-C94E-4DB8-98A5-279A2345B2A1}" dt="2021-11-30T05:14:34.086" v="93" actId="14100"/>
        <pc:sldMkLst>
          <pc:docMk/>
          <pc:sldMk cId="1531288519" sldId="1080"/>
        </pc:sldMkLst>
        <pc:spChg chg="del">
          <ac:chgData name="Mashal Khan" userId="ff208bdd-e69e-4a16-a659-cb1c3d459121" providerId="ADAL" clId="{01E540ED-C94E-4DB8-98A5-279A2345B2A1}" dt="2021-11-30T05:14:22.963" v="91" actId="26606"/>
          <ac:spMkLst>
            <pc:docMk/>
            <pc:sldMk cId="1531288519" sldId="1080"/>
            <ac:spMk id="2" creationId="{81760F3E-96BD-4E7F-A87A-C45A87495DF5}"/>
          </ac:spMkLst>
        </pc:spChg>
        <pc:spChg chg="del">
          <ac:chgData name="Mashal Khan" userId="ff208bdd-e69e-4a16-a659-cb1c3d459121" providerId="ADAL" clId="{01E540ED-C94E-4DB8-98A5-279A2345B2A1}" dt="2021-11-30T05:14:20.726" v="90" actId="22"/>
          <ac:spMkLst>
            <pc:docMk/>
            <pc:sldMk cId="1531288519" sldId="1080"/>
            <ac:spMk id="3" creationId="{F3E34374-5EA6-49A0-820A-1281B4452252}"/>
          </ac:spMkLst>
        </pc:spChg>
        <pc:picChg chg="add mod ord">
          <ac:chgData name="Mashal Khan" userId="ff208bdd-e69e-4a16-a659-cb1c3d459121" providerId="ADAL" clId="{01E540ED-C94E-4DB8-98A5-279A2345B2A1}" dt="2021-11-30T05:14:34.086" v="93" actId="14100"/>
          <ac:picMkLst>
            <pc:docMk/>
            <pc:sldMk cId="1531288519" sldId="1080"/>
            <ac:picMk id="5" creationId="{2354B10E-014A-4DC3-A663-1B38969FE746}"/>
          </ac:picMkLst>
        </pc:picChg>
      </pc:sldChg>
      <pc:sldChg chg="addSp delSp modSp new mod setBg">
        <pc:chgData name="Mashal Khan" userId="ff208bdd-e69e-4a16-a659-cb1c3d459121" providerId="ADAL" clId="{01E540ED-C94E-4DB8-98A5-279A2345B2A1}" dt="2021-11-30T05:15:16.549" v="99" actId="14100"/>
        <pc:sldMkLst>
          <pc:docMk/>
          <pc:sldMk cId="3626541529" sldId="1081"/>
        </pc:sldMkLst>
        <pc:spChg chg="del">
          <ac:chgData name="Mashal Khan" userId="ff208bdd-e69e-4a16-a659-cb1c3d459121" providerId="ADAL" clId="{01E540ED-C94E-4DB8-98A5-279A2345B2A1}" dt="2021-11-30T05:15:07.307" v="96" actId="26606"/>
          <ac:spMkLst>
            <pc:docMk/>
            <pc:sldMk cId="3626541529" sldId="1081"/>
            <ac:spMk id="2" creationId="{CBC4C82A-FD02-41F1-93CB-DC5649E3C8AB}"/>
          </ac:spMkLst>
        </pc:spChg>
        <pc:spChg chg="del">
          <ac:chgData name="Mashal Khan" userId="ff208bdd-e69e-4a16-a659-cb1c3d459121" providerId="ADAL" clId="{01E540ED-C94E-4DB8-98A5-279A2345B2A1}" dt="2021-11-30T05:15:03.013" v="95" actId="22"/>
          <ac:spMkLst>
            <pc:docMk/>
            <pc:sldMk cId="3626541529" sldId="1081"/>
            <ac:spMk id="3" creationId="{1BB15501-DE62-4EAB-AE80-0C508618F1E6}"/>
          </ac:spMkLst>
        </pc:spChg>
        <pc:picChg chg="add mod ord">
          <ac:chgData name="Mashal Khan" userId="ff208bdd-e69e-4a16-a659-cb1c3d459121" providerId="ADAL" clId="{01E540ED-C94E-4DB8-98A5-279A2345B2A1}" dt="2021-11-30T05:15:16.549" v="99" actId="14100"/>
          <ac:picMkLst>
            <pc:docMk/>
            <pc:sldMk cId="3626541529" sldId="1081"/>
            <ac:picMk id="5" creationId="{3BF6A4E0-5A49-427A-916B-618AB2C67E0A}"/>
          </ac:picMkLst>
        </pc:picChg>
      </pc:sldChg>
      <pc:sldChg chg="addSp delSp modSp new mod">
        <pc:chgData name="Mashal Khan" userId="ff208bdd-e69e-4a16-a659-cb1c3d459121" providerId="ADAL" clId="{01E540ED-C94E-4DB8-98A5-279A2345B2A1}" dt="2021-11-30T05:30:48.022" v="108" actId="22"/>
        <pc:sldMkLst>
          <pc:docMk/>
          <pc:sldMk cId="1935253487" sldId="1082"/>
        </pc:sldMkLst>
        <pc:spChg chg="del">
          <ac:chgData name="Mashal Khan" userId="ff208bdd-e69e-4a16-a659-cb1c3d459121" providerId="ADAL" clId="{01E540ED-C94E-4DB8-98A5-279A2345B2A1}" dt="2021-11-30T05:16:32.856" v="104" actId="478"/>
          <ac:spMkLst>
            <pc:docMk/>
            <pc:sldMk cId="1935253487" sldId="1082"/>
            <ac:spMk id="2" creationId="{A832BC5B-3D21-48AE-8CDF-23E9F4B5A986}"/>
          </ac:spMkLst>
        </pc:spChg>
        <pc:spChg chg="del">
          <ac:chgData name="Mashal Khan" userId="ff208bdd-e69e-4a16-a659-cb1c3d459121" providerId="ADAL" clId="{01E540ED-C94E-4DB8-98A5-279A2345B2A1}" dt="2021-11-30T05:16:19.081" v="101" actId="22"/>
          <ac:spMkLst>
            <pc:docMk/>
            <pc:sldMk cId="1935253487" sldId="1082"/>
            <ac:spMk id="3" creationId="{B728ECBC-5372-4193-9F93-4C568B37DD80}"/>
          </ac:spMkLst>
        </pc:spChg>
        <pc:picChg chg="add mod ord">
          <ac:chgData name="Mashal Khan" userId="ff208bdd-e69e-4a16-a659-cb1c3d459121" providerId="ADAL" clId="{01E540ED-C94E-4DB8-98A5-279A2345B2A1}" dt="2021-11-30T05:16:37.569" v="105" actId="14100"/>
          <ac:picMkLst>
            <pc:docMk/>
            <pc:sldMk cId="1935253487" sldId="1082"/>
            <ac:picMk id="5" creationId="{E723DCAD-0393-4A25-B0B6-BAF01A60A6AD}"/>
          </ac:picMkLst>
        </pc:picChg>
        <pc:picChg chg="add">
          <ac:chgData name="Mashal Khan" userId="ff208bdd-e69e-4a16-a659-cb1c3d459121" providerId="ADAL" clId="{01E540ED-C94E-4DB8-98A5-279A2345B2A1}" dt="2021-11-30T05:30:40.667" v="107" actId="22"/>
          <ac:picMkLst>
            <pc:docMk/>
            <pc:sldMk cId="1935253487" sldId="1082"/>
            <ac:picMk id="7" creationId="{12211646-DCDB-4BBB-88D6-B219E959B671}"/>
          </ac:picMkLst>
        </pc:picChg>
        <pc:picChg chg="add">
          <ac:chgData name="Mashal Khan" userId="ff208bdd-e69e-4a16-a659-cb1c3d459121" providerId="ADAL" clId="{01E540ED-C94E-4DB8-98A5-279A2345B2A1}" dt="2021-11-30T05:30:48.022" v="108" actId="22"/>
          <ac:picMkLst>
            <pc:docMk/>
            <pc:sldMk cId="1935253487" sldId="1082"/>
            <ac:picMk id="9" creationId="{A0FFE978-0418-4650-85C4-23CBECF97263}"/>
          </ac:picMkLst>
        </pc:picChg>
      </pc:sldChg>
      <pc:sldChg chg="addSp delSp modSp new mod setBg">
        <pc:chgData name="Mashal Khan" userId="ff208bdd-e69e-4a16-a659-cb1c3d459121" providerId="ADAL" clId="{01E540ED-C94E-4DB8-98A5-279A2345B2A1}" dt="2021-11-30T05:37:34.858" v="148" actId="478"/>
        <pc:sldMkLst>
          <pc:docMk/>
          <pc:sldMk cId="880485237" sldId="1083"/>
        </pc:sldMkLst>
        <pc:spChg chg="del mod ord">
          <ac:chgData name="Mashal Khan" userId="ff208bdd-e69e-4a16-a659-cb1c3d459121" providerId="ADAL" clId="{01E540ED-C94E-4DB8-98A5-279A2345B2A1}" dt="2021-11-30T05:37:34.858" v="148" actId="478"/>
          <ac:spMkLst>
            <pc:docMk/>
            <pc:sldMk cId="880485237" sldId="1083"/>
            <ac:spMk id="2" creationId="{9841A548-A2F5-4944-9465-E861A62C4444}"/>
          </ac:spMkLst>
        </pc:spChg>
        <pc:spChg chg="del">
          <ac:chgData name="Mashal Khan" userId="ff208bdd-e69e-4a16-a659-cb1c3d459121" providerId="ADAL" clId="{01E540ED-C94E-4DB8-98A5-279A2345B2A1}" dt="2021-11-30T05:37:10.349" v="143" actId="478"/>
          <ac:spMkLst>
            <pc:docMk/>
            <pc:sldMk cId="880485237" sldId="1083"/>
            <ac:spMk id="3" creationId="{FFEA1400-E19D-4B96-8D9C-B9137BF03689}"/>
          </ac:spMkLst>
        </pc:spChg>
        <pc:spChg chg="add del">
          <ac:chgData name="Mashal Khan" userId="ff208bdd-e69e-4a16-a659-cb1c3d459121" providerId="ADAL" clId="{01E540ED-C94E-4DB8-98A5-279A2345B2A1}" dt="2021-11-30T05:37:24.015" v="147" actId="26606"/>
          <ac:spMkLst>
            <pc:docMk/>
            <pc:sldMk cId="880485237" sldId="1083"/>
            <ac:spMk id="10" creationId="{C1DD1A8A-57D5-4A81-AD04-532B043C5611}"/>
          </ac:spMkLst>
        </pc:spChg>
        <pc:spChg chg="add del">
          <ac:chgData name="Mashal Khan" userId="ff208bdd-e69e-4a16-a659-cb1c3d459121" providerId="ADAL" clId="{01E540ED-C94E-4DB8-98A5-279A2345B2A1}" dt="2021-11-30T05:37:24.015" v="147" actId="26606"/>
          <ac:spMkLst>
            <pc:docMk/>
            <pc:sldMk cId="880485237" sldId="1083"/>
            <ac:spMk id="12" creationId="{007891EC-4501-44ED-A8C8-B11B6DB767AB}"/>
          </ac:spMkLst>
        </pc:spChg>
        <pc:picChg chg="add del mod">
          <ac:chgData name="Mashal Khan" userId="ff208bdd-e69e-4a16-a659-cb1c3d459121" providerId="ADAL" clId="{01E540ED-C94E-4DB8-98A5-279A2345B2A1}" dt="2021-11-30T05:37:24.015" v="147" actId="26606"/>
          <ac:picMkLst>
            <pc:docMk/>
            <pc:sldMk cId="880485237" sldId="1083"/>
            <ac:picMk id="5" creationId="{8BACEFE6-D2B9-4ED8-BBA3-94464FFCB0BC}"/>
          </ac:picMkLst>
        </pc:picChg>
      </pc:sldChg>
      <pc:sldChg chg="addSp new mod">
        <pc:chgData name="Mashal Khan" userId="ff208bdd-e69e-4a16-a659-cb1c3d459121" providerId="ADAL" clId="{01E540ED-C94E-4DB8-98A5-279A2345B2A1}" dt="2021-11-30T05:34:39.900" v="137" actId="22"/>
        <pc:sldMkLst>
          <pc:docMk/>
          <pc:sldMk cId="76415934" sldId="1084"/>
        </pc:sldMkLst>
        <pc:picChg chg="add">
          <ac:chgData name="Mashal Khan" userId="ff208bdd-e69e-4a16-a659-cb1c3d459121" providerId="ADAL" clId="{01E540ED-C94E-4DB8-98A5-279A2345B2A1}" dt="2021-11-30T05:34:39.900" v="137" actId="22"/>
          <ac:picMkLst>
            <pc:docMk/>
            <pc:sldMk cId="76415934" sldId="1084"/>
            <ac:picMk id="3" creationId="{BA6892D8-1E80-47D8-86CF-FB3AF636D4D5}"/>
          </ac:picMkLst>
        </pc:picChg>
      </pc:sldChg>
      <pc:sldChg chg="addSp delSp modSp new mod ord setBg">
        <pc:chgData name="Mashal Khan" userId="ff208bdd-e69e-4a16-a659-cb1c3d459121" providerId="ADAL" clId="{01E540ED-C94E-4DB8-98A5-279A2345B2A1}" dt="2021-11-30T05:43:08.919" v="174"/>
        <pc:sldMkLst>
          <pc:docMk/>
          <pc:sldMk cId="1333911321" sldId="1085"/>
        </pc:sldMkLst>
        <pc:spChg chg="del">
          <ac:chgData name="Mashal Khan" userId="ff208bdd-e69e-4a16-a659-cb1c3d459121" providerId="ADAL" clId="{01E540ED-C94E-4DB8-98A5-279A2345B2A1}" dt="2021-11-30T05:42:15.803" v="164" actId="26606"/>
          <ac:spMkLst>
            <pc:docMk/>
            <pc:sldMk cId="1333911321" sldId="1085"/>
            <ac:spMk id="2" creationId="{776D0391-D84B-4034-945C-FF736C8E5729}"/>
          </ac:spMkLst>
        </pc:spChg>
        <pc:spChg chg="del">
          <ac:chgData name="Mashal Khan" userId="ff208bdd-e69e-4a16-a659-cb1c3d459121" providerId="ADAL" clId="{01E540ED-C94E-4DB8-98A5-279A2345B2A1}" dt="2021-11-30T05:42:15.803" v="164" actId="26606"/>
          <ac:spMkLst>
            <pc:docMk/>
            <pc:sldMk cId="1333911321" sldId="1085"/>
            <ac:spMk id="3" creationId="{D5140D5B-FD00-4D7D-B9F3-64C514001CBD}"/>
          </ac:spMkLst>
        </pc:spChg>
        <pc:spChg chg="add">
          <ac:chgData name="Mashal Khan" userId="ff208bdd-e69e-4a16-a659-cb1c3d459121" providerId="ADAL" clId="{01E540ED-C94E-4DB8-98A5-279A2345B2A1}" dt="2021-11-30T05:42:15.803" v="164" actId="26606"/>
          <ac:spMkLst>
            <pc:docMk/>
            <pc:sldMk cId="1333911321" sldId="1085"/>
            <ac:spMk id="10" creationId="{42A4FC2C-047E-45A5-965D-8E1E3BF09BC6}"/>
          </ac:spMkLst>
        </pc:spChg>
        <pc:picChg chg="add mod">
          <ac:chgData name="Mashal Khan" userId="ff208bdd-e69e-4a16-a659-cb1c3d459121" providerId="ADAL" clId="{01E540ED-C94E-4DB8-98A5-279A2345B2A1}" dt="2021-11-30T05:42:15.803" v="164" actId="26606"/>
          <ac:picMkLst>
            <pc:docMk/>
            <pc:sldMk cId="1333911321" sldId="1085"/>
            <ac:picMk id="5" creationId="{784ABD29-5C9E-4407-A9EC-746582ABD8C1}"/>
          </ac:picMkLst>
        </pc:picChg>
      </pc:sldChg>
      <pc:sldChg chg="addSp delSp modSp new mod ord setBg">
        <pc:chgData name="Mashal Khan" userId="ff208bdd-e69e-4a16-a659-cb1c3d459121" providerId="ADAL" clId="{01E540ED-C94E-4DB8-98A5-279A2345B2A1}" dt="2021-11-30T05:41:31.111" v="162" actId="26606"/>
        <pc:sldMkLst>
          <pc:docMk/>
          <pc:sldMk cId="2651324623" sldId="1086"/>
        </pc:sldMkLst>
        <pc:spChg chg="del">
          <ac:chgData name="Mashal Khan" userId="ff208bdd-e69e-4a16-a659-cb1c3d459121" providerId="ADAL" clId="{01E540ED-C94E-4DB8-98A5-279A2345B2A1}" dt="2021-11-30T05:41:27.409" v="159" actId="478"/>
          <ac:spMkLst>
            <pc:docMk/>
            <pc:sldMk cId="2651324623" sldId="1086"/>
            <ac:spMk id="2" creationId="{058A2E0B-1B2C-4419-A2A3-7BEA3CBA31AE}"/>
          </ac:spMkLst>
        </pc:spChg>
        <pc:spChg chg="del">
          <ac:chgData name="Mashal Khan" userId="ff208bdd-e69e-4a16-a659-cb1c3d459121" providerId="ADAL" clId="{01E540ED-C94E-4DB8-98A5-279A2345B2A1}" dt="2021-11-30T05:41:24.574" v="158" actId="22"/>
          <ac:spMkLst>
            <pc:docMk/>
            <pc:sldMk cId="2651324623" sldId="1086"/>
            <ac:spMk id="3" creationId="{2E04EA1A-1AA4-41EA-A69A-342561D3D718}"/>
          </ac:spMkLst>
        </pc:spChg>
        <pc:spChg chg="add">
          <ac:chgData name="Mashal Khan" userId="ff208bdd-e69e-4a16-a659-cb1c3d459121" providerId="ADAL" clId="{01E540ED-C94E-4DB8-98A5-279A2345B2A1}" dt="2021-11-30T05:41:31.111" v="162" actId="26606"/>
          <ac:spMkLst>
            <pc:docMk/>
            <pc:sldMk cId="2651324623" sldId="1086"/>
            <ac:spMk id="10" creationId="{42A4FC2C-047E-45A5-965D-8E1E3BF09BC6}"/>
          </ac:spMkLst>
        </pc:spChg>
        <pc:picChg chg="add mod ord">
          <ac:chgData name="Mashal Khan" userId="ff208bdd-e69e-4a16-a659-cb1c3d459121" providerId="ADAL" clId="{01E540ED-C94E-4DB8-98A5-279A2345B2A1}" dt="2021-11-30T05:41:31.111" v="162" actId="26606"/>
          <ac:picMkLst>
            <pc:docMk/>
            <pc:sldMk cId="2651324623" sldId="1086"/>
            <ac:picMk id="5" creationId="{6AE75221-E235-408E-807F-1435C34AFC7A}"/>
          </ac:picMkLst>
        </pc:picChg>
      </pc:sldChg>
      <pc:sldChg chg="new del">
        <pc:chgData name="Mashal Khan" userId="ff208bdd-e69e-4a16-a659-cb1c3d459121" providerId="ADAL" clId="{01E540ED-C94E-4DB8-98A5-279A2345B2A1}" dt="2021-11-30T05:45:35.790" v="192" actId="47"/>
        <pc:sldMkLst>
          <pc:docMk/>
          <pc:sldMk cId="982182040" sldId="1087"/>
        </pc:sldMkLst>
      </pc:sldChg>
      <pc:sldChg chg="del">
        <pc:chgData name="Mashal Khan" userId="ff208bdd-e69e-4a16-a659-cb1c3d459121" providerId="ADAL" clId="{01E540ED-C94E-4DB8-98A5-279A2345B2A1}" dt="2021-11-30T05:03:09.706" v="0" actId="47"/>
        <pc:sldMkLst>
          <pc:docMk/>
          <pc:sldMk cId="1765973727" sldId="1087"/>
        </pc:sldMkLst>
      </pc:sldChg>
      <pc:sldChg chg="del">
        <pc:chgData name="Mashal Khan" userId="ff208bdd-e69e-4a16-a659-cb1c3d459121" providerId="ADAL" clId="{01E540ED-C94E-4DB8-98A5-279A2345B2A1}" dt="2021-11-30T05:03:09.706" v="0" actId="47"/>
        <pc:sldMkLst>
          <pc:docMk/>
          <pc:sldMk cId="329054821" sldId="1090"/>
        </pc:sldMkLst>
      </pc:sldChg>
      <pc:sldChg chg="del">
        <pc:chgData name="Mashal Khan" userId="ff208bdd-e69e-4a16-a659-cb1c3d459121" providerId="ADAL" clId="{01E540ED-C94E-4DB8-98A5-279A2345B2A1}" dt="2021-11-30T05:03:09.706" v="0" actId="47"/>
        <pc:sldMkLst>
          <pc:docMk/>
          <pc:sldMk cId="2131050135" sldId="1092"/>
        </pc:sldMkLst>
      </pc:sldChg>
      <pc:sldChg chg="del">
        <pc:chgData name="Mashal Khan" userId="ff208bdd-e69e-4a16-a659-cb1c3d459121" providerId="ADAL" clId="{01E540ED-C94E-4DB8-98A5-279A2345B2A1}" dt="2021-11-30T05:03:09.706" v="0" actId="47"/>
        <pc:sldMkLst>
          <pc:docMk/>
          <pc:sldMk cId="155591734" sldId="1096"/>
        </pc:sldMkLst>
      </pc:sldChg>
      <pc:sldChg chg="del">
        <pc:chgData name="Mashal Khan" userId="ff208bdd-e69e-4a16-a659-cb1c3d459121" providerId="ADAL" clId="{01E540ED-C94E-4DB8-98A5-279A2345B2A1}" dt="2021-11-30T05:03:09.706" v="0" actId="47"/>
        <pc:sldMkLst>
          <pc:docMk/>
          <pc:sldMk cId="2501504594" sldId="1097"/>
        </pc:sldMkLst>
      </pc:sldChg>
      <pc:sldChg chg="del">
        <pc:chgData name="Mashal Khan" userId="ff208bdd-e69e-4a16-a659-cb1c3d459121" providerId="ADAL" clId="{01E540ED-C94E-4DB8-98A5-279A2345B2A1}" dt="2021-11-30T05:03:09.706" v="0" actId="47"/>
        <pc:sldMkLst>
          <pc:docMk/>
          <pc:sldMk cId="1655807673" sldId="1098"/>
        </pc:sldMkLst>
      </pc:sldChg>
      <pc:sldChg chg="modSp add">
        <pc:chgData name="Mashal Khan" userId="ff208bdd-e69e-4a16-a659-cb1c3d459121" providerId="ADAL" clId="{01E540ED-C94E-4DB8-98A5-279A2345B2A1}" dt="2021-11-30T05:55:32.710" v="211"/>
        <pc:sldMkLst>
          <pc:docMk/>
          <pc:sldMk cId="667897042" sldId="1110"/>
        </pc:sldMkLst>
        <pc:spChg chg="mod">
          <ac:chgData name="Mashal Khan" userId="ff208bdd-e69e-4a16-a659-cb1c3d459121" providerId="ADAL" clId="{01E540ED-C94E-4DB8-98A5-279A2345B2A1}" dt="2021-11-30T05:55:32.710" v="211"/>
          <ac:spMkLst>
            <pc:docMk/>
            <pc:sldMk cId="667897042" sldId="1110"/>
            <ac:spMk id="7" creationId="{89FADA88-24D6-414D-8D4C-1C3C85DF6E9C}"/>
          </ac:spMkLst>
        </pc:spChg>
      </pc:sldChg>
      <pc:sldChg chg="del">
        <pc:chgData name="Mashal Khan" userId="ff208bdd-e69e-4a16-a659-cb1c3d459121" providerId="ADAL" clId="{01E540ED-C94E-4DB8-98A5-279A2345B2A1}" dt="2021-11-30T05:03:09.706" v="0" actId="47"/>
        <pc:sldMkLst>
          <pc:docMk/>
          <pc:sldMk cId="14476340" sldId="1112"/>
        </pc:sldMkLst>
      </pc:sldChg>
      <pc:sldChg chg="del">
        <pc:chgData name="Mashal Khan" userId="ff208bdd-e69e-4a16-a659-cb1c3d459121" providerId="ADAL" clId="{01E540ED-C94E-4DB8-98A5-279A2345B2A1}" dt="2021-11-30T05:03:09.706" v="0" actId="47"/>
        <pc:sldMkLst>
          <pc:docMk/>
          <pc:sldMk cId="4217487287" sldId="1113"/>
        </pc:sldMkLst>
      </pc:sldChg>
      <pc:sldChg chg="del">
        <pc:chgData name="Mashal Khan" userId="ff208bdd-e69e-4a16-a659-cb1c3d459121" providerId="ADAL" clId="{01E540ED-C94E-4DB8-98A5-279A2345B2A1}" dt="2021-11-30T05:03:09.706" v="0" actId="47"/>
        <pc:sldMkLst>
          <pc:docMk/>
          <pc:sldMk cId="1841747540" sldId="1121"/>
        </pc:sldMkLst>
      </pc:sldChg>
      <pc:sldChg chg="del">
        <pc:chgData name="Mashal Khan" userId="ff208bdd-e69e-4a16-a659-cb1c3d459121" providerId="ADAL" clId="{01E540ED-C94E-4DB8-98A5-279A2345B2A1}" dt="2021-11-30T05:03:09.706" v="0" actId="47"/>
        <pc:sldMkLst>
          <pc:docMk/>
          <pc:sldMk cId="2165134334" sldId="1123"/>
        </pc:sldMkLst>
      </pc:sldChg>
      <pc:sldChg chg="del">
        <pc:chgData name="Mashal Khan" userId="ff208bdd-e69e-4a16-a659-cb1c3d459121" providerId="ADAL" clId="{01E540ED-C94E-4DB8-98A5-279A2345B2A1}" dt="2021-11-30T05:03:09.706" v="0" actId="47"/>
        <pc:sldMkLst>
          <pc:docMk/>
          <pc:sldMk cId="859008616" sldId="1124"/>
        </pc:sldMkLst>
      </pc:sldChg>
      <pc:sldChg chg="del">
        <pc:chgData name="Mashal Khan" userId="ff208bdd-e69e-4a16-a659-cb1c3d459121" providerId="ADAL" clId="{01E540ED-C94E-4DB8-98A5-279A2345B2A1}" dt="2021-11-30T05:03:09.706" v="0" actId="47"/>
        <pc:sldMkLst>
          <pc:docMk/>
          <pc:sldMk cId="3329041873" sldId="1125"/>
        </pc:sldMkLst>
      </pc:sldChg>
      <pc:sldChg chg="del">
        <pc:chgData name="Mashal Khan" userId="ff208bdd-e69e-4a16-a659-cb1c3d459121" providerId="ADAL" clId="{01E540ED-C94E-4DB8-98A5-279A2345B2A1}" dt="2021-11-30T05:03:09.706" v="0" actId="47"/>
        <pc:sldMkLst>
          <pc:docMk/>
          <pc:sldMk cId="1135670710" sldId="1185"/>
        </pc:sldMkLst>
      </pc:sldChg>
      <pc:sldChg chg="del">
        <pc:chgData name="Mashal Khan" userId="ff208bdd-e69e-4a16-a659-cb1c3d459121" providerId="ADAL" clId="{01E540ED-C94E-4DB8-98A5-279A2345B2A1}" dt="2021-11-30T05:03:09.706" v="0" actId="47"/>
        <pc:sldMkLst>
          <pc:docMk/>
          <pc:sldMk cId="384733051" sldId="1186"/>
        </pc:sldMkLst>
      </pc:sldChg>
      <pc:sldChg chg="del">
        <pc:chgData name="Mashal Khan" userId="ff208bdd-e69e-4a16-a659-cb1c3d459121" providerId="ADAL" clId="{01E540ED-C94E-4DB8-98A5-279A2345B2A1}" dt="2021-11-30T05:03:09.706" v="0" actId="47"/>
        <pc:sldMkLst>
          <pc:docMk/>
          <pc:sldMk cId="3110625404" sldId="1187"/>
        </pc:sldMkLst>
      </pc:sldChg>
      <pc:sldChg chg="del">
        <pc:chgData name="Mashal Khan" userId="ff208bdd-e69e-4a16-a659-cb1c3d459121" providerId="ADAL" clId="{01E540ED-C94E-4DB8-98A5-279A2345B2A1}" dt="2021-11-30T05:03:09.706" v="0" actId="47"/>
        <pc:sldMkLst>
          <pc:docMk/>
          <pc:sldMk cId="3070606492" sldId="1188"/>
        </pc:sldMkLst>
      </pc:sldChg>
      <pc:sldChg chg="del">
        <pc:chgData name="Mashal Khan" userId="ff208bdd-e69e-4a16-a659-cb1c3d459121" providerId="ADAL" clId="{01E540ED-C94E-4DB8-98A5-279A2345B2A1}" dt="2021-11-30T05:03:09.706" v="0" actId="47"/>
        <pc:sldMkLst>
          <pc:docMk/>
          <pc:sldMk cId="2418417510" sldId="1189"/>
        </pc:sldMkLst>
      </pc:sldChg>
      <pc:sldChg chg="del">
        <pc:chgData name="Mashal Khan" userId="ff208bdd-e69e-4a16-a659-cb1c3d459121" providerId="ADAL" clId="{01E540ED-C94E-4DB8-98A5-279A2345B2A1}" dt="2021-11-30T05:03:09.706" v="0" actId="47"/>
        <pc:sldMkLst>
          <pc:docMk/>
          <pc:sldMk cId="3449018207" sldId="1195"/>
        </pc:sldMkLst>
      </pc:sldChg>
      <pc:sldChg chg="del">
        <pc:chgData name="Mashal Khan" userId="ff208bdd-e69e-4a16-a659-cb1c3d459121" providerId="ADAL" clId="{01E540ED-C94E-4DB8-98A5-279A2345B2A1}" dt="2021-11-30T05:03:09.706" v="0" actId="47"/>
        <pc:sldMkLst>
          <pc:docMk/>
          <pc:sldMk cId="445098879" sldId="1196"/>
        </pc:sldMkLst>
      </pc:sldChg>
      <pc:sldChg chg="del">
        <pc:chgData name="Mashal Khan" userId="ff208bdd-e69e-4a16-a659-cb1c3d459121" providerId="ADAL" clId="{01E540ED-C94E-4DB8-98A5-279A2345B2A1}" dt="2021-11-30T05:03:09.706" v="0" actId="47"/>
        <pc:sldMkLst>
          <pc:docMk/>
          <pc:sldMk cId="473837047" sldId="1198"/>
        </pc:sldMkLst>
      </pc:sldChg>
      <pc:sldChg chg="del">
        <pc:chgData name="Mashal Khan" userId="ff208bdd-e69e-4a16-a659-cb1c3d459121" providerId="ADAL" clId="{01E540ED-C94E-4DB8-98A5-279A2345B2A1}" dt="2021-11-30T05:03:09.706" v="0" actId="47"/>
        <pc:sldMkLst>
          <pc:docMk/>
          <pc:sldMk cId="3774413299" sldId="1199"/>
        </pc:sldMkLst>
      </pc:sldChg>
      <pc:sldChg chg="del">
        <pc:chgData name="Mashal Khan" userId="ff208bdd-e69e-4a16-a659-cb1c3d459121" providerId="ADAL" clId="{01E540ED-C94E-4DB8-98A5-279A2345B2A1}" dt="2021-11-30T05:03:09.706" v="0" actId="47"/>
        <pc:sldMkLst>
          <pc:docMk/>
          <pc:sldMk cId="1761510866" sldId="1203"/>
        </pc:sldMkLst>
      </pc:sldChg>
      <pc:sldChg chg="del">
        <pc:chgData name="Mashal Khan" userId="ff208bdd-e69e-4a16-a659-cb1c3d459121" providerId="ADAL" clId="{01E540ED-C94E-4DB8-98A5-279A2345B2A1}" dt="2021-11-30T05:03:09.706" v="0" actId="47"/>
        <pc:sldMkLst>
          <pc:docMk/>
          <pc:sldMk cId="4060556533" sldId="1204"/>
        </pc:sldMkLst>
      </pc:sldChg>
      <pc:sldChg chg="del">
        <pc:chgData name="Mashal Khan" userId="ff208bdd-e69e-4a16-a659-cb1c3d459121" providerId="ADAL" clId="{01E540ED-C94E-4DB8-98A5-279A2345B2A1}" dt="2021-11-30T05:03:09.706" v="0" actId="47"/>
        <pc:sldMkLst>
          <pc:docMk/>
          <pc:sldMk cId="1175585125" sldId="1205"/>
        </pc:sldMkLst>
      </pc:sldChg>
      <pc:sldChg chg="del">
        <pc:chgData name="Mashal Khan" userId="ff208bdd-e69e-4a16-a659-cb1c3d459121" providerId="ADAL" clId="{01E540ED-C94E-4DB8-98A5-279A2345B2A1}" dt="2021-11-30T05:03:09.706" v="0" actId="47"/>
        <pc:sldMkLst>
          <pc:docMk/>
          <pc:sldMk cId="666449887" sldId="1206"/>
        </pc:sldMkLst>
      </pc:sldChg>
      <pc:sldChg chg="del">
        <pc:chgData name="Mashal Khan" userId="ff208bdd-e69e-4a16-a659-cb1c3d459121" providerId="ADAL" clId="{01E540ED-C94E-4DB8-98A5-279A2345B2A1}" dt="2021-11-30T05:03:09.706" v="0" actId="47"/>
        <pc:sldMkLst>
          <pc:docMk/>
          <pc:sldMk cId="1022194691" sldId="1208"/>
        </pc:sldMkLst>
      </pc:sldChg>
      <pc:sldChg chg="modSp add">
        <pc:chgData name="Mashal Khan" userId="ff208bdd-e69e-4a16-a659-cb1c3d459121" providerId="ADAL" clId="{01E540ED-C94E-4DB8-98A5-279A2345B2A1}" dt="2021-11-30T05:55:32.710" v="211"/>
        <pc:sldMkLst>
          <pc:docMk/>
          <pc:sldMk cId="1611865060" sldId="1219"/>
        </pc:sldMkLst>
        <pc:spChg chg="mod">
          <ac:chgData name="Mashal Khan" userId="ff208bdd-e69e-4a16-a659-cb1c3d459121" providerId="ADAL" clId="{01E540ED-C94E-4DB8-98A5-279A2345B2A1}" dt="2021-11-30T05:55:32.710" v="211"/>
          <ac:spMkLst>
            <pc:docMk/>
            <pc:sldMk cId="1611865060" sldId="1219"/>
            <ac:spMk id="5" creationId="{93499F0B-8A43-B042-94A3-D83FC9EF4069}"/>
          </ac:spMkLst>
        </pc:spChg>
      </pc:sldChg>
      <pc:sldChg chg="addSp modSp new mod ord setBg">
        <pc:chgData name="Mashal Khan" userId="ff208bdd-e69e-4a16-a659-cb1c3d459121" providerId="ADAL" clId="{01E540ED-C94E-4DB8-98A5-279A2345B2A1}" dt="2021-12-01T06:50:31.516" v="219"/>
        <pc:sldMkLst>
          <pc:docMk/>
          <pc:sldMk cId="812662410" sldId="1220"/>
        </pc:sldMkLst>
        <pc:spChg chg="add">
          <ac:chgData name="Mashal Khan" userId="ff208bdd-e69e-4a16-a659-cb1c3d459121" providerId="ADAL" clId="{01E540ED-C94E-4DB8-98A5-279A2345B2A1}" dt="2021-11-30T05:57:24.578" v="215" actId="26606"/>
          <ac:spMkLst>
            <pc:docMk/>
            <pc:sldMk cId="812662410" sldId="1220"/>
            <ac:spMk id="7" creationId="{42A4FC2C-047E-45A5-965D-8E1E3BF09BC6}"/>
          </ac:spMkLst>
        </pc:spChg>
        <pc:picChg chg="add mod">
          <ac:chgData name="Mashal Khan" userId="ff208bdd-e69e-4a16-a659-cb1c3d459121" providerId="ADAL" clId="{01E540ED-C94E-4DB8-98A5-279A2345B2A1}" dt="2021-11-30T05:57:24.578" v="215" actId="26606"/>
          <ac:picMkLst>
            <pc:docMk/>
            <pc:sldMk cId="812662410" sldId="1220"/>
            <ac:picMk id="2" creationId="{51C05D13-7D14-4125-934D-99078244657C}"/>
          </ac:picMkLst>
        </pc:picChg>
      </pc:sldChg>
    </pc:docChg>
  </pc:docChgLst>
  <pc:docChgLst>
    <pc:chgData name="Mashal Khan" userId="ff208bdd-e69e-4a16-a659-cb1c3d459121" providerId="ADAL" clId="{5EE2061E-C809-4B5A-95A1-139935795009}"/>
    <pc:docChg chg="custSel addSld delSld modSld sldOrd">
      <pc:chgData name="Mashal Khan" userId="ff208bdd-e69e-4a16-a659-cb1c3d459121" providerId="ADAL" clId="{5EE2061E-C809-4B5A-95A1-139935795009}" dt="2021-09-15T03:25:06.664" v="1846"/>
      <pc:docMkLst>
        <pc:docMk/>
      </pc:docMkLst>
      <pc:sldChg chg="addSp modSp mod modNotesTx">
        <pc:chgData name="Mashal Khan" userId="ff208bdd-e69e-4a16-a659-cb1c3d459121" providerId="ADAL" clId="{5EE2061E-C809-4B5A-95A1-139935795009}" dt="2021-09-15T03:25:06.664" v="1846"/>
        <pc:sldMkLst>
          <pc:docMk/>
          <pc:sldMk cId="154785187" sldId="263"/>
        </pc:sldMkLst>
        <pc:spChg chg="mod">
          <ac:chgData name="Mashal Khan" userId="ff208bdd-e69e-4a16-a659-cb1c3d459121" providerId="ADAL" clId="{5EE2061E-C809-4B5A-95A1-139935795009}" dt="2021-09-13T10:27:34.672" v="17" actId="20577"/>
          <ac:spMkLst>
            <pc:docMk/>
            <pc:sldMk cId="154785187" sldId="263"/>
            <ac:spMk id="3" creationId="{17EBD0C2-B290-47BB-90A2-B567F804D508}"/>
          </ac:spMkLst>
        </pc:spChg>
        <pc:inkChg chg="add">
          <ac:chgData name="Mashal Khan" userId="ff208bdd-e69e-4a16-a659-cb1c3d459121" providerId="ADAL" clId="{5EE2061E-C809-4B5A-95A1-139935795009}" dt="2021-09-14T07:25:08.825" v="1806"/>
          <ac:inkMkLst>
            <pc:docMk/>
            <pc:sldMk cId="154785187" sldId="263"/>
            <ac:inkMk id="4" creationId="{718E84A3-A6BF-4BE8-B87C-9E20FF587FBF}"/>
          </ac:inkMkLst>
        </pc:inkChg>
        <pc:inkChg chg="add">
          <ac:chgData name="Mashal Khan" userId="ff208bdd-e69e-4a16-a659-cb1c3d459121" providerId="ADAL" clId="{5EE2061E-C809-4B5A-95A1-139935795009}" dt="2021-09-15T03:25:06.664" v="1846"/>
          <ac:inkMkLst>
            <pc:docMk/>
            <pc:sldMk cId="154785187" sldId="263"/>
            <ac:inkMk id="5" creationId="{C2ABF873-1CEE-4E63-8001-1ECF627F538A}"/>
          </ac:inkMkLst>
        </pc:inkChg>
      </pc:sldChg>
      <pc:sldChg chg="addSp delSp add setBg delDesignElem">
        <pc:chgData name="Mashal Khan" userId="ff208bdd-e69e-4a16-a659-cb1c3d459121" providerId="ADAL" clId="{5EE2061E-C809-4B5A-95A1-139935795009}" dt="2021-09-15T03:25:06.664" v="1846"/>
        <pc:sldMkLst>
          <pc:docMk/>
          <pc:sldMk cId="1776462846" sldId="264"/>
        </pc:sldMkLst>
        <pc:spChg chg="del">
          <ac:chgData name="Mashal Khan" userId="ff208bdd-e69e-4a16-a659-cb1c3d459121" providerId="ADAL" clId="{5EE2061E-C809-4B5A-95A1-139935795009}" dt="2021-09-14T04:33:26.019" v="762"/>
          <ac:spMkLst>
            <pc:docMk/>
            <pc:sldMk cId="1776462846" sldId="264"/>
            <ac:spMk id="45" creationId="{E5F17139-31EE-46AC-B04F-DBBD852DD6CB}"/>
          </ac:spMkLst>
        </pc:spChg>
        <pc:spChg chg="del">
          <ac:chgData name="Mashal Khan" userId="ff208bdd-e69e-4a16-a659-cb1c3d459121" providerId="ADAL" clId="{5EE2061E-C809-4B5A-95A1-139935795009}" dt="2021-09-14T04:33:26.019" v="762"/>
          <ac:spMkLst>
            <pc:docMk/>
            <pc:sldMk cId="1776462846" sldId="264"/>
            <ac:spMk id="62" creationId="{3CCA69EF-E8B5-4598-BEAD-258F15765D44}"/>
          </ac:spMkLst>
        </pc:spChg>
        <pc:spChg chg="del">
          <ac:chgData name="Mashal Khan" userId="ff208bdd-e69e-4a16-a659-cb1c3d459121" providerId="ADAL" clId="{5EE2061E-C809-4B5A-95A1-139935795009}" dt="2021-09-14T04:33:26.019" v="762"/>
          <ac:spMkLst>
            <pc:docMk/>
            <pc:sldMk cId="1776462846" sldId="264"/>
            <ac:spMk id="64" creationId="{685D65ED-8248-4E7D-AF41-C2685CAE7021}"/>
          </ac:spMkLst>
        </pc:spChg>
        <pc:grpChg chg="del">
          <ac:chgData name="Mashal Khan" userId="ff208bdd-e69e-4a16-a659-cb1c3d459121" providerId="ADAL" clId="{5EE2061E-C809-4B5A-95A1-139935795009}" dt="2021-09-14T04:33:26.019" v="762"/>
          <ac:grpSpMkLst>
            <pc:docMk/>
            <pc:sldMk cId="1776462846" sldId="264"/>
            <ac:grpSpMk id="47" creationId="{CB73D287-48F0-41E2-8B0B-DE4C7D175EAE}"/>
          </ac:grpSpMkLst>
        </pc:grpChg>
        <pc:inkChg chg="add">
          <ac:chgData name="Mashal Khan" userId="ff208bdd-e69e-4a16-a659-cb1c3d459121" providerId="ADAL" clId="{5EE2061E-C809-4B5A-95A1-139935795009}" dt="2021-09-15T03:25:06.664" v="1846"/>
          <ac:inkMkLst>
            <pc:docMk/>
            <pc:sldMk cId="1776462846" sldId="264"/>
            <ac:inkMk id="3" creationId="{6FB1AF74-AA6D-4B35-9C69-A83A9B4A4BC1}"/>
          </ac:inkMkLst>
        </pc:inkChg>
      </pc:sldChg>
      <pc:sldChg chg="del">
        <pc:chgData name="Mashal Khan" userId="ff208bdd-e69e-4a16-a659-cb1c3d459121" providerId="ADAL" clId="{5EE2061E-C809-4B5A-95A1-139935795009}" dt="2021-09-13T10:27:46.882" v="19" actId="47"/>
        <pc:sldMkLst>
          <pc:docMk/>
          <pc:sldMk cId="2080120403" sldId="264"/>
        </pc:sldMkLst>
      </pc:sldChg>
      <pc:sldChg chg="modSp new mod">
        <pc:chgData name="Mashal Khan" userId="ff208bdd-e69e-4a16-a659-cb1c3d459121" providerId="ADAL" clId="{5EE2061E-C809-4B5A-95A1-139935795009}" dt="2021-09-13T10:32:53.089" v="284" actId="20577"/>
        <pc:sldMkLst>
          <pc:docMk/>
          <pc:sldMk cId="3557418874" sldId="265"/>
        </pc:sldMkLst>
        <pc:spChg chg="mod">
          <ac:chgData name="Mashal Khan" userId="ff208bdd-e69e-4a16-a659-cb1c3d459121" providerId="ADAL" clId="{5EE2061E-C809-4B5A-95A1-139935795009}" dt="2021-09-13T10:27:50.588" v="27" actId="20577"/>
          <ac:spMkLst>
            <pc:docMk/>
            <pc:sldMk cId="3557418874" sldId="265"/>
            <ac:spMk id="2" creationId="{EF295A7A-8008-498F-9B1D-35764A9ADCE5}"/>
          </ac:spMkLst>
        </pc:spChg>
        <pc:spChg chg="mod">
          <ac:chgData name="Mashal Khan" userId="ff208bdd-e69e-4a16-a659-cb1c3d459121" providerId="ADAL" clId="{5EE2061E-C809-4B5A-95A1-139935795009}" dt="2021-09-13T10:32:53.089" v="284" actId="20577"/>
          <ac:spMkLst>
            <pc:docMk/>
            <pc:sldMk cId="3557418874" sldId="265"/>
            <ac:spMk id="3" creationId="{88FE40B8-108A-4AA6-B78A-739CAAC0CC5D}"/>
          </ac:spMkLst>
        </pc:spChg>
      </pc:sldChg>
      <pc:sldChg chg="addSp delSp modSp new mod">
        <pc:chgData name="Mashal Khan" userId="ff208bdd-e69e-4a16-a659-cb1c3d459121" providerId="ADAL" clId="{5EE2061E-C809-4B5A-95A1-139935795009}" dt="2021-09-13T10:42:24.183" v="459" actId="1076"/>
        <pc:sldMkLst>
          <pc:docMk/>
          <pc:sldMk cId="4263528299" sldId="266"/>
        </pc:sldMkLst>
        <pc:spChg chg="mod">
          <ac:chgData name="Mashal Khan" userId="ff208bdd-e69e-4a16-a659-cb1c3d459121" providerId="ADAL" clId="{5EE2061E-C809-4B5A-95A1-139935795009}" dt="2021-09-13T10:42:24.183" v="459" actId="1076"/>
          <ac:spMkLst>
            <pc:docMk/>
            <pc:sldMk cId="4263528299" sldId="266"/>
            <ac:spMk id="2" creationId="{7AA717DB-B9A3-4E45-9228-D5C12B0A7E24}"/>
          </ac:spMkLst>
        </pc:spChg>
        <pc:spChg chg="del mod">
          <ac:chgData name="Mashal Khan" userId="ff208bdd-e69e-4a16-a659-cb1c3d459121" providerId="ADAL" clId="{5EE2061E-C809-4B5A-95A1-139935795009}" dt="2021-09-13T10:39:10.287" v="358" actId="478"/>
          <ac:spMkLst>
            <pc:docMk/>
            <pc:sldMk cId="4263528299" sldId="266"/>
            <ac:spMk id="3" creationId="{5594EA78-9CBB-44A9-A84F-FE41AA6E3A68}"/>
          </ac:spMkLst>
        </pc:spChg>
        <pc:spChg chg="add del mod">
          <ac:chgData name="Mashal Khan" userId="ff208bdd-e69e-4a16-a659-cb1c3d459121" providerId="ADAL" clId="{5EE2061E-C809-4B5A-95A1-139935795009}" dt="2021-09-13T10:39:17.648" v="360"/>
          <ac:spMkLst>
            <pc:docMk/>
            <pc:sldMk cId="4263528299" sldId="266"/>
            <ac:spMk id="5" creationId="{40F1D7F1-E531-4557-AF84-97EE342B68E1}"/>
          </ac:spMkLst>
        </pc:spChg>
        <pc:spChg chg="add mod">
          <ac:chgData name="Mashal Khan" userId="ff208bdd-e69e-4a16-a659-cb1c3d459121" providerId="ADAL" clId="{5EE2061E-C809-4B5A-95A1-139935795009}" dt="2021-09-13T10:42:18.997" v="457" actId="1076"/>
          <ac:spMkLst>
            <pc:docMk/>
            <pc:sldMk cId="4263528299" sldId="266"/>
            <ac:spMk id="8" creationId="{E0E455BA-C874-44F3-AD2E-3202D940676C}"/>
          </ac:spMkLst>
        </pc:spChg>
        <pc:picChg chg="add mod">
          <ac:chgData name="Mashal Khan" userId="ff208bdd-e69e-4a16-a659-cb1c3d459121" providerId="ADAL" clId="{5EE2061E-C809-4B5A-95A1-139935795009}" dt="2021-09-13T10:39:55.154" v="372" actId="1076"/>
          <ac:picMkLst>
            <pc:docMk/>
            <pc:sldMk cId="4263528299" sldId="266"/>
            <ac:picMk id="6" creationId="{6A6B90DF-88D7-4449-B9B4-87DE3D3211F7}"/>
          </ac:picMkLst>
        </pc:picChg>
      </pc:sldChg>
      <pc:sldChg chg="addSp add modNotesTx">
        <pc:chgData name="Mashal Khan" userId="ff208bdd-e69e-4a16-a659-cb1c3d459121" providerId="ADAL" clId="{5EE2061E-C809-4B5A-95A1-139935795009}" dt="2021-09-14T10:30:22.095" v="1845" actId="20577"/>
        <pc:sldMkLst>
          <pc:docMk/>
          <pc:sldMk cId="499062296" sldId="267"/>
        </pc:sldMkLst>
        <pc:inkChg chg="add">
          <ac:chgData name="Mashal Khan" userId="ff208bdd-e69e-4a16-a659-cb1c3d459121" providerId="ADAL" clId="{5EE2061E-C809-4B5A-95A1-139935795009}" dt="2021-09-14T07:25:08.825" v="1806"/>
          <ac:inkMkLst>
            <pc:docMk/>
            <pc:sldMk cId="499062296" sldId="267"/>
            <ac:inkMk id="2" creationId="{704B0926-3A37-40E1-B47F-7D0474C4ACC9}"/>
          </ac:inkMkLst>
        </pc:inkChg>
      </pc:sldChg>
      <pc:sldChg chg="addSp delSp modSp new del mod">
        <pc:chgData name="Mashal Khan" userId="ff208bdd-e69e-4a16-a659-cb1c3d459121" providerId="ADAL" clId="{5EE2061E-C809-4B5A-95A1-139935795009}" dt="2021-09-13T10:42:30.746" v="462" actId="47"/>
        <pc:sldMkLst>
          <pc:docMk/>
          <pc:sldMk cId="1008525636" sldId="267"/>
        </pc:sldMkLst>
        <pc:spChg chg="del">
          <ac:chgData name="Mashal Khan" userId="ff208bdd-e69e-4a16-a659-cb1c3d459121" providerId="ADAL" clId="{5EE2061E-C809-4B5A-95A1-139935795009}" dt="2021-09-13T10:34:23.713" v="325" actId="478"/>
          <ac:spMkLst>
            <pc:docMk/>
            <pc:sldMk cId="1008525636" sldId="267"/>
            <ac:spMk id="2" creationId="{F1F61B27-2C09-43B4-9214-BB59DB97D695}"/>
          </ac:spMkLst>
        </pc:spChg>
        <pc:spChg chg="del">
          <ac:chgData name="Mashal Khan" userId="ff208bdd-e69e-4a16-a659-cb1c3d459121" providerId="ADAL" clId="{5EE2061E-C809-4B5A-95A1-139935795009}" dt="2021-09-13T10:34:20.734" v="324" actId="22"/>
          <ac:spMkLst>
            <pc:docMk/>
            <pc:sldMk cId="1008525636" sldId="267"/>
            <ac:spMk id="3" creationId="{012272F0-E8B0-42B2-B41A-6551788E4683}"/>
          </ac:spMkLst>
        </pc:spChg>
        <pc:spChg chg="add mod">
          <ac:chgData name="Mashal Khan" userId="ff208bdd-e69e-4a16-a659-cb1c3d459121" providerId="ADAL" clId="{5EE2061E-C809-4B5A-95A1-139935795009}" dt="2021-09-13T10:39:13.880" v="359" actId="21"/>
          <ac:spMkLst>
            <pc:docMk/>
            <pc:sldMk cId="1008525636" sldId="267"/>
            <ac:spMk id="7" creationId="{46E1D9AE-B8F6-4D2E-9C78-8E16A575285E}"/>
          </ac:spMkLst>
        </pc:spChg>
        <pc:picChg chg="add del mod ord">
          <ac:chgData name="Mashal Khan" userId="ff208bdd-e69e-4a16-a659-cb1c3d459121" providerId="ADAL" clId="{5EE2061E-C809-4B5A-95A1-139935795009}" dt="2021-09-13T10:39:13.880" v="359" actId="21"/>
          <ac:picMkLst>
            <pc:docMk/>
            <pc:sldMk cId="1008525636" sldId="267"/>
            <ac:picMk id="5" creationId="{8984DD12-A29A-4655-AF7D-5CC4FF6816B6}"/>
          </ac:picMkLst>
        </pc:picChg>
      </pc:sldChg>
      <pc:sldChg chg="addSp modSp new mod ord">
        <pc:chgData name="Mashal Khan" userId="ff208bdd-e69e-4a16-a659-cb1c3d459121" providerId="ADAL" clId="{5EE2061E-C809-4B5A-95A1-139935795009}" dt="2021-09-14T07:25:08.825" v="1806"/>
        <pc:sldMkLst>
          <pc:docMk/>
          <pc:sldMk cId="326583686" sldId="268"/>
        </pc:sldMkLst>
        <pc:spChg chg="mod">
          <ac:chgData name="Mashal Khan" userId="ff208bdd-e69e-4a16-a659-cb1c3d459121" providerId="ADAL" clId="{5EE2061E-C809-4B5A-95A1-139935795009}" dt="2021-09-13T10:38:52.105" v="355" actId="20577"/>
          <ac:spMkLst>
            <pc:docMk/>
            <pc:sldMk cId="326583686" sldId="268"/>
            <ac:spMk id="2" creationId="{16B77971-EF2F-48FC-A311-326C31DE033A}"/>
          </ac:spMkLst>
        </pc:spChg>
        <pc:spChg chg="mod">
          <ac:chgData name="Mashal Khan" userId="ff208bdd-e69e-4a16-a659-cb1c3d459121" providerId="ADAL" clId="{5EE2061E-C809-4B5A-95A1-139935795009}" dt="2021-09-13T10:43:28.699" v="504" actId="20577"/>
          <ac:spMkLst>
            <pc:docMk/>
            <pc:sldMk cId="326583686" sldId="268"/>
            <ac:spMk id="3" creationId="{AD552E2F-6A05-47FF-B0DB-EDFD166B16FF}"/>
          </ac:spMkLst>
        </pc:spChg>
        <pc:inkChg chg="add">
          <ac:chgData name="Mashal Khan" userId="ff208bdd-e69e-4a16-a659-cb1c3d459121" providerId="ADAL" clId="{5EE2061E-C809-4B5A-95A1-139935795009}" dt="2021-09-14T07:25:08.825" v="1806"/>
          <ac:inkMkLst>
            <pc:docMk/>
            <pc:sldMk cId="326583686" sldId="268"/>
            <ac:inkMk id="4" creationId="{39D08D91-4985-4DB8-96F1-35FEFA7213FC}"/>
          </ac:inkMkLst>
        </pc:inkChg>
      </pc:sldChg>
      <pc:sldChg chg="modSp new mod">
        <pc:chgData name="Mashal Khan" userId="ff208bdd-e69e-4a16-a659-cb1c3d459121" providerId="ADAL" clId="{5EE2061E-C809-4B5A-95A1-139935795009}" dt="2021-09-13T11:03:55.043" v="708" actId="20577"/>
        <pc:sldMkLst>
          <pc:docMk/>
          <pc:sldMk cId="2604942624" sldId="269"/>
        </pc:sldMkLst>
        <pc:spChg chg="mod">
          <ac:chgData name="Mashal Khan" userId="ff208bdd-e69e-4a16-a659-cb1c3d459121" providerId="ADAL" clId="{5EE2061E-C809-4B5A-95A1-139935795009}" dt="2021-09-13T10:45:03.691" v="528" actId="20577"/>
          <ac:spMkLst>
            <pc:docMk/>
            <pc:sldMk cId="2604942624" sldId="269"/>
            <ac:spMk id="2" creationId="{D93D7D03-5047-4F23-BB41-AA08857AD3BF}"/>
          </ac:spMkLst>
        </pc:spChg>
        <pc:spChg chg="mod">
          <ac:chgData name="Mashal Khan" userId="ff208bdd-e69e-4a16-a659-cb1c3d459121" providerId="ADAL" clId="{5EE2061E-C809-4B5A-95A1-139935795009}" dt="2021-09-13T11:03:55.043" v="708" actId="20577"/>
          <ac:spMkLst>
            <pc:docMk/>
            <pc:sldMk cId="2604942624" sldId="269"/>
            <ac:spMk id="3" creationId="{66B59C85-478B-40D8-B255-FFB97E292B10}"/>
          </ac:spMkLst>
        </pc:spChg>
      </pc:sldChg>
      <pc:sldChg chg="addSp delSp modSp new mod ord">
        <pc:chgData name="Mashal Khan" userId="ff208bdd-e69e-4a16-a659-cb1c3d459121" providerId="ADAL" clId="{5EE2061E-C809-4B5A-95A1-139935795009}" dt="2021-09-13T11:05:13.136" v="731" actId="478"/>
        <pc:sldMkLst>
          <pc:docMk/>
          <pc:sldMk cId="488505721" sldId="270"/>
        </pc:sldMkLst>
        <pc:spChg chg="del">
          <ac:chgData name="Mashal Khan" userId="ff208bdd-e69e-4a16-a659-cb1c3d459121" providerId="ADAL" clId="{5EE2061E-C809-4B5A-95A1-139935795009}" dt="2021-09-13T11:05:13.136" v="731" actId="478"/>
          <ac:spMkLst>
            <pc:docMk/>
            <pc:sldMk cId="488505721" sldId="270"/>
            <ac:spMk id="2" creationId="{D147C621-8B9C-42FC-B169-929F2B709274}"/>
          </ac:spMkLst>
        </pc:spChg>
        <pc:spChg chg="del">
          <ac:chgData name="Mashal Khan" userId="ff208bdd-e69e-4a16-a659-cb1c3d459121" providerId="ADAL" clId="{5EE2061E-C809-4B5A-95A1-139935795009}" dt="2021-09-13T10:56:07.846" v="673" actId="22"/>
          <ac:spMkLst>
            <pc:docMk/>
            <pc:sldMk cId="488505721" sldId="270"/>
            <ac:spMk id="3" creationId="{D256D3B2-31FE-4219-9655-006BDE920E3B}"/>
          </ac:spMkLst>
        </pc:spChg>
        <pc:picChg chg="add mod ord">
          <ac:chgData name="Mashal Khan" userId="ff208bdd-e69e-4a16-a659-cb1c3d459121" providerId="ADAL" clId="{5EE2061E-C809-4B5A-95A1-139935795009}" dt="2021-09-13T10:56:07.846" v="673" actId="22"/>
          <ac:picMkLst>
            <pc:docMk/>
            <pc:sldMk cId="488505721" sldId="270"/>
            <ac:picMk id="5" creationId="{E856BFFD-FEE7-4CDC-BC89-06283379B99A}"/>
          </ac:picMkLst>
        </pc:picChg>
      </pc:sldChg>
      <pc:sldChg chg="addSp delSp modSp new mod ord setBg modNotesTx">
        <pc:chgData name="Mashal Khan" userId="ff208bdd-e69e-4a16-a659-cb1c3d459121" providerId="ADAL" clId="{5EE2061E-C809-4B5A-95A1-139935795009}" dt="2021-09-13T10:58:05.463" v="679"/>
        <pc:sldMkLst>
          <pc:docMk/>
          <pc:sldMk cId="2972065554" sldId="271"/>
        </pc:sldMkLst>
        <pc:spChg chg="del">
          <ac:chgData name="Mashal Khan" userId="ff208bdd-e69e-4a16-a659-cb1c3d459121" providerId="ADAL" clId="{5EE2061E-C809-4B5A-95A1-139935795009}" dt="2021-09-13T10:57:42.660" v="678" actId="26606"/>
          <ac:spMkLst>
            <pc:docMk/>
            <pc:sldMk cId="2972065554" sldId="271"/>
            <ac:spMk id="2" creationId="{9767A566-DFA8-459E-8F5D-F850A5508F92}"/>
          </ac:spMkLst>
        </pc:spChg>
        <pc:spChg chg="del">
          <ac:chgData name="Mashal Khan" userId="ff208bdd-e69e-4a16-a659-cb1c3d459121" providerId="ADAL" clId="{5EE2061E-C809-4B5A-95A1-139935795009}" dt="2021-09-13T10:57:26.368" v="677" actId="22"/>
          <ac:spMkLst>
            <pc:docMk/>
            <pc:sldMk cId="2972065554" sldId="271"/>
            <ac:spMk id="3" creationId="{60F624B0-3C17-4677-8252-F3259F9E7F42}"/>
          </ac:spMkLst>
        </pc:spChg>
        <pc:spChg chg="add">
          <ac:chgData name="Mashal Khan" userId="ff208bdd-e69e-4a16-a659-cb1c3d459121" providerId="ADAL" clId="{5EE2061E-C809-4B5A-95A1-139935795009}" dt="2021-09-13T10:57:42.660" v="678" actId="26606"/>
          <ac:spMkLst>
            <pc:docMk/>
            <pc:sldMk cId="2972065554" sldId="271"/>
            <ac:spMk id="10" creationId="{42A4FC2C-047E-45A5-965D-8E1E3BF09BC6}"/>
          </ac:spMkLst>
        </pc:spChg>
        <pc:picChg chg="add mod ord">
          <ac:chgData name="Mashal Khan" userId="ff208bdd-e69e-4a16-a659-cb1c3d459121" providerId="ADAL" clId="{5EE2061E-C809-4B5A-95A1-139935795009}" dt="2021-09-13T10:57:42.660" v="678" actId="26606"/>
          <ac:picMkLst>
            <pc:docMk/>
            <pc:sldMk cId="2972065554" sldId="271"/>
            <ac:picMk id="5" creationId="{7B727755-1792-4362-8352-080A3C99C86B}"/>
          </ac:picMkLst>
        </pc:picChg>
      </pc:sldChg>
      <pc:sldChg chg="modSp new mod">
        <pc:chgData name="Mashal Khan" userId="ff208bdd-e69e-4a16-a659-cb1c3d459121" providerId="ADAL" clId="{5EE2061E-C809-4B5A-95A1-139935795009}" dt="2021-09-13T11:04:44.780" v="725" actId="5793"/>
        <pc:sldMkLst>
          <pc:docMk/>
          <pc:sldMk cId="481892043" sldId="272"/>
        </pc:sldMkLst>
        <pc:spChg chg="mod">
          <ac:chgData name="Mashal Khan" userId="ff208bdd-e69e-4a16-a659-cb1c3d459121" providerId="ADAL" clId="{5EE2061E-C809-4B5A-95A1-139935795009}" dt="2021-09-13T11:04:03.989" v="720" actId="20577"/>
          <ac:spMkLst>
            <pc:docMk/>
            <pc:sldMk cId="481892043" sldId="272"/>
            <ac:spMk id="2" creationId="{1F034E07-7AD0-4BD0-8DE0-47C9761D71CF}"/>
          </ac:spMkLst>
        </pc:spChg>
        <pc:spChg chg="mod">
          <ac:chgData name="Mashal Khan" userId="ff208bdd-e69e-4a16-a659-cb1c3d459121" providerId="ADAL" clId="{5EE2061E-C809-4B5A-95A1-139935795009}" dt="2021-09-13T11:04:44.780" v="725" actId="5793"/>
          <ac:spMkLst>
            <pc:docMk/>
            <pc:sldMk cId="481892043" sldId="272"/>
            <ac:spMk id="3" creationId="{1950AD3E-8721-45B2-9A44-80A21ECC9AA1}"/>
          </ac:spMkLst>
        </pc:spChg>
      </pc:sldChg>
      <pc:sldChg chg="modSp new mod">
        <pc:chgData name="Mashal Khan" userId="ff208bdd-e69e-4a16-a659-cb1c3d459121" providerId="ADAL" clId="{5EE2061E-C809-4B5A-95A1-139935795009}" dt="2021-09-13T11:03:22.830" v="695" actId="20577"/>
        <pc:sldMkLst>
          <pc:docMk/>
          <pc:sldMk cId="513666314" sldId="273"/>
        </pc:sldMkLst>
        <pc:spChg chg="mod">
          <ac:chgData name="Mashal Khan" userId="ff208bdd-e69e-4a16-a659-cb1c3d459121" providerId="ADAL" clId="{5EE2061E-C809-4B5A-95A1-139935795009}" dt="2021-09-13T11:02:54.067" v="691" actId="20577"/>
          <ac:spMkLst>
            <pc:docMk/>
            <pc:sldMk cId="513666314" sldId="273"/>
            <ac:spMk id="2" creationId="{9D2DF8FF-C4FD-4D20-8EF8-A0649D0F8BCE}"/>
          </ac:spMkLst>
        </pc:spChg>
        <pc:spChg chg="mod">
          <ac:chgData name="Mashal Khan" userId="ff208bdd-e69e-4a16-a659-cb1c3d459121" providerId="ADAL" clId="{5EE2061E-C809-4B5A-95A1-139935795009}" dt="2021-09-13T11:03:22.830" v="695" actId="20577"/>
          <ac:spMkLst>
            <pc:docMk/>
            <pc:sldMk cId="513666314" sldId="273"/>
            <ac:spMk id="3" creationId="{1E8ED548-A041-4406-B4A9-C08F840EC64E}"/>
          </ac:spMkLst>
        </pc:spChg>
      </pc:sldChg>
      <pc:sldChg chg="addSp delSp modSp new mod">
        <pc:chgData name="Mashal Khan" userId="ff208bdd-e69e-4a16-a659-cb1c3d459121" providerId="ADAL" clId="{5EE2061E-C809-4B5A-95A1-139935795009}" dt="2021-09-13T11:05:03.484" v="728" actId="478"/>
        <pc:sldMkLst>
          <pc:docMk/>
          <pc:sldMk cId="1503694897" sldId="274"/>
        </pc:sldMkLst>
        <pc:spChg chg="del">
          <ac:chgData name="Mashal Khan" userId="ff208bdd-e69e-4a16-a659-cb1c3d459121" providerId="ADAL" clId="{5EE2061E-C809-4B5A-95A1-139935795009}" dt="2021-09-13T11:05:03.484" v="728" actId="478"/>
          <ac:spMkLst>
            <pc:docMk/>
            <pc:sldMk cId="1503694897" sldId="274"/>
            <ac:spMk id="2" creationId="{A4EE2D71-56B6-4398-85F5-5856DE4117CE}"/>
          </ac:spMkLst>
        </pc:spChg>
        <pc:spChg chg="del">
          <ac:chgData name="Mashal Khan" userId="ff208bdd-e69e-4a16-a659-cb1c3d459121" providerId="ADAL" clId="{5EE2061E-C809-4B5A-95A1-139935795009}" dt="2021-09-13T11:05:00.463" v="727"/>
          <ac:spMkLst>
            <pc:docMk/>
            <pc:sldMk cId="1503694897" sldId="274"/>
            <ac:spMk id="3" creationId="{9E1AB0B9-6D65-4EFF-B22A-1AC30244D680}"/>
          </ac:spMkLst>
        </pc:spChg>
        <pc:picChg chg="add mod">
          <ac:chgData name="Mashal Khan" userId="ff208bdd-e69e-4a16-a659-cb1c3d459121" providerId="ADAL" clId="{5EE2061E-C809-4B5A-95A1-139935795009}" dt="2021-09-13T11:05:00.463" v="727"/>
          <ac:picMkLst>
            <pc:docMk/>
            <pc:sldMk cId="1503694897" sldId="274"/>
            <ac:picMk id="4" creationId="{75F54727-A94F-4428-A3B5-B8B9CF8C68DE}"/>
          </ac:picMkLst>
        </pc:picChg>
      </pc:sldChg>
      <pc:sldChg chg="addSp modSp new mod setBg">
        <pc:chgData name="Mashal Khan" userId="ff208bdd-e69e-4a16-a659-cb1c3d459121" providerId="ADAL" clId="{5EE2061E-C809-4B5A-95A1-139935795009}" dt="2021-09-13T14:56:16.624" v="758" actId="20577"/>
        <pc:sldMkLst>
          <pc:docMk/>
          <pc:sldMk cId="4086445887" sldId="275"/>
        </pc:sldMkLst>
        <pc:spChg chg="mod">
          <ac:chgData name="Mashal Khan" userId="ff208bdd-e69e-4a16-a659-cb1c3d459121" providerId="ADAL" clId="{5EE2061E-C809-4B5A-95A1-139935795009}" dt="2021-09-13T14:56:16.624" v="758" actId="20577"/>
          <ac:spMkLst>
            <pc:docMk/>
            <pc:sldMk cId="4086445887" sldId="275"/>
            <ac:spMk id="2" creationId="{E0360C0B-FD7F-46E8-86B3-DD2C3BEECC67}"/>
          </ac:spMkLst>
        </pc:spChg>
        <pc:spChg chg="mod">
          <ac:chgData name="Mashal Khan" userId="ff208bdd-e69e-4a16-a659-cb1c3d459121" providerId="ADAL" clId="{5EE2061E-C809-4B5A-95A1-139935795009}" dt="2021-09-13T14:56:09.716" v="752" actId="26606"/>
          <ac:spMkLst>
            <pc:docMk/>
            <pc:sldMk cId="4086445887" sldId="275"/>
            <ac:spMk id="3" creationId="{D6C6434F-DA1A-4CBC-A8B4-AD2786C63CBB}"/>
          </ac:spMkLst>
        </pc:spChg>
        <pc:spChg chg="add">
          <ac:chgData name="Mashal Khan" userId="ff208bdd-e69e-4a16-a659-cb1c3d459121" providerId="ADAL" clId="{5EE2061E-C809-4B5A-95A1-139935795009}" dt="2021-09-13T14:56:09.716" v="752" actId="26606"/>
          <ac:spMkLst>
            <pc:docMk/>
            <pc:sldMk cId="4086445887" sldId="275"/>
            <ac:spMk id="9" creationId="{2B566528-1B12-4246-9431-5C2D7D081168}"/>
          </ac:spMkLst>
        </pc:spChg>
        <pc:grpChg chg="add">
          <ac:chgData name="Mashal Khan" userId="ff208bdd-e69e-4a16-a659-cb1c3d459121" providerId="ADAL" clId="{5EE2061E-C809-4B5A-95A1-139935795009}" dt="2021-09-13T14:56:09.716" v="752" actId="26606"/>
          <ac:grpSpMkLst>
            <pc:docMk/>
            <pc:sldMk cId="4086445887" sldId="275"/>
            <ac:grpSpMk id="11" creationId="{828A5161-06F1-46CF-8AD7-844680A59E13}"/>
          </ac:grpSpMkLst>
        </pc:grpChg>
        <pc:grpChg chg="add">
          <ac:chgData name="Mashal Khan" userId="ff208bdd-e69e-4a16-a659-cb1c3d459121" providerId="ADAL" clId="{5EE2061E-C809-4B5A-95A1-139935795009}" dt="2021-09-13T14:56:09.716" v="752" actId="26606"/>
          <ac:grpSpMkLst>
            <pc:docMk/>
            <pc:sldMk cId="4086445887" sldId="275"/>
            <ac:grpSpMk id="15" creationId="{5995D10D-E9C9-47DB-AE7E-801FEF38F5C9}"/>
          </ac:grpSpMkLst>
        </pc:grpChg>
        <pc:picChg chg="add mod">
          <ac:chgData name="Mashal Khan" userId="ff208bdd-e69e-4a16-a659-cb1c3d459121" providerId="ADAL" clId="{5EE2061E-C809-4B5A-95A1-139935795009}" dt="2021-09-13T14:56:09.716" v="752" actId="26606"/>
          <ac:picMkLst>
            <pc:docMk/>
            <pc:sldMk cId="4086445887" sldId="275"/>
            <ac:picMk id="4" creationId="{57A6EF46-0298-401F-8E58-8666F6BC4338}"/>
          </ac:picMkLst>
        </pc:picChg>
      </pc:sldChg>
      <pc:sldChg chg="addSp modSp new mod setBg modNotesTx">
        <pc:chgData name="Mashal Khan" userId="ff208bdd-e69e-4a16-a659-cb1c3d459121" providerId="ADAL" clId="{5EE2061E-C809-4B5A-95A1-139935795009}" dt="2021-09-14T04:53:21.695" v="1437" actId="20577"/>
        <pc:sldMkLst>
          <pc:docMk/>
          <pc:sldMk cId="3356443753" sldId="276"/>
        </pc:sldMkLst>
        <pc:spChg chg="mod">
          <ac:chgData name="Mashal Khan" userId="ff208bdd-e69e-4a16-a659-cb1c3d459121" providerId="ADAL" clId="{5EE2061E-C809-4B5A-95A1-139935795009}" dt="2021-09-14T04:43:26.682" v="1109" actId="26606"/>
          <ac:spMkLst>
            <pc:docMk/>
            <pc:sldMk cId="3356443753" sldId="276"/>
            <ac:spMk id="2" creationId="{CB615004-9723-4ABB-89CE-C0EB5AE9B03D}"/>
          </ac:spMkLst>
        </pc:spChg>
        <pc:spChg chg="mod">
          <ac:chgData name="Mashal Khan" userId="ff208bdd-e69e-4a16-a659-cb1c3d459121" providerId="ADAL" clId="{5EE2061E-C809-4B5A-95A1-139935795009}" dt="2021-09-14T04:53:21.695" v="1437" actId="20577"/>
          <ac:spMkLst>
            <pc:docMk/>
            <pc:sldMk cId="3356443753" sldId="276"/>
            <ac:spMk id="3" creationId="{8FEDD4A4-B8D1-490B-95AF-DBA41AF05E05}"/>
          </ac:spMkLst>
        </pc:spChg>
        <pc:picChg chg="add">
          <ac:chgData name="Mashal Khan" userId="ff208bdd-e69e-4a16-a659-cb1c3d459121" providerId="ADAL" clId="{5EE2061E-C809-4B5A-95A1-139935795009}" dt="2021-09-14T04:43:26.682" v="1109" actId="26606"/>
          <ac:picMkLst>
            <pc:docMk/>
            <pc:sldMk cId="3356443753" sldId="276"/>
            <ac:picMk id="5" creationId="{DD7399DF-1385-4FB1-B049-3BBF21A99A1B}"/>
          </ac:picMkLst>
        </pc:picChg>
        <pc:cxnChg chg="add">
          <ac:chgData name="Mashal Khan" userId="ff208bdd-e69e-4a16-a659-cb1c3d459121" providerId="ADAL" clId="{5EE2061E-C809-4B5A-95A1-139935795009}" dt="2021-09-14T04:43:26.682" v="1109" actId="26606"/>
          <ac:cxnSpMkLst>
            <pc:docMk/>
            <pc:sldMk cId="3356443753" sldId="276"/>
            <ac:cxnSpMk id="9" creationId="{A7F400EE-A8A5-48AF-B4D6-291B52C6F0B0}"/>
          </ac:cxnSpMkLst>
        </pc:cxnChg>
      </pc:sldChg>
      <pc:sldChg chg="add">
        <pc:chgData name="Mashal Khan" userId="ff208bdd-e69e-4a16-a659-cb1c3d459121" providerId="ADAL" clId="{5EE2061E-C809-4B5A-95A1-139935795009}" dt="2021-09-14T04:33:26.019" v="762"/>
        <pc:sldMkLst>
          <pc:docMk/>
          <pc:sldMk cId="3349071755" sldId="277"/>
        </pc:sldMkLst>
      </pc:sldChg>
      <pc:sldChg chg="delSp add setBg delDesignElem">
        <pc:chgData name="Mashal Khan" userId="ff208bdd-e69e-4a16-a659-cb1c3d459121" providerId="ADAL" clId="{5EE2061E-C809-4B5A-95A1-139935795009}" dt="2021-09-14T04:33:26.019" v="762"/>
        <pc:sldMkLst>
          <pc:docMk/>
          <pc:sldMk cId="536089091" sldId="278"/>
        </pc:sldMkLst>
        <pc:spChg chg="del">
          <ac:chgData name="Mashal Khan" userId="ff208bdd-e69e-4a16-a659-cb1c3d459121" providerId="ADAL" clId="{5EE2061E-C809-4B5A-95A1-139935795009}" dt="2021-09-14T04:33:26.019" v="762"/>
          <ac:spMkLst>
            <pc:docMk/>
            <pc:sldMk cId="536089091" sldId="278"/>
            <ac:spMk id="19" creationId="{E5F17139-31EE-46AC-B04F-DBBD852DD6CB}"/>
          </ac:spMkLst>
        </pc:spChg>
        <pc:spChg chg="del">
          <ac:chgData name="Mashal Khan" userId="ff208bdd-e69e-4a16-a659-cb1c3d459121" providerId="ADAL" clId="{5EE2061E-C809-4B5A-95A1-139935795009}" dt="2021-09-14T04:33:26.019" v="762"/>
          <ac:spMkLst>
            <pc:docMk/>
            <pc:sldMk cId="536089091" sldId="278"/>
            <ac:spMk id="22" creationId="{DBBB6517-AFD0-4A58-8B37-F17AB812D2B6}"/>
          </ac:spMkLst>
        </pc:spChg>
        <pc:spChg chg="del">
          <ac:chgData name="Mashal Khan" userId="ff208bdd-e69e-4a16-a659-cb1c3d459121" providerId="ADAL" clId="{5EE2061E-C809-4B5A-95A1-139935795009}" dt="2021-09-14T04:33:26.019" v="762"/>
          <ac:spMkLst>
            <pc:docMk/>
            <pc:sldMk cId="536089091" sldId="278"/>
            <ac:spMk id="23" creationId="{3E39FCFD-033D-4043-95D9-7FAAAA8E0566}"/>
          </ac:spMkLst>
        </pc:spChg>
        <pc:grpChg chg="del">
          <ac:chgData name="Mashal Khan" userId="ff208bdd-e69e-4a16-a659-cb1c3d459121" providerId="ADAL" clId="{5EE2061E-C809-4B5A-95A1-139935795009}" dt="2021-09-14T04:33:26.019" v="762"/>
          <ac:grpSpMkLst>
            <pc:docMk/>
            <pc:sldMk cId="536089091" sldId="278"/>
            <ac:grpSpMk id="20" creationId="{53883AA7-7F86-41F8-A1D8-06E9886E7632}"/>
          </ac:grpSpMkLst>
        </pc:grpChg>
      </pc:sldChg>
      <pc:sldChg chg="addSp modSp new mod setBg addAnim">
        <pc:chgData name="Mashal Khan" userId="ff208bdd-e69e-4a16-a659-cb1c3d459121" providerId="ADAL" clId="{5EE2061E-C809-4B5A-95A1-139935795009}" dt="2021-09-14T04:42:57.757" v="1107" actId="27636"/>
        <pc:sldMkLst>
          <pc:docMk/>
          <pc:sldMk cId="2461005847" sldId="279"/>
        </pc:sldMkLst>
        <pc:spChg chg="mod">
          <ac:chgData name="Mashal Khan" userId="ff208bdd-e69e-4a16-a659-cb1c3d459121" providerId="ADAL" clId="{5EE2061E-C809-4B5A-95A1-139935795009}" dt="2021-09-14T04:38:48.647" v="975" actId="26606"/>
          <ac:spMkLst>
            <pc:docMk/>
            <pc:sldMk cId="2461005847" sldId="279"/>
            <ac:spMk id="2" creationId="{7D4F08DD-307C-4CD8-BC4C-976636C60862}"/>
          </ac:spMkLst>
        </pc:spChg>
        <pc:spChg chg="mod">
          <ac:chgData name="Mashal Khan" userId="ff208bdd-e69e-4a16-a659-cb1c3d459121" providerId="ADAL" clId="{5EE2061E-C809-4B5A-95A1-139935795009}" dt="2021-09-14T04:42:57.757" v="1107" actId="27636"/>
          <ac:spMkLst>
            <pc:docMk/>
            <pc:sldMk cId="2461005847" sldId="279"/>
            <ac:spMk id="3" creationId="{7CFB0218-26DB-44D3-8D78-7EB762024470}"/>
          </ac:spMkLst>
        </pc:spChg>
        <pc:picChg chg="add mod">
          <ac:chgData name="Mashal Khan" userId="ff208bdd-e69e-4a16-a659-cb1c3d459121" providerId="ADAL" clId="{5EE2061E-C809-4B5A-95A1-139935795009}" dt="2021-09-14T04:38:48.647" v="975" actId="26606"/>
          <ac:picMkLst>
            <pc:docMk/>
            <pc:sldMk cId="2461005847" sldId="279"/>
            <ac:picMk id="4" creationId="{C2230859-E75A-46D8-BBBF-61448A791428}"/>
          </ac:picMkLst>
        </pc:picChg>
        <pc:cxnChg chg="add">
          <ac:chgData name="Mashal Khan" userId="ff208bdd-e69e-4a16-a659-cb1c3d459121" providerId="ADAL" clId="{5EE2061E-C809-4B5A-95A1-139935795009}" dt="2021-09-14T04:38:48.647" v="975" actId="26606"/>
          <ac:cxnSpMkLst>
            <pc:docMk/>
            <pc:sldMk cId="2461005847" sldId="279"/>
            <ac:cxnSpMk id="9" creationId="{A7F400EE-A8A5-48AF-B4D6-291B52C6F0B0}"/>
          </ac:cxnSpMkLst>
        </pc:cxnChg>
      </pc:sldChg>
      <pc:sldChg chg="modSp new mod modNotesTx">
        <pc:chgData name="Mashal Khan" userId="ff208bdd-e69e-4a16-a659-cb1c3d459121" providerId="ADAL" clId="{5EE2061E-C809-4B5A-95A1-139935795009}" dt="2021-09-14T04:57:44.916" v="1460" actId="113"/>
        <pc:sldMkLst>
          <pc:docMk/>
          <pc:sldMk cId="4223292723" sldId="280"/>
        </pc:sldMkLst>
        <pc:spChg chg="mod">
          <ac:chgData name="Mashal Khan" userId="ff208bdd-e69e-4a16-a659-cb1c3d459121" providerId="ADAL" clId="{5EE2061E-C809-4B5A-95A1-139935795009}" dt="2021-09-14T04:46:01.302" v="1126" actId="20577"/>
          <ac:spMkLst>
            <pc:docMk/>
            <pc:sldMk cId="4223292723" sldId="280"/>
            <ac:spMk id="2" creationId="{4734E37E-8082-4917-9C0B-021AABAC8272}"/>
          </ac:spMkLst>
        </pc:spChg>
        <pc:spChg chg="mod">
          <ac:chgData name="Mashal Khan" userId="ff208bdd-e69e-4a16-a659-cb1c3d459121" providerId="ADAL" clId="{5EE2061E-C809-4B5A-95A1-139935795009}" dt="2021-09-14T04:57:44.916" v="1460" actId="113"/>
          <ac:spMkLst>
            <pc:docMk/>
            <pc:sldMk cId="4223292723" sldId="280"/>
            <ac:spMk id="3" creationId="{024BA39B-FD32-47E8-A306-FEE0D07FEDF1}"/>
          </ac:spMkLst>
        </pc:spChg>
      </pc:sldChg>
      <pc:sldChg chg="addSp delSp modSp add mod setBg delDesignElem">
        <pc:chgData name="Mashal Khan" userId="ff208bdd-e69e-4a16-a659-cb1c3d459121" providerId="ADAL" clId="{5EE2061E-C809-4B5A-95A1-139935795009}" dt="2021-09-14T07:25:08.825" v="1806"/>
        <pc:sldMkLst>
          <pc:docMk/>
          <pc:sldMk cId="1817053570" sldId="281"/>
        </pc:sldMkLst>
        <pc:spChg chg="mod">
          <ac:chgData name="Mashal Khan" userId="ff208bdd-e69e-4a16-a659-cb1c3d459121" providerId="ADAL" clId="{5EE2061E-C809-4B5A-95A1-139935795009}" dt="2021-09-14T04:45:24.958" v="1116" actId="26606"/>
          <ac:spMkLst>
            <pc:docMk/>
            <pc:sldMk cId="1817053570" sldId="281"/>
            <ac:spMk id="2" creationId="{FF37FA87-84E0-4ECA-88EC-3071CB302F45}"/>
          </ac:spMkLst>
        </pc:spChg>
        <pc:spChg chg="del">
          <ac:chgData name="Mashal Khan" userId="ff208bdd-e69e-4a16-a659-cb1c3d459121" providerId="ADAL" clId="{5EE2061E-C809-4B5A-95A1-139935795009}" dt="2021-09-14T04:44:29.184" v="1115"/>
          <ac:spMkLst>
            <pc:docMk/>
            <pc:sldMk cId="1817053570" sldId="281"/>
            <ac:spMk id="9" creationId="{E5F17139-31EE-46AC-B04F-DBBD852DD6CB}"/>
          </ac:spMkLst>
        </pc:spChg>
        <pc:spChg chg="add">
          <ac:chgData name="Mashal Khan" userId="ff208bdd-e69e-4a16-a659-cb1c3d459121" providerId="ADAL" clId="{5EE2061E-C809-4B5A-95A1-139935795009}" dt="2021-09-14T04:45:24.958" v="1116" actId="26606"/>
          <ac:spMkLst>
            <pc:docMk/>
            <pc:sldMk cId="1817053570" sldId="281"/>
            <ac:spMk id="10" creationId="{5DD103AA-7536-490B-973F-73CA63A7ED09}"/>
          </ac:spMkLst>
        </pc:spChg>
        <pc:spChg chg="del">
          <ac:chgData name="Mashal Khan" userId="ff208bdd-e69e-4a16-a659-cb1c3d459121" providerId="ADAL" clId="{5EE2061E-C809-4B5A-95A1-139935795009}" dt="2021-09-14T04:44:29.184" v="1115"/>
          <ac:spMkLst>
            <pc:docMk/>
            <pc:sldMk cId="1817053570" sldId="281"/>
            <ac:spMk id="11" creationId="{131DCBDB-1D4A-4E79-8172-CF12FCDE5754}"/>
          </ac:spMkLst>
        </pc:spChg>
        <pc:spChg chg="del">
          <ac:chgData name="Mashal Khan" userId="ff208bdd-e69e-4a16-a659-cb1c3d459121" providerId="ADAL" clId="{5EE2061E-C809-4B5A-95A1-139935795009}" dt="2021-09-14T04:44:29.184" v="1115"/>
          <ac:spMkLst>
            <pc:docMk/>
            <pc:sldMk cId="1817053570" sldId="281"/>
            <ac:spMk id="13" creationId="{EF578ED8-0692-496C-9844-F1CFDEAAF294}"/>
          </ac:spMkLst>
        </pc:spChg>
        <pc:spChg chg="del">
          <ac:chgData name="Mashal Khan" userId="ff208bdd-e69e-4a16-a659-cb1c3d459121" providerId="ADAL" clId="{5EE2061E-C809-4B5A-95A1-139935795009}" dt="2021-09-14T04:44:29.184" v="1115"/>
          <ac:spMkLst>
            <pc:docMk/>
            <pc:sldMk cId="1817053570" sldId="281"/>
            <ac:spMk id="15" creationId="{E89EC82A-BD1A-426B-955B-77D53704B1FC}"/>
          </ac:spMkLst>
        </pc:spChg>
        <pc:spChg chg="del">
          <ac:chgData name="Mashal Khan" userId="ff208bdd-e69e-4a16-a659-cb1c3d459121" providerId="ADAL" clId="{5EE2061E-C809-4B5A-95A1-139935795009}" dt="2021-09-14T04:44:29.184" v="1115"/>
          <ac:spMkLst>
            <pc:docMk/>
            <pc:sldMk cId="1817053570" sldId="281"/>
            <ac:spMk id="17" creationId="{947D6136-395D-4D9F-9898-604E6BDE8E46}"/>
          </ac:spMkLst>
        </pc:spChg>
        <pc:graphicFrameChg chg="mod modGraphic">
          <ac:chgData name="Mashal Khan" userId="ff208bdd-e69e-4a16-a659-cb1c3d459121" providerId="ADAL" clId="{5EE2061E-C809-4B5A-95A1-139935795009}" dt="2021-09-14T04:45:24.958" v="1116" actId="26606"/>
          <ac:graphicFrameMkLst>
            <pc:docMk/>
            <pc:sldMk cId="1817053570" sldId="281"/>
            <ac:graphicFrameMk id="5" creationId="{325A9650-97FD-4B3C-A664-A245618F502C}"/>
          </ac:graphicFrameMkLst>
        </pc:graphicFrameChg>
        <pc:inkChg chg="add">
          <ac:chgData name="Mashal Khan" userId="ff208bdd-e69e-4a16-a659-cb1c3d459121" providerId="ADAL" clId="{5EE2061E-C809-4B5A-95A1-139935795009}" dt="2021-09-14T07:25:08.825" v="1806"/>
          <ac:inkMkLst>
            <pc:docMk/>
            <pc:sldMk cId="1817053570" sldId="281"/>
            <ac:inkMk id="3" creationId="{86DA02C6-4BE0-4287-AF06-997EB8FDB641}"/>
          </ac:inkMkLst>
        </pc:inkChg>
      </pc:sldChg>
      <pc:sldChg chg="delSp add setBg delDesignElem">
        <pc:chgData name="Mashal Khan" userId="ff208bdd-e69e-4a16-a659-cb1c3d459121" providerId="ADAL" clId="{5EE2061E-C809-4B5A-95A1-139935795009}" dt="2021-09-14T04:44:29.184" v="1115"/>
        <pc:sldMkLst>
          <pc:docMk/>
          <pc:sldMk cId="1466477052" sldId="282"/>
        </pc:sldMkLst>
        <pc:spChg chg="del">
          <ac:chgData name="Mashal Khan" userId="ff208bdd-e69e-4a16-a659-cb1c3d459121" providerId="ADAL" clId="{5EE2061E-C809-4B5A-95A1-139935795009}" dt="2021-09-14T04:44:29.184" v="1115"/>
          <ac:spMkLst>
            <pc:docMk/>
            <pc:sldMk cId="1466477052" sldId="282"/>
            <ac:spMk id="42" creationId="{5A0118C5-4F8D-4CF4-BADD-53FEACC6C42A}"/>
          </ac:spMkLst>
        </pc:spChg>
        <pc:spChg chg="del">
          <ac:chgData name="Mashal Khan" userId="ff208bdd-e69e-4a16-a659-cb1c3d459121" providerId="ADAL" clId="{5EE2061E-C809-4B5A-95A1-139935795009}" dt="2021-09-14T04:44:29.184" v="1115"/>
          <ac:spMkLst>
            <pc:docMk/>
            <pc:sldMk cId="1466477052" sldId="282"/>
            <ac:spMk id="52" creationId="{7665E5EC-40DD-4076-879B-B07223D5A7C1}"/>
          </ac:spMkLst>
        </pc:spChg>
        <pc:spChg chg="del">
          <ac:chgData name="Mashal Khan" userId="ff208bdd-e69e-4a16-a659-cb1c3d459121" providerId="ADAL" clId="{5EE2061E-C809-4B5A-95A1-139935795009}" dt="2021-09-14T04:44:29.184" v="1115"/>
          <ac:spMkLst>
            <pc:docMk/>
            <pc:sldMk cId="1466477052" sldId="282"/>
            <ac:spMk id="54" creationId="{96F7F90D-227A-418D-9A0A-2E04468C6002}"/>
          </ac:spMkLst>
        </pc:spChg>
        <pc:grpChg chg="del">
          <ac:chgData name="Mashal Khan" userId="ff208bdd-e69e-4a16-a659-cb1c3d459121" providerId="ADAL" clId="{5EE2061E-C809-4B5A-95A1-139935795009}" dt="2021-09-14T04:44:29.184" v="1115"/>
          <ac:grpSpMkLst>
            <pc:docMk/>
            <pc:sldMk cId="1466477052" sldId="282"/>
            <ac:grpSpMk id="44" creationId="{A3709225-45BD-4CB5-BED5-6A68EDA55548}"/>
          </ac:grpSpMkLst>
        </pc:grpChg>
        <pc:grpChg chg="del">
          <ac:chgData name="Mashal Khan" userId="ff208bdd-e69e-4a16-a659-cb1c3d459121" providerId="ADAL" clId="{5EE2061E-C809-4B5A-95A1-139935795009}" dt="2021-09-14T04:44:29.184" v="1115"/>
          <ac:grpSpMkLst>
            <pc:docMk/>
            <pc:sldMk cId="1466477052" sldId="282"/>
            <ac:grpSpMk id="48" creationId="{BC9D362F-A0BC-46E8-B739-CC9BEBDA5B71}"/>
          </ac:grpSpMkLst>
        </pc:grpChg>
        <pc:grpChg chg="del">
          <ac:chgData name="Mashal Khan" userId="ff208bdd-e69e-4a16-a659-cb1c3d459121" providerId="ADAL" clId="{5EE2061E-C809-4B5A-95A1-139935795009}" dt="2021-09-14T04:44:29.184" v="1115"/>
          <ac:grpSpMkLst>
            <pc:docMk/>
            <pc:sldMk cId="1466477052" sldId="282"/>
            <ac:grpSpMk id="56" creationId="{E2DB0E87-A743-40DF-A082-9D0767DC4250}"/>
          </ac:grpSpMkLst>
        </pc:grpChg>
        <pc:grpChg chg="del">
          <ac:chgData name="Mashal Khan" userId="ff208bdd-e69e-4a16-a659-cb1c3d459121" providerId="ADAL" clId="{5EE2061E-C809-4B5A-95A1-139935795009}" dt="2021-09-14T04:44:29.184" v="1115"/>
          <ac:grpSpMkLst>
            <pc:docMk/>
            <pc:sldMk cId="1466477052" sldId="282"/>
            <ac:grpSpMk id="71" creationId="{AAA73A3E-7B86-4D04-B8D7-C566697E5293}"/>
          </ac:grpSpMkLst>
        </pc:grpChg>
      </pc:sldChg>
      <pc:sldChg chg="add">
        <pc:chgData name="Mashal Khan" userId="ff208bdd-e69e-4a16-a659-cb1c3d459121" providerId="ADAL" clId="{5EE2061E-C809-4B5A-95A1-139935795009}" dt="2021-09-14T04:44:29.184" v="1115"/>
        <pc:sldMkLst>
          <pc:docMk/>
          <pc:sldMk cId="2180446368" sldId="283"/>
        </pc:sldMkLst>
      </pc:sldChg>
      <pc:sldChg chg="delSp add setBg delDesignElem">
        <pc:chgData name="Mashal Khan" userId="ff208bdd-e69e-4a16-a659-cb1c3d459121" providerId="ADAL" clId="{5EE2061E-C809-4B5A-95A1-139935795009}" dt="2021-09-14T04:44:29.184" v="1115"/>
        <pc:sldMkLst>
          <pc:docMk/>
          <pc:sldMk cId="1537641488" sldId="284"/>
        </pc:sldMkLst>
        <pc:spChg chg="del">
          <ac:chgData name="Mashal Khan" userId="ff208bdd-e69e-4a16-a659-cb1c3d459121" providerId="ADAL" clId="{5EE2061E-C809-4B5A-95A1-139935795009}" dt="2021-09-14T04:44:29.184" v="1115"/>
          <ac:spMkLst>
            <pc:docMk/>
            <pc:sldMk cId="1537641488" sldId="284"/>
            <ac:spMk id="9" creationId="{E5F17139-31EE-46AC-B04F-DBBD852DD6CB}"/>
          </ac:spMkLst>
        </pc:spChg>
        <pc:spChg chg="del">
          <ac:chgData name="Mashal Khan" userId="ff208bdd-e69e-4a16-a659-cb1c3d459121" providerId="ADAL" clId="{5EE2061E-C809-4B5A-95A1-139935795009}" dt="2021-09-14T04:44:29.184" v="1115"/>
          <ac:spMkLst>
            <pc:docMk/>
            <pc:sldMk cId="1537641488" sldId="284"/>
            <ac:spMk id="11" creationId="{131DCBDB-1D4A-4E79-8172-CF12FCDE5754}"/>
          </ac:spMkLst>
        </pc:spChg>
        <pc:spChg chg="del">
          <ac:chgData name="Mashal Khan" userId="ff208bdd-e69e-4a16-a659-cb1c3d459121" providerId="ADAL" clId="{5EE2061E-C809-4B5A-95A1-139935795009}" dt="2021-09-14T04:44:29.184" v="1115"/>
          <ac:spMkLst>
            <pc:docMk/>
            <pc:sldMk cId="1537641488" sldId="284"/>
            <ac:spMk id="13" creationId="{EF578ED8-0692-496C-9844-F1CFDEAAF294}"/>
          </ac:spMkLst>
        </pc:spChg>
        <pc:spChg chg="del">
          <ac:chgData name="Mashal Khan" userId="ff208bdd-e69e-4a16-a659-cb1c3d459121" providerId="ADAL" clId="{5EE2061E-C809-4B5A-95A1-139935795009}" dt="2021-09-14T04:44:29.184" v="1115"/>
          <ac:spMkLst>
            <pc:docMk/>
            <pc:sldMk cId="1537641488" sldId="284"/>
            <ac:spMk id="15" creationId="{E89EC82A-BD1A-426B-955B-77D53704B1FC}"/>
          </ac:spMkLst>
        </pc:spChg>
        <pc:spChg chg="del">
          <ac:chgData name="Mashal Khan" userId="ff208bdd-e69e-4a16-a659-cb1c3d459121" providerId="ADAL" clId="{5EE2061E-C809-4B5A-95A1-139935795009}" dt="2021-09-14T04:44:29.184" v="1115"/>
          <ac:spMkLst>
            <pc:docMk/>
            <pc:sldMk cId="1537641488" sldId="284"/>
            <ac:spMk id="17" creationId="{947D6136-395D-4D9F-9898-604E6BDE8E46}"/>
          </ac:spMkLst>
        </pc:spChg>
      </pc:sldChg>
      <pc:sldChg chg="delSp add setBg delDesignElem">
        <pc:chgData name="Mashal Khan" userId="ff208bdd-e69e-4a16-a659-cb1c3d459121" providerId="ADAL" clId="{5EE2061E-C809-4B5A-95A1-139935795009}" dt="2021-09-14T04:44:29.184" v="1115"/>
        <pc:sldMkLst>
          <pc:docMk/>
          <pc:sldMk cId="2100271324" sldId="285"/>
        </pc:sldMkLst>
        <pc:spChg chg="del">
          <ac:chgData name="Mashal Khan" userId="ff208bdd-e69e-4a16-a659-cb1c3d459121" providerId="ADAL" clId="{5EE2061E-C809-4B5A-95A1-139935795009}" dt="2021-09-14T04:44:29.184" v="1115"/>
          <ac:spMkLst>
            <pc:docMk/>
            <pc:sldMk cId="2100271324" sldId="285"/>
            <ac:spMk id="9" creationId="{E5F17139-31EE-46AC-B04F-DBBD852DD6CB}"/>
          </ac:spMkLst>
        </pc:spChg>
        <pc:spChg chg="del">
          <ac:chgData name="Mashal Khan" userId="ff208bdd-e69e-4a16-a659-cb1c3d459121" providerId="ADAL" clId="{5EE2061E-C809-4B5A-95A1-139935795009}" dt="2021-09-14T04:44:29.184" v="1115"/>
          <ac:spMkLst>
            <pc:docMk/>
            <pc:sldMk cId="2100271324" sldId="285"/>
            <ac:spMk id="11" creationId="{131DCBDB-1D4A-4E79-8172-CF12FCDE5754}"/>
          </ac:spMkLst>
        </pc:spChg>
        <pc:spChg chg="del">
          <ac:chgData name="Mashal Khan" userId="ff208bdd-e69e-4a16-a659-cb1c3d459121" providerId="ADAL" clId="{5EE2061E-C809-4B5A-95A1-139935795009}" dt="2021-09-14T04:44:29.184" v="1115"/>
          <ac:spMkLst>
            <pc:docMk/>
            <pc:sldMk cId="2100271324" sldId="285"/>
            <ac:spMk id="13" creationId="{EF578ED8-0692-496C-9844-F1CFDEAAF294}"/>
          </ac:spMkLst>
        </pc:spChg>
        <pc:spChg chg="del">
          <ac:chgData name="Mashal Khan" userId="ff208bdd-e69e-4a16-a659-cb1c3d459121" providerId="ADAL" clId="{5EE2061E-C809-4B5A-95A1-139935795009}" dt="2021-09-14T04:44:29.184" v="1115"/>
          <ac:spMkLst>
            <pc:docMk/>
            <pc:sldMk cId="2100271324" sldId="285"/>
            <ac:spMk id="15" creationId="{E89EC82A-BD1A-426B-955B-77D53704B1FC}"/>
          </ac:spMkLst>
        </pc:spChg>
        <pc:spChg chg="del">
          <ac:chgData name="Mashal Khan" userId="ff208bdd-e69e-4a16-a659-cb1c3d459121" providerId="ADAL" clId="{5EE2061E-C809-4B5A-95A1-139935795009}" dt="2021-09-14T04:44:29.184" v="1115"/>
          <ac:spMkLst>
            <pc:docMk/>
            <pc:sldMk cId="2100271324" sldId="285"/>
            <ac:spMk id="17" creationId="{947D6136-395D-4D9F-9898-604E6BDE8E46}"/>
          </ac:spMkLst>
        </pc:spChg>
      </pc:sldChg>
      <pc:sldChg chg="addSp delSp modSp new mod setBg">
        <pc:chgData name="Mashal Khan" userId="ff208bdd-e69e-4a16-a659-cb1c3d459121" providerId="ADAL" clId="{5EE2061E-C809-4B5A-95A1-139935795009}" dt="2021-09-14T04:49:20.236" v="1256" actId="14100"/>
        <pc:sldMkLst>
          <pc:docMk/>
          <pc:sldMk cId="2258700804" sldId="286"/>
        </pc:sldMkLst>
        <pc:spChg chg="del">
          <ac:chgData name="Mashal Khan" userId="ff208bdd-e69e-4a16-a659-cb1c3d459121" providerId="ADAL" clId="{5EE2061E-C809-4B5A-95A1-139935795009}" dt="2021-09-14T04:49:14.205" v="1254" actId="26606"/>
          <ac:spMkLst>
            <pc:docMk/>
            <pc:sldMk cId="2258700804" sldId="286"/>
            <ac:spMk id="2" creationId="{DC57E83B-2CF9-4460-BB69-5E1988494AEF}"/>
          </ac:spMkLst>
        </pc:spChg>
        <pc:spChg chg="del">
          <ac:chgData name="Mashal Khan" userId="ff208bdd-e69e-4a16-a659-cb1c3d459121" providerId="ADAL" clId="{5EE2061E-C809-4B5A-95A1-139935795009}" dt="2021-09-14T04:49:09.153" v="1253"/>
          <ac:spMkLst>
            <pc:docMk/>
            <pc:sldMk cId="2258700804" sldId="286"/>
            <ac:spMk id="3" creationId="{7068FD2B-B945-403F-B67A-48CAFC3FA3F4}"/>
          </ac:spMkLst>
        </pc:spChg>
        <pc:spChg chg="add">
          <ac:chgData name="Mashal Khan" userId="ff208bdd-e69e-4a16-a659-cb1c3d459121" providerId="ADAL" clId="{5EE2061E-C809-4B5A-95A1-139935795009}" dt="2021-09-14T04:49:14.205" v="1254" actId="26606"/>
          <ac:spMkLst>
            <pc:docMk/>
            <pc:sldMk cId="2258700804" sldId="286"/>
            <ac:spMk id="9" creationId="{F3060C83-F051-4F0E-ABAD-AA0DFC48B218}"/>
          </ac:spMkLst>
        </pc:spChg>
        <pc:spChg chg="add">
          <ac:chgData name="Mashal Khan" userId="ff208bdd-e69e-4a16-a659-cb1c3d459121" providerId="ADAL" clId="{5EE2061E-C809-4B5A-95A1-139935795009}" dt="2021-09-14T04:49:14.205" v="1254" actId="26606"/>
          <ac:spMkLst>
            <pc:docMk/>
            <pc:sldMk cId="2258700804" sldId="286"/>
            <ac:spMk id="11" creationId="{83C98ABE-055B-441F-B07E-44F97F083C39}"/>
          </ac:spMkLst>
        </pc:spChg>
        <pc:spChg chg="add">
          <ac:chgData name="Mashal Khan" userId="ff208bdd-e69e-4a16-a659-cb1c3d459121" providerId="ADAL" clId="{5EE2061E-C809-4B5A-95A1-139935795009}" dt="2021-09-14T04:49:14.205" v="1254" actId="26606"/>
          <ac:spMkLst>
            <pc:docMk/>
            <pc:sldMk cId="2258700804" sldId="286"/>
            <ac:spMk id="13" creationId="{29FDB030-9B49-4CED-8CCD-4D99382388AC}"/>
          </ac:spMkLst>
        </pc:spChg>
        <pc:spChg chg="add">
          <ac:chgData name="Mashal Khan" userId="ff208bdd-e69e-4a16-a659-cb1c3d459121" providerId="ADAL" clId="{5EE2061E-C809-4B5A-95A1-139935795009}" dt="2021-09-14T04:49:14.205" v="1254" actId="26606"/>
          <ac:spMkLst>
            <pc:docMk/>
            <pc:sldMk cId="2258700804" sldId="286"/>
            <ac:spMk id="15" creationId="{3783CA14-24A1-485C-8B30-D6A5D87987AD}"/>
          </ac:spMkLst>
        </pc:spChg>
        <pc:spChg chg="add">
          <ac:chgData name="Mashal Khan" userId="ff208bdd-e69e-4a16-a659-cb1c3d459121" providerId="ADAL" clId="{5EE2061E-C809-4B5A-95A1-139935795009}" dt="2021-09-14T04:49:14.205" v="1254" actId="26606"/>
          <ac:spMkLst>
            <pc:docMk/>
            <pc:sldMk cId="2258700804" sldId="286"/>
            <ac:spMk id="17" creationId="{9A97C86A-04D6-40F7-AE84-31AB43E6A846}"/>
          </ac:spMkLst>
        </pc:spChg>
        <pc:spChg chg="add">
          <ac:chgData name="Mashal Khan" userId="ff208bdd-e69e-4a16-a659-cb1c3d459121" providerId="ADAL" clId="{5EE2061E-C809-4B5A-95A1-139935795009}" dt="2021-09-14T04:49:14.205" v="1254" actId="26606"/>
          <ac:spMkLst>
            <pc:docMk/>
            <pc:sldMk cId="2258700804" sldId="286"/>
            <ac:spMk id="19" creationId="{FF9F2414-84E8-453E-B1F3-389FDE8192D9}"/>
          </ac:spMkLst>
        </pc:spChg>
        <pc:spChg chg="add">
          <ac:chgData name="Mashal Khan" userId="ff208bdd-e69e-4a16-a659-cb1c3d459121" providerId="ADAL" clId="{5EE2061E-C809-4B5A-95A1-139935795009}" dt="2021-09-14T04:49:14.205" v="1254" actId="26606"/>
          <ac:spMkLst>
            <pc:docMk/>
            <pc:sldMk cId="2258700804" sldId="286"/>
            <ac:spMk id="21" creationId="{3ECA69A1-7536-43AC-85EF-C7106179F5ED}"/>
          </ac:spMkLst>
        </pc:spChg>
        <pc:picChg chg="add mod">
          <ac:chgData name="Mashal Khan" userId="ff208bdd-e69e-4a16-a659-cb1c3d459121" providerId="ADAL" clId="{5EE2061E-C809-4B5A-95A1-139935795009}" dt="2021-09-14T04:49:20.236" v="1256" actId="14100"/>
          <ac:picMkLst>
            <pc:docMk/>
            <pc:sldMk cId="2258700804" sldId="286"/>
            <ac:picMk id="4" creationId="{394466BD-0B2E-4C4D-AFE3-49935714396F}"/>
          </ac:picMkLst>
        </pc:picChg>
      </pc:sldChg>
      <pc:sldChg chg="delSp add del setBg delDesignElem">
        <pc:chgData name="Mashal Khan" userId="ff208bdd-e69e-4a16-a659-cb1c3d459121" providerId="ADAL" clId="{5EE2061E-C809-4B5A-95A1-139935795009}" dt="2021-09-14T04:45:49.835" v="1117" actId="47"/>
        <pc:sldMkLst>
          <pc:docMk/>
          <pc:sldMk cId="2318281326" sldId="286"/>
        </pc:sldMkLst>
        <pc:spChg chg="del">
          <ac:chgData name="Mashal Khan" userId="ff208bdd-e69e-4a16-a659-cb1c3d459121" providerId="ADAL" clId="{5EE2061E-C809-4B5A-95A1-139935795009}" dt="2021-09-14T04:44:29.184" v="1115"/>
          <ac:spMkLst>
            <pc:docMk/>
            <pc:sldMk cId="2318281326" sldId="286"/>
            <ac:spMk id="16" creationId="{70CCC791-94D7-4BB8-9EDF-423CEA1F6215}"/>
          </ac:spMkLst>
        </pc:spChg>
        <pc:spChg chg="del">
          <ac:chgData name="Mashal Khan" userId="ff208bdd-e69e-4a16-a659-cb1c3d459121" providerId="ADAL" clId="{5EE2061E-C809-4B5A-95A1-139935795009}" dt="2021-09-14T04:44:29.184" v="1115"/>
          <ac:spMkLst>
            <pc:docMk/>
            <pc:sldMk cId="2318281326" sldId="286"/>
            <ac:spMk id="18" creationId="{ED55A19D-297C-4231-AD1F-08EF9B4AA8F4}"/>
          </ac:spMkLst>
        </pc:spChg>
        <pc:spChg chg="del">
          <ac:chgData name="Mashal Khan" userId="ff208bdd-e69e-4a16-a659-cb1c3d459121" providerId="ADAL" clId="{5EE2061E-C809-4B5A-95A1-139935795009}" dt="2021-09-14T04:44:29.184" v="1115"/>
          <ac:spMkLst>
            <pc:docMk/>
            <pc:sldMk cId="2318281326" sldId="286"/>
            <ac:spMk id="20" creationId="{EBAB6C56-3D38-4923-996E-BD474BBB91E9}"/>
          </ac:spMkLst>
        </pc:spChg>
        <pc:spChg chg="del">
          <ac:chgData name="Mashal Khan" userId="ff208bdd-e69e-4a16-a659-cb1c3d459121" providerId="ADAL" clId="{5EE2061E-C809-4B5A-95A1-139935795009}" dt="2021-09-14T04:44:29.184" v="1115"/>
          <ac:spMkLst>
            <pc:docMk/>
            <pc:sldMk cId="2318281326" sldId="286"/>
            <ac:spMk id="22" creationId="{20CD21DB-082D-417D-A5AB-FC838AF9D944}"/>
          </ac:spMkLst>
        </pc:spChg>
        <pc:grpChg chg="del">
          <ac:chgData name="Mashal Khan" userId="ff208bdd-e69e-4a16-a659-cb1c3d459121" providerId="ADAL" clId="{5EE2061E-C809-4B5A-95A1-139935795009}" dt="2021-09-14T04:44:29.184" v="1115"/>
          <ac:grpSpMkLst>
            <pc:docMk/>
            <pc:sldMk cId="2318281326" sldId="286"/>
            <ac:grpSpMk id="9" creationId="{773CCE17-EE0F-40E0-B7AE-CF7677B64709}"/>
          </ac:grpSpMkLst>
        </pc:grpChg>
      </pc:sldChg>
      <pc:sldChg chg="addSp modSp new mod setBg">
        <pc:chgData name="Mashal Khan" userId="ff208bdd-e69e-4a16-a659-cb1c3d459121" providerId="ADAL" clId="{5EE2061E-C809-4B5A-95A1-139935795009}" dt="2021-09-14T04:58:09.519" v="1500" actId="20577"/>
        <pc:sldMkLst>
          <pc:docMk/>
          <pc:sldMk cId="2700633717" sldId="287"/>
        </pc:sldMkLst>
        <pc:spChg chg="mod">
          <ac:chgData name="Mashal Khan" userId="ff208bdd-e69e-4a16-a659-cb1c3d459121" providerId="ADAL" clId="{5EE2061E-C809-4B5A-95A1-139935795009}" dt="2021-09-14T04:52:34.365" v="1433" actId="26606"/>
          <ac:spMkLst>
            <pc:docMk/>
            <pc:sldMk cId="2700633717" sldId="287"/>
            <ac:spMk id="2" creationId="{590ED49D-646D-4E79-B5CA-4DE6F6F9C321}"/>
          </ac:spMkLst>
        </pc:spChg>
        <pc:spChg chg="mod">
          <ac:chgData name="Mashal Khan" userId="ff208bdd-e69e-4a16-a659-cb1c3d459121" providerId="ADAL" clId="{5EE2061E-C809-4B5A-95A1-139935795009}" dt="2021-09-14T04:58:09.519" v="1500" actId="20577"/>
          <ac:spMkLst>
            <pc:docMk/>
            <pc:sldMk cId="2700633717" sldId="287"/>
            <ac:spMk id="3" creationId="{0C13368F-9394-449C-96E4-F7BF84FEF666}"/>
          </ac:spMkLst>
        </pc:spChg>
        <pc:spChg chg="add">
          <ac:chgData name="Mashal Khan" userId="ff208bdd-e69e-4a16-a659-cb1c3d459121" providerId="ADAL" clId="{5EE2061E-C809-4B5A-95A1-139935795009}" dt="2021-09-14T04:52:34.365" v="1433" actId="26606"/>
          <ac:spMkLst>
            <pc:docMk/>
            <pc:sldMk cId="2700633717" sldId="287"/>
            <ac:spMk id="8" creationId="{488333BA-AE6E-427A-9B16-A39C8073F4EB}"/>
          </ac:spMkLst>
        </pc:spChg>
        <pc:spChg chg="add">
          <ac:chgData name="Mashal Khan" userId="ff208bdd-e69e-4a16-a659-cb1c3d459121" providerId="ADAL" clId="{5EE2061E-C809-4B5A-95A1-139935795009}" dt="2021-09-14T04:52:34.365" v="1433" actId="26606"/>
          <ac:spMkLst>
            <pc:docMk/>
            <pc:sldMk cId="2700633717" sldId="287"/>
            <ac:spMk id="10" creationId="{F98ED85F-DCEE-4B50-802E-71A6E3E12B04}"/>
          </ac:spMkLst>
        </pc:spChg>
      </pc:sldChg>
      <pc:sldChg chg="addSp delSp modSp new mod setBg">
        <pc:chgData name="Mashal Khan" userId="ff208bdd-e69e-4a16-a659-cb1c3d459121" providerId="ADAL" clId="{5EE2061E-C809-4B5A-95A1-139935795009}" dt="2021-09-14T05:00:25.391" v="1504" actId="14100"/>
        <pc:sldMkLst>
          <pc:docMk/>
          <pc:sldMk cId="29097195" sldId="288"/>
        </pc:sldMkLst>
        <pc:spChg chg="del">
          <ac:chgData name="Mashal Khan" userId="ff208bdd-e69e-4a16-a659-cb1c3d459121" providerId="ADAL" clId="{5EE2061E-C809-4B5A-95A1-139935795009}" dt="2021-09-14T05:00:18.326" v="1502" actId="26606"/>
          <ac:spMkLst>
            <pc:docMk/>
            <pc:sldMk cId="29097195" sldId="288"/>
            <ac:spMk id="2" creationId="{615ECCCE-5A42-490A-A3EE-32973B4B9D53}"/>
          </ac:spMkLst>
        </pc:spChg>
        <pc:spChg chg="del">
          <ac:chgData name="Mashal Khan" userId="ff208bdd-e69e-4a16-a659-cb1c3d459121" providerId="ADAL" clId="{5EE2061E-C809-4B5A-95A1-139935795009}" dt="2021-09-14T05:00:07.026" v="1501" actId="22"/>
          <ac:spMkLst>
            <pc:docMk/>
            <pc:sldMk cId="29097195" sldId="288"/>
            <ac:spMk id="3" creationId="{E62BE4A1-A8E6-4822-A935-297E81472A70}"/>
          </ac:spMkLst>
        </pc:spChg>
        <pc:spChg chg="add">
          <ac:chgData name="Mashal Khan" userId="ff208bdd-e69e-4a16-a659-cb1c3d459121" providerId="ADAL" clId="{5EE2061E-C809-4B5A-95A1-139935795009}" dt="2021-09-14T05:00:18.326" v="1502" actId="26606"/>
          <ac:spMkLst>
            <pc:docMk/>
            <pc:sldMk cId="29097195" sldId="288"/>
            <ac:spMk id="10" creationId="{01D0AF59-99C3-4251-AB9A-C966C6AD4400}"/>
          </ac:spMkLst>
        </pc:spChg>
        <pc:spChg chg="add">
          <ac:chgData name="Mashal Khan" userId="ff208bdd-e69e-4a16-a659-cb1c3d459121" providerId="ADAL" clId="{5EE2061E-C809-4B5A-95A1-139935795009}" dt="2021-09-14T05:00:18.326" v="1502" actId="26606"/>
          <ac:spMkLst>
            <pc:docMk/>
            <pc:sldMk cId="29097195" sldId="288"/>
            <ac:spMk id="12" creationId="{1855405F-37A2-4869-9154-F8BE3BECE6C3}"/>
          </ac:spMkLst>
        </pc:spChg>
        <pc:picChg chg="add mod ord">
          <ac:chgData name="Mashal Khan" userId="ff208bdd-e69e-4a16-a659-cb1c3d459121" providerId="ADAL" clId="{5EE2061E-C809-4B5A-95A1-139935795009}" dt="2021-09-14T05:00:25.391" v="1504" actId="14100"/>
          <ac:picMkLst>
            <pc:docMk/>
            <pc:sldMk cId="29097195" sldId="288"/>
            <ac:picMk id="5" creationId="{B61C5CE9-95DB-445F-92EC-155A0ADC9BAA}"/>
          </ac:picMkLst>
        </pc:picChg>
      </pc:sldChg>
      <pc:sldChg chg="addSp delSp modSp new mod setBg">
        <pc:chgData name="Mashal Khan" userId="ff208bdd-e69e-4a16-a659-cb1c3d459121" providerId="ADAL" clId="{5EE2061E-C809-4B5A-95A1-139935795009}" dt="2021-09-14T04:56:50.817" v="1444" actId="14100"/>
        <pc:sldMkLst>
          <pc:docMk/>
          <pc:sldMk cId="4187148580" sldId="289"/>
        </pc:sldMkLst>
        <pc:spChg chg="del">
          <ac:chgData name="Mashal Khan" userId="ff208bdd-e69e-4a16-a659-cb1c3d459121" providerId="ADAL" clId="{5EE2061E-C809-4B5A-95A1-139935795009}" dt="2021-09-14T04:56:38.399" v="1441" actId="26606"/>
          <ac:spMkLst>
            <pc:docMk/>
            <pc:sldMk cId="4187148580" sldId="289"/>
            <ac:spMk id="2" creationId="{E56F7F00-BB76-46BF-8256-FD5C580DCCE7}"/>
          </ac:spMkLst>
        </pc:spChg>
        <pc:spChg chg="del">
          <ac:chgData name="Mashal Khan" userId="ff208bdd-e69e-4a16-a659-cb1c3d459121" providerId="ADAL" clId="{5EE2061E-C809-4B5A-95A1-139935795009}" dt="2021-09-14T04:56:33.847" v="1440" actId="22"/>
          <ac:spMkLst>
            <pc:docMk/>
            <pc:sldMk cId="4187148580" sldId="289"/>
            <ac:spMk id="3" creationId="{D7FAAA10-E75D-4CE8-8A89-18E0E10D95F7}"/>
          </ac:spMkLst>
        </pc:spChg>
        <pc:spChg chg="add">
          <ac:chgData name="Mashal Khan" userId="ff208bdd-e69e-4a16-a659-cb1c3d459121" providerId="ADAL" clId="{5EE2061E-C809-4B5A-95A1-139935795009}" dt="2021-09-14T04:56:38.399" v="1441" actId="26606"/>
          <ac:spMkLst>
            <pc:docMk/>
            <pc:sldMk cId="4187148580" sldId="289"/>
            <ac:spMk id="10" creationId="{F3060C83-F051-4F0E-ABAD-AA0DFC48B218}"/>
          </ac:spMkLst>
        </pc:spChg>
        <pc:spChg chg="add">
          <ac:chgData name="Mashal Khan" userId="ff208bdd-e69e-4a16-a659-cb1c3d459121" providerId="ADAL" clId="{5EE2061E-C809-4B5A-95A1-139935795009}" dt="2021-09-14T04:56:38.399" v="1441" actId="26606"/>
          <ac:spMkLst>
            <pc:docMk/>
            <pc:sldMk cId="4187148580" sldId="289"/>
            <ac:spMk id="12" creationId="{83C98ABE-055B-441F-B07E-44F97F083C39}"/>
          </ac:spMkLst>
        </pc:spChg>
        <pc:spChg chg="add">
          <ac:chgData name="Mashal Khan" userId="ff208bdd-e69e-4a16-a659-cb1c3d459121" providerId="ADAL" clId="{5EE2061E-C809-4B5A-95A1-139935795009}" dt="2021-09-14T04:56:38.399" v="1441" actId="26606"/>
          <ac:spMkLst>
            <pc:docMk/>
            <pc:sldMk cId="4187148580" sldId="289"/>
            <ac:spMk id="14" creationId="{29FDB030-9B49-4CED-8CCD-4D99382388AC}"/>
          </ac:spMkLst>
        </pc:spChg>
        <pc:spChg chg="add">
          <ac:chgData name="Mashal Khan" userId="ff208bdd-e69e-4a16-a659-cb1c3d459121" providerId="ADAL" clId="{5EE2061E-C809-4B5A-95A1-139935795009}" dt="2021-09-14T04:56:38.399" v="1441" actId="26606"/>
          <ac:spMkLst>
            <pc:docMk/>
            <pc:sldMk cId="4187148580" sldId="289"/>
            <ac:spMk id="16" creationId="{3783CA14-24A1-485C-8B30-D6A5D87987AD}"/>
          </ac:spMkLst>
        </pc:spChg>
        <pc:spChg chg="add">
          <ac:chgData name="Mashal Khan" userId="ff208bdd-e69e-4a16-a659-cb1c3d459121" providerId="ADAL" clId="{5EE2061E-C809-4B5A-95A1-139935795009}" dt="2021-09-14T04:56:38.399" v="1441" actId="26606"/>
          <ac:spMkLst>
            <pc:docMk/>
            <pc:sldMk cId="4187148580" sldId="289"/>
            <ac:spMk id="18" creationId="{9A97C86A-04D6-40F7-AE84-31AB43E6A846}"/>
          </ac:spMkLst>
        </pc:spChg>
        <pc:spChg chg="add">
          <ac:chgData name="Mashal Khan" userId="ff208bdd-e69e-4a16-a659-cb1c3d459121" providerId="ADAL" clId="{5EE2061E-C809-4B5A-95A1-139935795009}" dt="2021-09-14T04:56:38.399" v="1441" actId="26606"/>
          <ac:spMkLst>
            <pc:docMk/>
            <pc:sldMk cId="4187148580" sldId="289"/>
            <ac:spMk id="20" creationId="{FF9F2414-84E8-453E-B1F3-389FDE8192D9}"/>
          </ac:spMkLst>
        </pc:spChg>
        <pc:spChg chg="add">
          <ac:chgData name="Mashal Khan" userId="ff208bdd-e69e-4a16-a659-cb1c3d459121" providerId="ADAL" clId="{5EE2061E-C809-4B5A-95A1-139935795009}" dt="2021-09-14T04:56:38.399" v="1441" actId="26606"/>
          <ac:spMkLst>
            <pc:docMk/>
            <pc:sldMk cId="4187148580" sldId="289"/>
            <ac:spMk id="22" creationId="{3ECA69A1-7536-43AC-85EF-C7106179F5ED}"/>
          </ac:spMkLst>
        </pc:spChg>
        <pc:picChg chg="add mod ord">
          <ac:chgData name="Mashal Khan" userId="ff208bdd-e69e-4a16-a659-cb1c3d459121" providerId="ADAL" clId="{5EE2061E-C809-4B5A-95A1-139935795009}" dt="2021-09-14T04:56:50.817" v="1444" actId="14100"/>
          <ac:picMkLst>
            <pc:docMk/>
            <pc:sldMk cId="4187148580" sldId="289"/>
            <ac:picMk id="5" creationId="{DFDA1D5C-D95D-449B-B997-D2DAD7DD0628}"/>
          </ac:picMkLst>
        </pc:picChg>
      </pc:sldChg>
      <pc:sldChg chg="modSp new mod modNotesTx">
        <pc:chgData name="Mashal Khan" userId="ff208bdd-e69e-4a16-a659-cb1c3d459121" providerId="ADAL" clId="{5EE2061E-C809-4B5A-95A1-139935795009}" dt="2021-09-14T05:09:09.206" v="1677" actId="20577"/>
        <pc:sldMkLst>
          <pc:docMk/>
          <pc:sldMk cId="2727908255" sldId="290"/>
        </pc:sldMkLst>
        <pc:spChg chg="mod">
          <ac:chgData name="Mashal Khan" userId="ff208bdd-e69e-4a16-a659-cb1c3d459121" providerId="ADAL" clId="{5EE2061E-C809-4B5A-95A1-139935795009}" dt="2021-09-14T05:03:04.881" v="1517" actId="20577"/>
          <ac:spMkLst>
            <pc:docMk/>
            <pc:sldMk cId="2727908255" sldId="290"/>
            <ac:spMk id="2" creationId="{C1257BC8-F01C-4FD0-BB0C-6A2E98B44D46}"/>
          </ac:spMkLst>
        </pc:spChg>
        <pc:spChg chg="mod">
          <ac:chgData name="Mashal Khan" userId="ff208bdd-e69e-4a16-a659-cb1c3d459121" providerId="ADAL" clId="{5EE2061E-C809-4B5A-95A1-139935795009}" dt="2021-09-14T05:04:51.590" v="1589" actId="20577"/>
          <ac:spMkLst>
            <pc:docMk/>
            <pc:sldMk cId="2727908255" sldId="290"/>
            <ac:spMk id="3" creationId="{E3825B30-5229-44E0-9E3A-FD5EE8C949FB}"/>
          </ac:spMkLst>
        </pc:spChg>
      </pc:sldChg>
      <pc:sldChg chg="addSp new mod modNotesTx">
        <pc:chgData name="Mashal Khan" userId="ff208bdd-e69e-4a16-a659-cb1c3d459121" providerId="ADAL" clId="{5EE2061E-C809-4B5A-95A1-139935795009}" dt="2021-09-14T05:17:37.047" v="1782" actId="20577"/>
        <pc:sldMkLst>
          <pc:docMk/>
          <pc:sldMk cId="705194475" sldId="291"/>
        </pc:sldMkLst>
        <pc:picChg chg="add">
          <ac:chgData name="Mashal Khan" userId="ff208bdd-e69e-4a16-a659-cb1c3d459121" providerId="ADAL" clId="{5EE2061E-C809-4B5A-95A1-139935795009}" dt="2021-09-14T05:05:44.967" v="1591" actId="22"/>
          <ac:picMkLst>
            <pc:docMk/>
            <pc:sldMk cId="705194475" sldId="291"/>
            <ac:picMk id="3" creationId="{84ED25D0-BA4A-4421-9119-CE807F1AC7B2}"/>
          </ac:picMkLst>
        </pc:picChg>
      </pc:sldChg>
      <pc:sldChg chg="addSp delSp modSp new mod setBg">
        <pc:chgData name="Mashal Khan" userId="ff208bdd-e69e-4a16-a659-cb1c3d459121" providerId="ADAL" clId="{5EE2061E-C809-4B5A-95A1-139935795009}" dt="2021-09-14T05:09:46.836" v="1679" actId="26606"/>
        <pc:sldMkLst>
          <pc:docMk/>
          <pc:sldMk cId="36603689" sldId="292"/>
        </pc:sldMkLst>
        <pc:spChg chg="del">
          <ac:chgData name="Mashal Khan" userId="ff208bdd-e69e-4a16-a659-cb1c3d459121" providerId="ADAL" clId="{5EE2061E-C809-4B5A-95A1-139935795009}" dt="2021-09-14T05:09:46.836" v="1679" actId="26606"/>
          <ac:spMkLst>
            <pc:docMk/>
            <pc:sldMk cId="36603689" sldId="292"/>
            <ac:spMk id="2" creationId="{D7B536D3-7CF5-43C1-BEC2-7ABA1EFEDD42}"/>
          </ac:spMkLst>
        </pc:spChg>
        <pc:spChg chg="del">
          <ac:chgData name="Mashal Khan" userId="ff208bdd-e69e-4a16-a659-cb1c3d459121" providerId="ADAL" clId="{5EE2061E-C809-4B5A-95A1-139935795009}" dt="2021-09-14T05:09:42.419" v="1678" actId="22"/>
          <ac:spMkLst>
            <pc:docMk/>
            <pc:sldMk cId="36603689" sldId="292"/>
            <ac:spMk id="3" creationId="{3006E44B-EB7C-4538-80E7-7A8F78C2687A}"/>
          </ac:spMkLst>
        </pc:spChg>
        <pc:spChg chg="add">
          <ac:chgData name="Mashal Khan" userId="ff208bdd-e69e-4a16-a659-cb1c3d459121" providerId="ADAL" clId="{5EE2061E-C809-4B5A-95A1-139935795009}" dt="2021-09-14T05:09:46.836" v="1679" actId="26606"/>
          <ac:spMkLst>
            <pc:docMk/>
            <pc:sldMk cId="36603689" sldId="292"/>
            <ac:spMk id="10" creationId="{01D0AF59-99C3-4251-AB9A-C966C6AD4400}"/>
          </ac:spMkLst>
        </pc:spChg>
        <pc:spChg chg="add">
          <ac:chgData name="Mashal Khan" userId="ff208bdd-e69e-4a16-a659-cb1c3d459121" providerId="ADAL" clId="{5EE2061E-C809-4B5A-95A1-139935795009}" dt="2021-09-14T05:09:46.836" v="1679" actId="26606"/>
          <ac:spMkLst>
            <pc:docMk/>
            <pc:sldMk cId="36603689" sldId="292"/>
            <ac:spMk id="12" creationId="{1855405F-37A2-4869-9154-F8BE3BECE6C3}"/>
          </ac:spMkLst>
        </pc:spChg>
        <pc:picChg chg="add mod ord">
          <ac:chgData name="Mashal Khan" userId="ff208bdd-e69e-4a16-a659-cb1c3d459121" providerId="ADAL" clId="{5EE2061E-C809-4B5A-95A1-139935795009}" dt="2021-09-14T05:09:46.836" v="1679" actId="26606"/>
          <ac:picMkLst>
            <pc:docMk/>
            <pc:sldMk cId="36603689" sldId="292"/>
            <ac:picMk id="5" creationId="{92704031-71F4-4290-A221-35D35D45F4D3}"/>
          </ac:picMkLst>
        </pc:picChg>
      </pc:sldChg>
      <pc:sldChg chg="new del">
        <pc:chgData name="Mashal Khan" userId="ff208bdd-e69e-4a16-a659-cb1c3d459121" providerId="ADAL" clId="{5EE2061E-C809-4B5A-95A1-139935795009}" dt="2021-09-14T05:05:56.241" v="1593" actId="47"/>
        <pc:sldMkLst>
          <pc:docMk/>
          <pc:sldMk cId="3364366743" sldId="292"/>
        </pc:sldMkLst>
      </pc:sldChg>
      <pc:sldChg chg="addSp delSp modSp new mod setBg">
        <pc:chgData name="Mashal Khan" userId="ff208bdd-e69e-4a16-a659-cb1c3d459121" providerId="ADAL" clId="{5EE2061E-C809-4B5A-95A1-139935795009}" dt="2021-09-14T05:10:26.909" v="1682" actId="26606"/>
        <pc:sldMkLst>
          <pc:docMk/>
          <pc:sldMk cId="1024251969" sldId="293"/>
        </pc:sldMkLst>
        <pc:spChg chg="del">
          <ac:chgData name="Mashal Khan" userId="ff208bdd-e69e-4a16-a659-cb1c3d459121" providerId="ADAL" clId="{5EE2061E-C809-4B5A-95A1-139935795009}" dt="2021-09-14T05:10:26.909" v="1682" actId="26606"/>
          <ac:spMkLst>
            <pc:docMk/>
            <pc:sldMk cId="1024251969" sldId="293"/>
            <ac:spMk id="2" creationId="{290E2FF4-DAB4-4B85-B853-BC166EA13F08}"/>
          </ac:spMkLst>
        </pc:spChg>
        <pc:spChg chg="del">
          <ac:chgData name="Mashal Khan" userId="ff208bdd-e69e-4a16-a659-cb1c3d459121" providerId="ADAL" clId="{5EE2061E-C809-4B5A-95A1-139935795009}" dt="2021-09-14T05:10:26.909" v="1682" actId="26606"/>
          <ac:spMkLst>
            <pc:docMk/>
            <pc:sldMk cId="1024251969" sldId="293"/>
            <ac:spMk id="3" creationId="{59BAC5FC-A056-4648-A3AF-E00C3C8D8D54}"/>
          </ac:spMkLst>
        </pc:spChg>
        <pc:spChg chg="add">
          <ac:chgData name="Mashal Khan" userId="ff208bdd-e69e-4a16-a659-cb1c3d459121" providerId="ADAL" clId="{5EE2061E-C809-4B5A-95A1-139935795009}" dt="2021-09-14T05:10:26.909" v="1682" actId="26606"/>
          <ac:spMkLst>
            <pc:docMk/>
            <pc:sldMk cId="1024251969" sldId="293"/>
            <ac:spMk id="10" creationId="{01D0AF59-99C3-4251-AB9A-C966C6AD4400}"/>
          </ac:spMkLst>
        </pc:spChg>
        <pc:spChg chg="add">
          <ac:chgData name="Mashal Khan" userId="ff208bdd-e69e-4a16-a659-cb1c3d459121" providerId="ADAL" clId="{5EE2061E-C809-4B5A-95A1-139935795009}" dt="2021-09-14T05:10:26.909" v="1682" actId="26606"/>
          <ac:spMkLst>
            <pc:docMk/>
            <pc:sldMk cId="1024251969" sldId="293"/>
            <ac:spMk id="12" creationId="{1855405F-37A2-4869-9154-F8BE3BECE6C3}"/>
          </ac:spMkLst>
        </pc:spChg>
        <pc:picChg chg="add mod">
          <ac:chgData name="Mashal Khan" userId="ff208bdd-e69e-4a16-a659-cb1c3d459121" providerId="ADAL" clId="{5EE2061E-C809-4B5A-95A1-139935795009}" dt="2021-09-14T05:10:26.909" v="1682" actId="26606"/>
          <ac:picMkLst>
            <pc:docMk/>
            <pc:sldMk cId="1024251969" sldId="293"/>
            <ac:picMk id="5" creationId="{87D9A7AB-B3F5-43F0-BFF5-A00ACC8F6EA6}"/>
          </ac:picMkLst>
        </pc:picChg>
      </pc:sldChg>
      <pc:sldChg chg="modSp new mod modNotesTx">
        <pc:chgData name="Mashal Khan" userId="ff208bdd-e69e-4a16-a659-cb1c3d459121" providerId="ADAL" clId="{5EE2061E-C809-4B5A-95A1-139935795009}" dt="2021-09-14T05:12:48.750" v="1767"/>
        <pc:sldMkLst>
          <pc:docMk/>
          <pc:sldMk cId="1374668781" sldId="294"/>
        </pc:sldMkLst>
        <pc:spChg chg="mod">
          <ac:chgData name="Mashal Khan" userId="ff208bdd-e69e-4a16-a659-cb1c3d459121" providerId="ADAL" clId="{5EE2061E-C809-4B5A-95A1-139935795009}" dt="2021-09-14T05:11:34.301" v="1720" actId="20577"/>
          <ac:spMkLst>
            <pc:docMk/>
            <pc:sldMk cId="1374668781" sldId="294"/>
            <ac:spMk id="2" creationId="{7795088B-0359-4044-8B34-D95C2F725B93}"/>
          </ac:spMkLst>
        </pc:spChg>
        <pc:spChg chg="mod">
          <ac:chgData name="Mashal Khan" userId="ff208bdd-e69e-4a16-a659-cb1c3d459121" providerId="ADAL" clId="{5EE2061E-C809-4B5A-95A1-139935795009}" dt="2021-09-14T05:12:29.829" v="1766" actId="20577"/>
          <ac:spMkLst>
            <pc:docMk/>
            <pc:sldMk cId="1374668781" sldId="294"/>
            <ac:spMk id="3" creationId="{501A678A-5025-4FEA-8F29-E1B4FF7BA838}"/>
          </ac:spMkLst>
        </pc:spChg>
      </pc:sldChg>
      <pc:sldChg chg="addSp delSp modSp new mod setBg">
        <pc:chgData name="Mashal Khan" userId="ff208bdd-e69e-4a16-a659-cb1c3d459121" providerId="ADAL" clId="{5EE2061E-C809-4B5A-95A1-139935795009}" dt="2021-09-14T05:15:49.534" v="1773" actId="1076"/>
        <pc:sldMkLst>
          <pc:docMk/>
          <pc:sldMk cId="890764260" sldId="295"/>
        </pc:sldMkLst>
        <pc:spChg chg="del">
          <ac:chgData name="Mashal Khan" userId="ff208bdd-e69e-4a16-a659-cb1c3d459121" providerId="ADAL" clId="{5EE2061E-C809-4B5A-95A1-139935795009}" dt="2021-09-14T05:15:37.961" v="1770" actId="26606"/>
          <ac:spMkLst>
            <pc:docMk/>
            <pc:sldMk cId="890764260" sldId="295"/>
            <ac:spMk id="2" creationId="{F3044BCB-ABC3-47E4-97B7-8E7AD645ACD4}"/>
          </ac:spMkLst>
        </pc:spChg>
        <pc:spChg chg="del">
          <ac:chgData name="Mashal Khan" userId="ff208bdd-e69e-4a16-a659-cb1c3d459121" providerId="ADAL" clId="{5EE2061E-C809-4B5A-95A1-139935795009}" dt="2021-09-14T05:15:37.961" v="1770" actId="26606"/>
          <ac:spMkLst>
            <pc:docMk/>
            <pc:sldMk cId="890764260" sldId="295"/>
            <ac:spMk id="3" creationId="{ACA5C3A3-FD36-4FF5-B4FA-92D80F939CD5}"/>
          </ac:spMkLst>
        </pc:spChg>
        <pc:spChg chg="add">
          <ac:chgData name="Mashal Khan" userId="ff208bdd-e69e-4a16-a659-cb1c3d459121" providerId="ADAL" clId="{5EE2061E-C809-4B5A-95A1-139935795009}" dt="2021-09-14T05:15:37.961" v="1770" actId="26606"/>
          <ac:spMkLst>
            <pc:docMk/>
            <pc:sldMk cId="890764260" sldId="295"/>
            <ac:spMk id="10" creationId="{01D0AF59-99C3-4251-AB9A-C966C6AD4400}"/>
          </ac:spMkLst>
        </pc:spChg>
        <pc:spChg chg="add">
          <ac:chgData name="Mashal Khan" userId="ff208bdd-e69e-4a16-a659-cb1c3d459121" providerId="ADAL" clId="{5EE2061E-C809-4B5A-95A1-139935795009}" dt="2021-09-14T05:15:37.961" v="1770" actId="26606"/>
          <ac:spMkLst>
            <pc:docMk/>
            <pc:sldMk cId="890764260" sldId="295"/>
            <ac:spMk id="12" creationId="{1855405F-37A2-4869-9154-F8BE3BECE6C3}"/>
          </ac:spMkLst>
        </pc:spChg>
        <pc:picChg chg="add mod">
          <ac:chgData name="Mashal Khan" userId="ff208bdd-e69e-4a16-a659-cb1c3d459121" providerId="ADAL" clId="{5EE2061E-C809-4B5A-95A1-139935795009}" dt="2021-09-14T05:15:37.961" v="1770" actId="26606"/>
          <ac:picMkLst>
            <pc:docMk/>
            <pc:sldMk cId="890764260" sldId="295"/>
            <ac:picMk id="5" creationId="{A35BC137-74FC-4075-AE3D-E4A669391809}"/>
          </ac:picMkLst>
        </pc:picChg>
        <pc:picChg chg="add mod">
          <ac:chgData name="Mashal Khan" userId="ff208bdd-e69e-4a16-a659-cb1c3d459121" providerId="ADAL" clId="{5EE2061E-C809-4B5A-95A1-139935795009}" dt="2021-09-14T05:15:49.534" v="1773" actId="1076"/>
          <ac:picMkLst>
            <pc:docMk/>
            <pc:sldMk cId="890764260" sldId="295"/>
            <ac:picMk id="8" creationId="{9FA7CC28-EDE7-4B66-AA63-E9FB8A54D40B}"/>
          </ac:picMkLst>
        </pc:picChg>
      </pc:sldChg>
      <pc:sldChg chg="new">
        <pc:chgData name="Mashal Khan" userId="ff208bdd-e69e-4a16-a659-cb1c3d459121" providerId="ADAL" clId="{5EE2061E-C809-4B5A-95A1-139935795009}" dt="2021-09-14T05:15:57.872" v="1774" actId="680"/>
        <pc:sldMkLst>
          <pc:docMk/>
          <pc:sldMk cId="3094480498" sldId="296"/>
        </pc:sldMkLst>
      </pc:sldChg>
    </pc:docChg>
  </pc:docChgLst>
  <pc:docChgLst>
    <pc:chgData name="Mashal Khan" userId="ff208bdd-e69e-4a16-a659-cb1c3d459121" providerId="ADAL" clId="{71B1C552-49EE-4A21-8673-21E8B257C6B8}"/>
    <pc:docChg chg="undo custSel addSld delSld modSld sldOrd">
      <pc:chgData name="Mashal Khan" userId="ff208bdd-e69e-4a16-a659-cb1c3d459121" providerId="ADAL" clId="{71B1C552-49EE-4A21-8673-21E8B257C6B8}" dt="2021-10-13T07:53:30.137" v="1384" actId="680"/>
      <pc:docMkLst>
        <pc:docMk/>
      </pc:docMkLst>
      <pc:sldChg chg="del">
        <pc:chgData name="Mashal Khan" userId="ff208bdd-e69e-4a16-a659-cb1c3d459121" providerId="ADAL" clId="{71B1C552-49EE-4A21-8673-21E8B257C6B8}" dt="2021-10-06T05:12:48.107" v="0" actId="47"/>
        <pc:sldMkLst>
          <pc:docMk/>
          <pc:sldMk cId="764155645" sldId="329"/>
        </pc:sldMkLst>
      </pc:sldChg>
      <pc:sldChg chg="del">
        <pc:chgData name="Mashal Khan" userId="ff208bdd-e69e-4a16-a659-cb1c3d459121" providerId="ADAL" clId="{71B1C552-49EE-4A21-8673-21E8B257C6B8}" dt="2021-10-06T05:12:48.107" v="0" actId="47"/>
        <pc:sldMkLst>
          <pc:docMk/>
          <pc:sldMk cId="1553760566" sldId="330"/>
        </pc:sldMkLst>
      </pc:sldChg>
      <pc:sldChg chg="del">
        <pc:chgData name="Mashal Khan" userId="ff208bdd-e69e-4a16-a659-cb1c3d459121" providerId="ADAL" clId="{71B1C552-49EE-4A21-8673-21E8B257C6B8}" dt="2021-10-06T05:12:48.107" v="0" actId="47"/>
        <pc:sldMkLst>
          <pc:docMk/>
          <pc:sldMk cId="470336844" sldId="331"/>
        </pc:sldMkLst>
      </pc:sldChg>
      <pc:sldChg chg="del">
        <pc:chgData name="Mashal Khan" userId="ff208bdd-e69e-4a16-a659-cb1c3d459121" providerId="ADAL" clId="{71B1C552-49EE-4A21-8673-21E8B257C6B8}" dt="2021-10-06T05:12:48.107" v="0" actId="47"/>
        <pc:sldMkLst>
          <pc:docMk/>
          <pc:sldMk cId="4202715266" sldId="332"/>
        </pc:sldMkLst>
      </pc:sldChg>
      <pc:sldChg chg="modSp add mod modNotesTx">
        <pc:chgData name="Mashal Khan" userId="ff208bdd-e69e-4a16-a659-cb1c3d459121" providerId="ADAL" clId="{71B1C552-49EE-4A21-8673-21E8B257C6B8}" dt="2021-10-12T16:18:30.156" v="1324"/>
        <pc:sldMkLst>
          <pc:docMk/>
          <pc:sldMk cId="2104869422" sldId="342"/>
        </pc:sldMkLst>
        <pc:spChg chg="mod">
          <ac:chgData name="Mashal Khan" userId="ff208bdd-e69e-4a16-a659-cb1c3d459121" providerId="ADAL" clId="{71B1C552-49EE-4A21-8673-21E8B257C6B8}" dt="2021-10-06T07:30:49.011" v="1323" actId="14100"/>
          <ac:spMkLst>
            <pc:docMk/>
            <pc:sldMk cId="2104869422" sldId="342"/>
            <ac:spMk id="3" creationId="{279990C7-A179-41A7-8666-59D8D332D688}"/>
          </ac:spMkLst>
        </pc:spChg>
      </pc:sldChg>
      <pc:sldChg chg="modSp mod">
        <pc:chgData name="Mashal Khan" userId="ff208bdd-e69e-4a16-a659-cb1c3d459121" providerId="ADAL" clId="{71B1C552-49EE-4A21-8673-21E8B257C6B8}" dt="2021-10-06T07:00:01.156" v="640" actId="20577"/>
        <pc:sldMkLst>
          <pc:docMk/>
          <pc:sldMk cId="3384043312" sldId="358"/>
        </pc:sldMkLst>
        <pc:spChg chg="mod">
          <ac:chgData name="Mashal Khan" userId="ff208bdd-e69e-4a16-a659-cb1c3d459121" providerId="ADAL" clId="{71B1C552-49EE-4A21-8673-21E8B257C6B8}" dt="2021-10-06T05:13:01.011" v="24" actId="20577"/>
          <ac:spMkLst>
            <pc:docMk/>
            <pc:sldMk cId="3384043312" sldId="358"/>
            <ac:spMk id="2" creationId="{A1B585CC-782A-478A-8757-4C02E8EB3A38}"/>
          </ac:spMkLst>
        </pc:spChg>
        <pc:spChg chg="mod">
          <ac:chgData name="Mashal Khan" userId="ff208bdd-e69e-4a16-a659-cb1c3d459121" providerId="ADAL" clId="{71B1C552-49EE-4A21-8673-21E8B257C6B8}" dt="2021-10-06T07:00:01.156" v="640" actId="20577"/>
          <ac:spMkLst>
            <pc:docMk/>
            <pc:sldMk cId="3384043312" sldId="358"/>
            <ac:spMk id="3" creationId="{F89DE025-6A3A-4806-A1C1-0B132DC55242}"/>
          </ac:spMkLst>
        </pc:spChg>
      </pc:sldChg>
      <pc:sldChg chg="modSp new mod">
        <pc:chgData name="Mashal Khan" userId="ff208bdd-e69e-4a16-a659-cb1c3d459121" providerId="ADAL" clId="{71B1C552-49EE-4A21-8673-21E8B257C6B8}" dt="2021-10-06T06:30:05.375" v="152" actId="20577"/>
        <pc:sldMkLst>
          <pc:docMk/>
          <pc:sldMk cId="312735731" sldId="359"/>
        </pc:sldMkLst>
        <pc:spChg chg="mod">
          <ac:chgData name="Mashal Khan" userId="ff208bdd-e69e-4a16-a659-cb1c3d459121" providerId="ADAL" clId="{71B1C552-49EE-4A21-8673-21E8B257C6B8}" dt="2021-10-06T06:28:52.452" v="132" actId="20577"/>
          <ac:spMkLst>
            <pc:docMk/>
            <pc:sldMk cId="312735731" sldId="359"/>
            <ac:spMk id="2" creationId="{BBA28937-DE58-4A5B-A795-B46985175D01}"/>
          </ac:spMkLst>
        </pc:spChg>
        <pc:spChg chg="mod">
          <ac:chgData name="Mashal Khan" userId="ff208bdd-e69e-4a16-a659-cb1c3d459121" providerId="ADAL" clId="{71B1C552-49EE-4A21-8673-21E8B257C6B8}" dt="2021-10-06T06:30:05.375" v="152" actId="20577"/>
          <ac:spMkLst>
            <pc:docMk/>
            <pc:sldMk cId="312735731" sldId="359"/>
            <ac:spMk id="3" creationId="{0A0FA233-B5EB-427B-AE1B-E7D0C002C2AB}"/>
          </ac:spMkLst>
        </pc:spChg>
      </pc:sldChg>
      <pc:sldChg chg="del">
        <pc:chgData name="Mashal Khan" userId="ff208bdd-e69e-4a16-a659-cb1c3d459121" providerId="ADAL" clId="{71B1C552-49EE-4A21-8673-21E8B257C6B8}" dt="2021-10-06T05:12:48.107" v="0" actId="47"/>
        <pc:sldMkLst>
          <pc:docMk/>
          <pc:sldMk cId="1446450456" sldId="359"/>
        </pc:sldMkLst>
      </pc:sldChg>
      <pc:sldChg chg="modSp new mod">
        <pc:chgData name="Mashal Khan" userId="ff208bdd-e69e-4a16-a659-cb1c3d459121" providerId="ADAL" clId="{71B1C552-49EE-4A21-8673-21E8B257C6B8}" dt="2021-10-06T06:32:03.643" v="193" actId="20577"/>
        <pc:sldMkLst>
          <pc:docMk/>
          <pc:sldMk cId="593203108" sldId="360"/>
        </pc:sldMkLst>
        <pc:spChg chg="mod">
          <ac:chgData name="Mashal Khan" userId="ff208bdd-e69e-4a16-a659-cb1c3d459121" providerId="ADAL" clId="{71B1C552-49EE-4A21-8673-21E8B257C6B8}" dt="2021-10-06T06:32:03.643" v="193" actId="20577"/>
          <ac:spMkLst>
            <pc:docMk/>
            <pc:sldMk cId="593203108" sldId="360"/>
            <ac:spMk id="2" creationId="{7BAB0316-EFAB-49C8-9E6A-75D47758CAE4}"/>
          </ac:spMkLst>
        </pc:spChg>
        <pc:spChg chg="mod">
          <ac:chgData name="Mashal Khan" userId="ff208bdd-e69e-4a16-a659-cb1c3d459121" providerId="ADAL" clId="{71B1C552-49EE-4A21-8673-21E8B257C6B8}" dt="2021-10-06T06:31:47.010" v="180" actId="20577"/>
          <ac:spMkLst>
            <pc:docMk/>
            <pc:sldMk cId="593203108" sldId="360"/>
            <ac:spMk id="3" creationId="{CAF2BB69-B086-4CB9-BEC3-C68ED8ECE751}"/>
          </ac:spMkLst>
        </pc:spChg>
      </pc:sldChg>
      <pc:sldChg chg="del">
        <pc:chgData name="Mashal Khan" userId="ff208bdd-e69e-4a16-a659-cb1c3d459121" providerId="ADAL" clId="{71B1C552-49EE-4A21-8673-21E8B257C6B8}" dt="2021-10-06T05:12:48.107" v="0" actId="47"/>
        <pc:sldMkLst>
          <pc:docMk/>
          <pc:sldMk cId="2483909657" sldId="360"/>
        </pc:sldMkLst>
      </pc:sldChg>
      <pc:sldChg chg="del">
        <pc:chgData name="Mashal Khan" userId="ff208bdd-e69e-4a16-a659-cb1c3d459121" providerId="ADAL" clId="{71B1C552-49EE-4A21-8673-21E8B257C6B8}" dt="2021-10-06T05:12:48.107" v="0" actId="47"/>
        <pc:sldMkLst>
          <pc:docMk/>
          <pc:sldMk cId="454076002" sldId="361"/>
        </pc:sldMkLst>
      </pc:sldChg>
      <pc:sldChg chg="addSp delSp modSp new mod modAnim modNotesTx">
        <pc:chgData name="Mashal Khan" userId="ff208bdd-e69e-4a16-a659-cb1c3d459121" providerId="ADAL" clId="{71B1C552-49EE-4A21-8673-21E8B257C6B8}" dt="2021-10-06T06:44:29.443" v="278"/>
        <pc:sldMkLst>
          <pc:docMk/>
          <pc:sldMk cId="4040102997" sldId="361"/>
        </pc:sldMkLst>
        <pc:spChg chg="del">
          <ac:chgData name="Mashal Khan" userId="ff208bdd-e69e-4a16-a659-cb1c3d459121" providerId="ADAL" clId="{71B1C552-49EE-4A21-8673-21E8B257C6B8}" dt="2021-10-06T06:35:26.081" v="200" actId="478"/>
          <ac:spMkLst>
            <pc:docMk/>
            <pc:sldMk cId="4040102997" sldId="361"/>
            <ac:spMk id="2" creationId="{96776820-CAC2-46D2-A496-72AAE3E1AD89}"/>
          </ac:spMkLst>
        </pc:spChg>
        <pc:spChg chg="del">
          <ac:chgData name="Mashal Khan" userId="ff208bdd-e69e-4a16-a659-cb1c3d459121" providerId="ADAL" clId="{71B1C552-49EE-4A21-8673-21E8B257C6B8}" dt="2021-10-06T06:35:17.049" v="198"/>
          <ac:spMkLst>
            <pc:docMk/>
            <pc:sldMk cId="4040102997" sldId="361"/>
            <ac:spMk id="3" creationId="{846BED81-5A08-4C86-AC7F-A7F20E10CF6E}"/>
          </ac:spMkLst>
        </pc:spChg>
        <pc:picChg chg="add mod">
          <ac:chgData name="Mashal Khan" userId="ff208bdd-e69e-4a16-a659-cb1c3d459121" providerId="ADAL" clId="{71B1C552-49EE-4A21-8673-21E8B257C6B8}" dt="2021-10-06T06:35:43.687" v="207" actId="14100"/>
          <ac:picMkLst>
            <pc:docMk/>
            <pc:sldMk cId="4040102997" sldId="361"/>
            <ac:picMk id="4" creationId="{8BCEC187-3DA9-4EDA-9D48-ADA0AC6AC79E}"/>
          </ac:picMkLst>
        </pc:picChg>
        <pc:picChg chg="add mod">
          <ac:chgData name="Mashal Khan" userId="ff208bdd-e69e-4a16-a659-cb1c3d459121" providerId="ADAL" clId="{71B1C552-49EE-4A21-8673-21E8B257C6B8}" dt="2021-10-06T06:35:41.306" v="206" actId="14100"/>
          <ac:picMkLst>
            <pc:docMk/>
            <pc:sldMk cId="4040102997" sldId="361"/>
            <ac:picMk id="5" creationId="{DED73781-ABE4-4AE3-84F6-EDB1D6250666}"/>
          </ac:picMkLst>
        </pc:picChg>
        <pc:picChg chg="add mod">
          <ac:chgData name="Mashal Khan" userId="ff208bdd-e69e-4a16-a659-cb1c3d459121" providerId="ADAL" clId="{71B1C552-49EE-4A21-8673-21E8B257C6B8}" dt="2021-10-06T06:36:12.856" v="211" actId="1076"/>
          <ac:picMkLst>
            <pc:docMk/>
            <pc:sldMk cId="4040102997" sldId="361"/>
            <ac:picMk id="6" creationId="{004DFCCA-8584-4EED-BB64-D4754F349D53}"/>
          </ac:picMkLst>
        </pc:picChg>
        <pc:picChg chg="add mod">
          <ac:chgData name="Mashal Khan" userId="ff208bdd-e69e-4a16-a659-cb1c3d459121" providerId="ADAL" clId="{71B1C552-49EE-4A21-8673-21E8B257C6B8}" dt="2021-10-06T06:36:31.912" v="214" actId="1076"/>
          <ac:picMkLst>
            <pc:docMk/>
            <pc:sldMk cId="4040102997" sldId="361"/>
            <ac:picMk id="7" creationId="{0605F353-F09D-42A2-9548-C2B10FDB6672}"/>
          </ac:picMkLst>
        </pc:picChg>
      </pc:sldChg>
      <pc:sldChg chg="modSp new mod">
        <pc:chgData name="Mashal Khan" userId="ff208bdd-e69e-4a16-a659-cb1c3d459121" providerId="ADAL" clId="{71B1C552-49EE-4A21-8673-21E8B257C6B8}" dt="2021-10-06T06:48:11.469" v="355" actId="207"/>
        <pc:sldMkLst>
          <pc:docMk/>
          <pc:sldMk cId="214180521" sldId="362"/>
        </pc:sldMkLst>
        <pc:spChg chg="mod">
          <ac:chgData name="Mashal Khan" userId="ff208bdd-e69e-4a16-a659-cb1c3d459121" providerId="ADAL" clId="{71B1C552-49EE-4A21-8673-21E8B257C6B8}" dt="2021-10-06T06:45:01.979" v="299" actId="20577"/>
          <ac:spMkLst>
            <pc:docMk/>
            <pc:sldMk cId="214180521" sldId="362"/>
            <ac:spMk id="2" creationId="{B4C716DD-70D1-4DFF-9554-2F2FE5D041BF}"/>
          </ac:spMkLst>
        </pc:spChg>
        <pc:spChg chg="mod">
          <ac:chgData name="Mashal Khan" userId="ff208bdd-e69e-4a16-a659-cb1c3d459121" providerId="ADAL" clId="{71B1C552-49EE-4A21-8673-21E8B257C6B8}" dt="2021-10-06T06:48:11.469" v="355" actId="207"/>
          <ac:spMkLst>
            <pc:docMk/>
            <pc:sldMk cId="214180521" sldId="362"/>
            <ac:spMk id="3" creationId="{A2E3D00B-5218-4F0B-A20E-3574A8D6B0B1}"/>
          </ac:spMkLst>
        </pc:spChg>
      </pc:sldChg>
      <pc:sldChg chg="del">
        <pc:chgData name="Mashal Khan" userId="ff208bdd-e69e-4a16-a659-cb1c3d459121" providerId="ADAL" clId="{71B1C552-49EE-4A21-8673-21E8B257C6B8}" dt="2021-10-06T05:12:48.107" v="0" actId="47"/>
        <pc:sldMkLst>
          <pc:docMk/>
          <pc:sldMk cId="736342057" sldId="362"/>
        </pc:sldMkLst>
      </pc:sldChg>
      <pc:sldChg chg="modSp new mod modNotesTx">
        <pc:chgData name="Mashal Khan" userId="ff208bdd-e69e-4a16-a659-cb1c3d459121" providerId="ADAL" clId="{71B1C552-49EE-4A21-8673-21E8B257C6B8}" dt="2021-10-06T06:52:27.647" v="520" actId="313"/>
        <pc:sldMkLst>
          <pc:docMk/>
          <pc:sldMk cId="1151031945" sldId="363"/>
        </pc:sldMkLst>
        <pc:spChg chg="mod">
          <ac:chgData name="Mashal Khan" userId="ff208bdd-e69e-4a16-a659-cb1c3d459121" providerId="ADAL" clId="{71B1C552-49EE-4A21-8673-21E8B257C6B8}" dt="2021-10-06T06:51:09.921" v="385" actId="20577"/>
          <ac:spMkLst>
            <pc:docMk/>
            <pc:sldMk cId="1151031945" sldId="363"/>
            <ac:spMk id="2" creationId="{C0948BDF-DCC9-4B89-90BE-E3AFE9BF2526}"/>
          </ac:spMkLst>
        </pc:spChg>
        <pc:spChg chg="mod">
          <ac:chgData name="Mashal Khan" userId="ff208bdd-e69e-4a16-a659-cb1c3d459121" providerId="ADAL" clId="{71B1C552-49EE-4A21-8673-21E8B257C6B8}" dt="2021-10-06T06:52:27.647" v="520" actId="313"/>
          <ac:spMkLst>
            <pc:docMk/>
            <pc:sldMk cId="1151031945" sldId="363"/>
            <ac:spMk id="3" creationId="{3406C97F-A5AF-46D6-A505-461A83DFBD78}"/>
          </ac:spMkLst>
        </pc:spChg>
      </pc:sldChg>
      <pc:sldChg chg="del">
        <pc:chgData name="Mashal Khan" userId="ff208bdd-e69e-4a16-a659-cb1c3d459121" providerId="ADAL" clId="{71B1C552-49EE-4A21-8673-21E8B257C6B8}" dt="2021-10-06T05:12:48.107" v="0" actId="47"/>
        <pc:sldMkLst>
          <pc:docMk/>
          <pc:sldMk cId="3891239427" sldId="363"/>
        </pc:sldMkLst>
      </pc:sldChg>
      <pc:sldChg chg="del">
        <pc:chgData name="Mashal Khan" userId="ff208bdd-e69e-4a16-a659-cb1c3d459121" providerId="ADAL" clId="{71B1C552-49EE-4A21-8673-21E8B257C6B8}" dt="2021-10-06T05:12:48.107" v="0" actId="47"/>
        <pc:sldMkLst>
          <pc:docMk/>
          <pc:sldMk cId="1355758672" sldId="364"/>
        </pc:sldMkLst>
      </pc:sldChg>
      <pc:sldChg chg="modSp new mod">
        <pc:chgData name="Mashal Khan" userId="ff208bdd-e69e-4a16-a659-cb1c3d459121" providerId="ADAL" clId="{71B1C552-49EE-4A21-8673-21E8B257C6B8}" dt="2021-10-06T06:59:03.641" v="616" actId="20577"/>
        <pc:sldMkLst>
          <pc:docMk/>
          <pc:sldMk cId="3401948848" sldId="364"/>
        </pc:sldMkLst>
        <pc:spChg chg="mod">
          <ac:chgData name="Mashal Khan" userId="ff208bdd-e69e-4a16-a659-cb1c3d459121" providerId="ADAL" clId="{71B1C552-49EE-4A21-8673-21E8B257C6B8}" dt="2021-10-06T06:57:25.101" v="535" actId="20577"/>
          <ac:spMkLst>
            <pc:docMk/>
            <pc:sldMk cId="3401948848" sldId="364"/>
            <ac:spMk id="2" creationId="{3C4E9DBD-1691-4123-8F52-685F2291B4B2}"/>
          </ac:spMkLst>
        </pc:spChg>
        <pc:spChg chg="mod">
          <ac:chgData name="Mashal Khan" userId="ff208bdd-e69e-4a16-a659-cb1c3d459121" providerId="ADAL" clId="{71B1C552-49EE-4A21-8673-21E8B257C6B8}" dt="2021-10-06T06:59:03.641" v="616" actId="20577"/>
          <ac:spMkLst>
            <pc:docMk/>
            <pc:sldMk cId="3401948848" sldId="364"/>
            <ac:spMk id="3" creationId="{474F3A2A-A053-4597-B655-807F5E5505BA}"/>
          </ac:spMkLst>
        </pc:spChg>
      </pc:sldChg>
      <pc:sldChg chg="del">
        <pc:chgData name="Mashal Khan" userId="ff208bdd-e69e-4a16-a659-cb1c3d459121" providerId="ADAL" clId="{71B1C552-49EE-4A21-8673-21E8B257C6B8}" dt="2021-10-06T05:12:48.107" v="0" actId="47"/>
        <pc:sldMkLst>
          <pc:docMk/>
          <pc:sldMk cId="121703339" sldId="365"/>
        </pc:sldMkLst>
      </pc:sldChg>
      <pc:sldChg chg="modSp new mod">
        <pc:chgData name="Mashal Khan" userId="ff208bdd-e69e-4a16-a659-cb1c3d459121" providerId="ADAL" clId="{71B1C552-49EE-4A21-8673-21E8B257C6B8}" dt="2021-10-06T07:02:58.103" v="772" actId="20577"/>
        <pc:sldMkLst>
          <pc:docMk/>
          <pc:sldMk cId="2726525293" sldId="365"/>
        </pc:sldMkLst>
        <pc:spChg chg="mod">
          <ac:chgData name="Mashal Khan" userId="ff208bdd-e69e-4a16-a659-cb1c3d459121" providerId="ADAL" clId="{71B1C552-49EE-4A21-8673-21E8B257C6B8}" dt="2021-10-06T07:01:35.463" v="664" actId="20577"/>
          <ac:spMkLst>
            <pc:docMk/>
            <pc:sldMk cId="2726525293" sldId="365"/>
            <ac:spMk id="2" creationId="{0271024D-54E4-433E-9C45-73AC71804042}"/>
          </ac:spMkLst>
        </pc:spChg>
        <pc:spChg chg="mod">
          <ac:chgData name="Mashal Khan" userId="ff208bdd-e69e-4a16-a659-cb1c3d459121" providerId="ADAL" clId="{71B1C552-49EE-4A21-8673-21E8B257C6B8}" dt="2021-10-06T07:02:58.103" v="772" actId="20577"/>
          <ac:spMkLst>
            <pc:docMk/>
            <pc:sldMk cId="2726525293" sldId="365"/>
            <ac:spMk id="3" creationId="{4D553817-FBA2-416F-B1E5-50C06A8D018D}"/>
          </ac:spMkLst>
        </pc:spChg>
      </pc:sldChg>
      <pc:sldChg chg="del">
        <pc:chgData name="Mashal Khan" userId="ff208bdd-e69e-4a16-a659-cb1c3d459121" providerId="ADAL" clId="{71B1C552-49EE-4A21-8673-21E8B257C6B8}" dt="2021-10-06T05:12:48.107" v="0" actId="47"/>
        <pc:sldMkLst>
          <pc:docMk/>
          <pc:sldMk cId="495533614" sldId="366"/>
        </pc:sldMkLst>
      </pc:sldChg>
      <pc:sldChg chg="modSp new mod">
        <pc:chgData name="Mashal Khan" userId="ff208bdd-e69e-4a16-a659-cb1c3d459121" providerId="ADAL" clId="{71B1C552-49EE-4A21-8673-21E8B257C6B8}" dt="2021-10-06T07:05:12.637" v="961" actId="313"/>
        <pc:sldMkLst>
          <pc:docMk/>
          <pc:sldMk cId="3962055991" sldId="366"/>
        </pc:sldMkLst>
        <pc:spChg chg="mod">
          <ac:chgData name="Mashal Khan" userId="ff208bdd-e69e-4a16-a659-cb1c3d459121" providerId="ADAL" clId="{71B1C552-49EE-4A21-8673-21E8B257C6B8}" dt="2021-10-06T07:03:18.489" v="788" actId="20577"/>
          <ac:spMkLst>
            <pc:docMk/>
            <pc:sldMk cId="3962055991" sldId="366"/>
            <ac:spMk id="2" creationId="{1647647A-BF41-434C-B146-237A2D6FE354}"/>
          </ac:spMkLst>
        </pc:spChg>
        <pc:spChg chg="mod">
          <ac:chgData name="Mashal Khan" userId="ff208bdd-e69e-4a16-a659-cb1c3d459121" providerId="ADAL" clId="{71B1C552-49EE-4A21-8673-21E8B257C6B8}" dt="2021-10-06T07:05:12.637" v="961" actId="313"/>
          <ac:spMkLst>
            <pc:docMk/>
            <pc:sldMk cId="3962055991" sldId="366"/>
            <ac:spMk id="3" creationId="{0391D879-D518-4833-A4F1-DA7AB2834B32}"/>
          </ac:spMkLst>
        </pc:spChg>
      </pc:sldChg>
      <pc:sldChg chg="addSp delSp modSp new mod ord setBg">
        <pc:chgData name="Mashal Khan" userId="ff208bdd-e69e-4a16-a659-cb1c3d459121" providerId="ADAL" clId="{71B1C552-49EE-4A21-8673-21E8B257C6B8}" dt="2021-10-06T07:08:25.366" v="1006"/>
        <pc:sldMkLst>
          <pc:docMk/>
          <pc:sldMk cId="3210873841" sldId="367"/>
        </pc:sldMkLst>
        <pc:spChg chg="del">
          <ac:chgData name="Mashal Khan" userId="ff208bdd-e69e-4a16-a659-cb1c3d459121" providerId="ADAL" clId="{71B1C552-49EE-4A21-8673-21E8B257C6B8}" dt="2021-10-06T07:06:13.317" v="964" actId="26606"/>
          <ac:spMkLst>
            <pc:docMk/>
            <pc:sldMk cId="3210873841" sldId="367"/>
            <ac:spMk id="2" creationId="{6B3573C2-990D-4FE9-B10E-1B1FDAC44DE3}"/>
          </ac:spMkLst>
        </pc:spChg>
        <pc:spChg chg="del">
          <ac:chgData name="Mashal Khan" userId="ff208bdd-e69e-4a16-a659-cb1c3d459121" providerId="ADAL" clId="{71B1C552-49EE-4A21-8673-21E8B257C6B8}" dt="2021-10-06T07:06:13.317" v="964" actId="26606"/>
          <ac:spMkLst>
            <pc:docMk/>
            <pc:sldMk cId="3210873841" sldId="367"/>
            <ac:spMk id="3" creationId="{8EE24E2C-36E2-450C-905C-FD487BAFD370}"/>
          </ac:spMkLst>
        </pc:spChg>
        <pc:picChg chg="add mod">
          <ac:chgData name="Mashal Khan" userId="ff208bdd-e69e-4a16-a659-cb1c3d459121" providerId="ADAL" clId="{71B1C552-49EE-4A21-8673-21E8B257C6B8}" dt="2021-10-06T07:06:13.317" v="964" actId="26606"/>
          <ac:picMkLst>
            <pc:docMk/>
            <pc:sldMk cId="3210873841" sldId="367"/>
            <ac:picMk id="5" creationId="{85D1B42A-B9F3-461A-96A6-7B7989311220}"/>
          </ac:picMkLst>
        </pc:picChg>
      </pc:sldChg>
      <pc:sldChg chg="del">
        <pc:chgData name="Mashal Khan" userId="ff208bdd-e69e-4a16-a659-cb1c3d459121" providerId="ADAL" clId="{71B1C552-49EE-4A21-8673-21E8B257C6B8}" dt="2021-10-06T05:12:48.107" v="0" actId="47"/>
        <pc:sldMkLst>
          <pc:docMk/>
          <pc:sldMk cId="3446394944" sldId="367"/>
        </pc:sldMkLst>
      </pc:sldChg>
      <pc:sldChg chg="addSp modSp new mod setBg modNotesTx">
        <pc:chgData name="Mashal Khan" userId="ff208bdd-e69e-4a16-a659-cb1c3d459121" providerId="ADAL" clId="{71B1C552-49EE-4A21-8673-21E8B257C6B8}" dt="2021-10-06T07:08:17.998" v="1004"/>
        <pc:sldMkLst>
          <pc:docMk/>
          <pc:sldMk cId="118557483" sldId="368"/>
        </pc:sldMkLst>
        <pc:spChg chg="mod">
          <ac:chgData name="Mashal Khan" userId="ff208bdd-e69e-4a16-a659-cb1c3d459121" providerId="ADAL" clId="{71B1C552-49EE-4A21-8673-21E8B257C6B8}" dt="2021-10-06T07:07:37.140" v="1002" actId="26606"/>
          <ac:spMkLst>
            <pc:docMk/>
            <pc:sldMk cId="118557483" sldId="368"/>
            <ac:spMk id="2" creationId="{775E0222-EA6C-400C-89DF-0629E9CF2C00}"/>
          </ac:spMkLst>
        </pc:spChg>
        <pc:spChg chg="mod">
          <ac:chgData name="Mashal Khan" userId="ff208bdd-e69e-4a16-a659-cb1c3d459121" providerId="ADAL" clId="{71B1C552-49EE-4A21-8673-21E8B257C6B8}" dt="2021-10-06T07:07:37.140" v="1002" actId="26606"/>
          <ac:spMkLst>
            <pc:docMk/>
            <pc:sldMk cId="118557483" sldId="368"/>
            <ac:spMk id="3" creationId="{85AD5FAA-29CF-4451-B123-D4292D9E7BBE}"/>
          </ac:spMkLst>
        </pc:spChg>
        <pc:spChg chg="add">
          <ac:chgData name="Mashal Khan" userId="ff208bdd-e69e-4a16-a659-cb1c3d459121" providerId="ADAL" clId="{71B1C552-49EE-4A21-8673-21E8B257C6B8}" dt="2021-10-06T07:07:37.140" v="1002" actId="26606"/>
          <ac:spMkLst>
            <pc:docMk/>
            <pc:sldMk cId="118557483" sldId="368"/>
            <ac:spMk id="10" creationId="{5E39A796-BE83-48B1-B33F-35C4A32AAB57}"/>
          </ac:spMkLst>
        </pc:spChg>
        <pc:spChg chg="add">
          <ac:chgData name="Mashal Khan" userId="ff208bdd-e69e-4a16-a659-cb1c3d459121" providerId="ADAL" clId="{71B1C552-49EE-4A21-8673-21E8B257C6B8}" dt="2021-10-06T07:07:37.140" v="1002" actId="26606"/>
          <ac:spMkLst>
            <pc:docMk/>
            <pc:sldMk cId="118557483" sldId="368"/>
            <ac:spMk id="12" creationId="{72F84B47-E267-4194-8194-831DB7B5547F}"/>
          </ac:spMkLst>
        </pc:spChg>
        <pc:picChg chg="add mod">
          <ac:chgData name="Mashal Khan" userId="ff208bdd-e69e-4a16-a659-cb1c3d459121" providerId="ADAL" clId="{71B1C552-49EE-4A21-8673-21E8B257C6B8}" dt="2021-10-06T07:07:40.233" v="1003" actId="14100"/>
          <ac:picMkLst>
            <pc:docMk/>
            <pc:sldMk cId="118557483" sldId="368"/>
            <ac:picMk id="5" creationId="{E33A33A0-9876-430A-ADCD-C871311F8814}"/>
          </ac:picMkLst>
        </pc:picChg>
      </pc:sldChg>
      <pc:sldChg chg="del">
        <pc:chgData name="Mashal Khan" userId="ff208bdd-e69e-4a16-a659-cb1c3d459121" providerId="ADAL" clId="{71B1C552-49EE-4A21-8673-21E8B257C6B8}" dt="2021-10-06T05:12:48.107" v="0" actId="47"/>
        <pc:sldMkLst>
          <pc:docMk/>
          <pc:sldMk cId="2448540971" sldId="368"/>
        </pc:sldMkLst>
      </pc:sldChg>
      <pc:sldChg chg="del">
        <pc:chgData name="Mashal Khan" userId="ff208bdd-e69e-4a16-a659-cb1c3d459121" providerId="ADAL" clId="{71B1C552-49EE-4A21-8673-21E8B257C6B8}" dt="2021-10-06T05:12:48.107" v="0" actId="47"/>
        <pc:sldMkLst>
          <pc:docMk/>
          <pc:sldMk cId="1397368103" sldId="369"/>
        </pc:sldMkLst>
      </pc:sldChg>
      <pc:sldChg chg="modSp new mod">
        <pc:chgData name="Mashal Khan" userId="ff208bdd-e69e-4a16-a659-cb1c3d459121" providerId="ADAL" clId="{71B1C552-49EE-4A21-8673-21E8B257C6B8}" dt="2021-10-06T07:10:18.382" v="1064" actId="113"/>
        <pc:sldMkLst>
          <pc:docMk/>
          <pc:sldMk cId="1721194380" sldId="369"/>
        </pc:sldMkLst>
        <pc:spChg chg="mod">
          <ac:chgData name="Mashal Khan" userId="ff208bdd-e69e-4a16-a659-cb1c3d459121" providerId="ADAL" clId="{71B1C552-49EE-4A21-8673-21E8B257C6B8}" dt="2021-10-06T07:08:56.325" v="1039" actId="20577"/>
          <ac:spMkLst>
            <pc:docMk/>
            <pc:sldMk cId="1721194380" sldId="369"/>
            <ac:spMk id="2" creationId="{067A42F9-B9A3-478C-920E-533EA4A9FAC7}"/>
          </ac:spMkLst>
        </pc:spChg>
        <pc:spChg chg="mod">
          <ac:chgData name="Mashal Khan" userId="ff208bdd-e69e-4a16-a659-cb1c3d459121" providerId="ADAL" clId="{71B1C552-49EE-4A21-8673-21E8B257C6B8}" dt="2021-10-06T07:10:18.382" v="1064" actId="113"/>
          <ac:spMkLst>
            <pc:docMk/>
            <pc:sldMk cId="1721194380" sldId="369"/>
            <ac:spMk id="3" creationId="{7E94782C-436B-482E-8137-424670B93AE3}"/>
          </ac:spMkLst>
        </pc:spChg>
      </pc:sldChg>
      <pc:sldChg chg="del">
        <pc:chgData name="Mashal Khan" userId="ff208bdd-e69e-4a16-a659-cb1c3d459121" providerId="ADAL" clId="{71B1C552-49EE-4A21-8673-21E8B257C6B8}" dt="2021-10-06T05:12:48.107" v="0" actId="47"/>
        <pc:sldMkLst>
          <pc:docMk/>
          <pc:sldMk cId="1035530545" sldId="370"/>
        </pc:sldMkLst>
      </pc:sldChg>
      <pc:sldChg chg="modSp new mod">
        <pc:chgData name="Mashal Khan" userId="ff208bdd-e69e-4a16-a659-cb1c3d459121" providerId="ADAL" clId="{71B1C552-49EE-4A21-8673-21E8B257C6B8}" dt="2021-10-06T07:14:29.393" v="1127" actId="20577"/>
        <pc:sldMkLst>
          <pc:docMk/>
          <pc:sldMk cId="2082541464" sldId="370"/>
        </pc:sldMkLst>
        <pc:spChg chg="mod">
          <ac:chgData name="Mashal Khan" userId="ff208bdd-e69e-4a16-a659-cb1c3d459121" providerId="ADAL" clId="{71B1C552-49EE-4A21-8673-21E8B257C6B8}" dt="2021-10-06T07:12:27.855" v="1091" actId="20577"/>
          <ac:spMkLst>
            <pc:docMk/>
            <pc:sldMk cId="2082541464" sldId="370"/>
            <ac:spMk id="2" creationId="{B2C524B2-90D2-450C-9307-1348E433944A}"/>
          </ac:spMkLst>
        </pc:spChg>
        <pc:spChg chg="mod">
          <ac:chgData name="Mashal Khan" userId="ff208bdd-e69e-4a16-a659-cb1c3d459121" providerId="ADAL" clId="{71B1C552-49EE-4A21-8673-21E8B257C6B8}" dt="2021-10-06T07:14:29.393" v="1127" actId="20577"/>
          <ac:spMkLst>
            <pc:docMk/>
            <pc:sldMk cId="2082541464" sldId="370"/>
            <ac:spMk id="3" creationId="{BA6B9EDB-0B39-46C5-88E9-737A602B6242}"/>
          </ac:spMkLst>
        </pc:spChg>
      </pc:sldChg>
      <pc:sldChg chg="modSp new mod">
        <pc:chgData name="Mashal Khan" userId="ff208bdd-e69e-4a16-a659-cb1c3d459121" providerId="ADAL" clId="{71B1C552-49EE-4A21-8673-21E8B257C6B8}" dt="2021-10-06T07:16:26.074" v="1166" actId="20577"/>
        <pc:sldMkLst>
          <pc:docMk/>
          <pc:sldMk cId="2187630414" sldId="371"/>
        </pc:sldMkLst>
        <pc:spChg chg="mod">
          <ac:chgData name="Mashal Khan" userId="ff208bdd-e69e-4a16-a659-cb1c3d459121" providerId="ADAL" clId="{71B1C552-49EE-4A21-8673-21E8B257C6B8}" dt="2021-10-06T07:14:53.548" v="1144" actId="20577"/>
          <ac:spMkLst>
            <pc:docMk/>
            <pc:sldMk cId="2187630414" sldId="371"/>
            <ac:spMk id="2" creationId="{E96C7724-64A2-4D67-8DEE-E2C3555D0750}"/>
          </ac:spMkLst>
        </pc:spChg>
        <pc:spChg chg="mod">
          <ac:chgData name="Mashal Khan" userId="ff208bdd-e69e-4a16-a659-cb1c3d459121" providerId="ADAL" clId="{71B1C552-49EE-4A21-8673-21E8B257C6B8}" dt="2021-10-06T07:16:26.074" v="1166" actId="20577"/>
          <ac:spMkLst>
            <pc:docMk/>
            <pc:sldMk cId="2187630414" sldId="371"/>
            <ac:spMk id="3" creationId="{5952F92E-6379-45F2-8D62-37A5F1395D1F}"/>
          </ac:spMkLst>
        </pc:spChg>
      </pc:sldChg>
      <pc:sldChg chg="del">
        <pc:chgData name="Mashal Khan" userId="ff208bdd-e69e-4a16-a659-cb1c3d459121" providerId="ADAL" clId="{71B1C552-49EE-4A21-8673-21E8B257C6B8}" dt="2021-10-06T05:12:48.107" v="0" actId="47"/>
        <pc:sldMkLst>
          <pc:docMk/>
          <pc:sldMk cId="3777153601" sldId="371"/>
        </pc:sldMkLst>
      </pc:sldChg>
      <pc:sldChg chg="addSp delSp modSp new mod setBg modNotesTx">
        <pc:chgData name="Mashal Khan" userId="ff208bdd-e69e-4a16-a659-cb1c3d459121" providerId="ADAL" clId="{71B1C552-49EE-4A21-8673-21E8B257C6B8}" dt="2021-10-06T07:20:31.145" v="1176"/>
        <pc:sldMkLst>
          <pc:docMk/>
          <pc:sldMk cId="2616860920" sldId="372"/>
        </pc:sldMkLst>
        <pc:spChg chg="del">
          <ac:chgData name="Mashal Khan" userId="ff208bdd-e69e-4a16-a659-cb1c3d459121" providerId="ADAL" clId="{71B1C552-49EE-4A21-8673-21E8B257C6B8}" dt="2021-10-06T07:19:17.430" v="1169" actId="26606"/>
          <ac:spMkLst>
            <pc:docMk/>
            <pc:sldMk cId="2616860920" sldId="372"/>
            <ac:spMk id="2" creationId="{49C3762F-AE66-4F15-9CA0-713E25224F45}"/>
          </ac:spMkLst>
        </pc:spChg>
        <pc:spChg chg="del">
          <ac:chgData name="Mashal Khan" userId="ff208bdd-e69e-4a16-a659-cb1c3d459121" providerId="ADAL" clId="{71B1C552-49EE-4A21-8673-21E8B257C6B8}" dt="2021-10-06T07:19:17.430" v="1169" actId="26606"/>
          <ac:spMkLst>
            <pc:docMk/>
            <pc:sldMk cId="2616860920" sldId="372"/>
            <ac:spMk id="3" creationId="{5A45EB0B-361D-4185-89BB-624B25AEBEA3}"/>
          </ac:spMkLst>
        </pc:spChg>
        <pc:picChg chg="add mod">
          <ac:chgData name="Mashal Khan" userId="ff208bdd-e69e-4a16-a659-cb1c3d459121" providerId="ADAL" clId="{71B1C552-49EE-4A21-8673-21E8B257C6B8}" dt="2021-10-06T07:19:29.388" v="1173" actId="14100"/>
          <ac:picMkLst>
            <pc:docMk/>
            <pc:sldMk cId="2616860920" sldId="372"/>
            <ac:picMk id="5" creationId="{AD254276-C465-4850-AE9A-4A0A56D108E8}"/>
          </ac:picMkLst>
        </pc:picChg>
      </pc:sldChg>
      <pc:sldChg chg="del">
        <pc:chgData name="Mashal Khan" userId="ff208bdd-e69e-4a16-a659-cb1c3d459121" providerId="ADAL" clId="{71B1C552-49EE-4A21-8673-21E8B257C6B8}" dt="2021-10-06T05:12:48.107" v="0" actId="47"/>
        <pc:sldMkLst>
          <pc:docMk/>
          <pc:sldMk cId="3372612024" sldId="372"/>
        </pc:sldMkLst>
      </pc:sldChg>
      <pc:sldChg chg="del">
        <pc:chgData name="Mashal Khan" userId="ff208bdd-e69e-4a16-a659-cb1c3d459121" providerId="ADAL" clId="{71B1C552-49EE-4A21-8673-21E8B257C6B8}" dt="2021-10-06T05:12:48.107" v="0" actId="47"/>
        <pc:sldMkLst>
          <pc:docMk/>
          <pc:sldMk cId="1104181515" sldId="373"/>
        </pc:sldMkLst>
      </pc:sldChg>
      <pc:sldChg chg="addSp delSp modSp new mod setBg">
        <pc:chgData name="Mashal Khan" userId="ff208bdd-e69e-4a16-a659-cb1c3d459121" providerId="ADAL" clId="{71B1C552-49EE-4A21-8673-21E8B257C6B8}" dt="2021-10-06T07:25:26.972" v="1181" actId="14100"/>
        <pc:sldMkLst>
          <pc:docMk/>
          <pc:sldMk cId="2357366578" sldId="373"/>
        </pc:sldMkLst>
        <pc:spChg chg="del">
          <ac:chgData name="Mashal Khan" userId="ff208bdd-e69e-4a16-a659-cb1c3d459121" providerId="ADAL" clId="{71B1C552-49EE-4A21-8673-21E8B257C6B8}" dt="2021-10-06T07:25:21.922" v="1179" actId="26606"/>
          <ac:spMkLst>
            <pc:docMk/>
            <pc:sldMk cId="2357366578" sldId="373"/>
            <ac:spMk id="2" creationId="{60052333-F750-47C7-8B48-900C8D3C3AD6}"/>
          </ac:spMkLst>
        </pc:spChg>
        <pc:spChg chg="del">
          <ac:chgData name="Mashal Khan" userId="ff208bdd-e69e-4a16-a659-cb1c3d459121" providerId="ADAL" clId="{71B1C552-49EE-4A21-8673-21E8B257C6B8}" dt="2021-10-06T07:25:21.922" v="1179" actId="26606"/>
          <ac:spMkLst>
            <pc:docMk/>
            <pc:sldMk cId="2357366578" sldId="373"/>
            <ac:spMk id="3" creationId="{640EDB8A-96C8-4BB5-97E0-DFC79BEB2677}"/>
          </ac:spMkLst>
        </pc:spChg>
        <pc:picChg chg="add mod">
          <ac:chgData name="Mashal Khan" userId="ff208bdd-e69e-4a16-a659-cb1c3d459121" providerId="ADAL" clId="{71B1C552-49EE-4A21-8673-21E8B257C6B8}" dt="2021-10-06T07:25:26.972" v="1181" actId="14100"/>
          <ac:picMkLst>
            <pc:docMk/>
            <pc:sldMk cId="2357366578" sldId="373"/>
            <ac:picMk id="5" creationId="{DD9A0F9F-59F8-4AB7-B493-2FA35EE3861E}"/>
          </ac:picMkLst>
        </pc:picChg>
      </pc:sldChg>
      <pc:sldChg chg="modSp new mod ord">
        <pc:chgData name="Mashal Khan" userId="ff208bdd-e69e-4a16-a659-cb1c3d459121" providerId="ADAL" clId="{71B1C552-49EE-4A21-8673-21E8B257C6B8}" dt="2021-10-06T07:26:20.678" v="1227"/>
        <pc:sldMkLst>
          <pc:docMk/>
          <pc:sldMk cId="1268053026" sldId="374"/>
        </pc:sldMkLst>
        <pc:spChg chg="mod">
          <ac:chgData name="Mashal Khan" userId="ff208bdd-e69e-4a16-a659-cb1c3d459121" providerId="ADAL" clId="{71B1C552-49EE-4A21-8673-21E8B257C6B8}" dt="2021-10-06T07:26:06.435" v="1198" actId="20577"/>
          <ac:spMkLst>
            <pc:docMk/>
            <pc:sldMk cId="1268053026" sldId="374"/>
            <ac:spMk id="2" creationId="{11ED14D7-A587-436D-9CB1-51AB7C358BAD}"/>
          </ac:spMkLst>
        </pc:spChg>
        <pc:spChg chg="mod">
          <ac:chgData name="Mashal Khan" userId="ff208bdd-e69e-4a16-a659-cb1c3d459121" providerId="ADAL" clId="{71B1C552-49EE-4A21-8673-21E8B257C6B8}" dt="2021-10-06T07:26:17.726" v="1225" actId="20577"/>
          <ac:spMkLst>
            <pc:docMk/>
            <pc:sldMk cId="1268053026" sldId="374"/>
            <ac:spMk id="3" creationId="{9D464D85-E740-4748-8D91-DC00012FBFE8}"/>
          </ac:spMkLst>
        </pc:spChg>
      </pc:sldChg>
      <pc:sldChg chg="del">
        <pc:chgData name="Mashal Khan" userId="ff208bdd-e69e-4a16-a659-cb1c3d459121" providerId="ADAL" clId="{71B1C552-49EE-4A21-8673-21E8B257C6B8}" dt="2021-10-06T05:12:48.107" v="0" actId="47"/>
        <pc:sldMkLst>
          <pc:docMk/>
          <pc:sldMk cId="2103310810" sldId="374"/>
        </pc:sldMkLst>
      </pc:sldChg>
      <pc:sldChg chg="modSp new mod ord modNotesTx">
        <pc:chgData name="Mashal Khan" userId="ff208bdd-e69e-4a16-a659-cb1c3d459121" providerId="ADAL" clId="{71B1C552-49EE-4A21-8673-21E8B257C6B8}" dt="2021-10-12T17:22:30.229" v="1382"/>
        <pc:sldMkLst>
          <pc:docMk/>
          <pc:sldMk cId="1210386665" sldId="375"/>
        </pc:sldMkLst>
        <pc:spChg chg="mod">
          <ac:chgData name="Mashal Khan" userId="ff208bdd-e69e-4a16-a659-cb1c3d459121" providerId="ADAL" clId="{71B1C552-49EE-4A21-8673-21E8B257C6B8}" dt="2021-10-06T07:28:19.599" v="1248" actId="20577"/>
          <ac:spMkLst>
            <pc:docMk/>
            <pc:sldMk cId="1210386665" sldId="375"/>
            <ac:spMk id="2" creationId="{7E87C8CC-260B-4B7B-855E-0FE549176576}"/>
          </ac:spMkLst>
        </pc:spChg>
        <pc:spChg chg="mod">
          <ac:chgData name="Mashal Khan" userId="ff208bdd-e69e-4a16-a659-cb1c3d459121" providerId="ADAL" clId="{71B1C552-49EE-4A21-8673-21E8B257C6B8}" dt="2021-10-06T07:29:36.024" v="1313" actId="20577"/>
          <ac:spMkLst>
            <pc:docMk/>
            <pc:sldMk cId="1210386665" sldId="375"/>
            <ac:spMk id="3" creationId="{3F83B233-D7E2-4870-B294-FA17B051EB50}"/>
          </ac:spMkLst>
        </pc:spChg>
      </pc:sldChg>
      <pc:sldChg chg="del">
        <pc:chgData name="Mashal Khan" userId="ff208bdd-e69e-4a16-a659-cb1c3d459121" providerId="ADAL" clId="{71B1C552-49EE-4A21-8673-21E8B257C6B8}" dt="2021-10-06T05:12:48.107" v="0" actId="47"/>
        <pc:sldMkLst>
          <pc:docMk/>
          <pc:sldMk cId="2038399700" sldId="375"/>
        </pc:sldMkLst>
      </pc:sldChg>
      <pc:sldChg chg="del">
        <pc:chgData name="Mashal Khan" userId="ff208bdd-e69e-4a16-a659-cb1c3d459121" providerId="ADAL" clId="{71B1C552-49EE-4A21-8673-21E8B257C6B8}" dt="2021-10-06T05:12:48.107" v="0" actId="47"/>
        <pc:sldMkLst>
          <pc:docMk/>
          <pc:sldMk cId="536906427" sldId="376"/>
        </pc:sldMkLst>
      </pc:sldChg>
      <pc:sldChg chg="addSp delSp modSp new mod">
        <pc:chgData name="Mashal Khan" userId="ff208bdd-e69e-4a16-a659-cb1c3d459121" providerId="ADAL" clId="{71B1C552-49EE-4A21-8673-21E8B257C6B8}" dt="2021-10-12T16:22:07.463" v="1347" actId="20577"/>
        <pc:sldMkLst>
          <pc:docMk/>
          <pc:sldMk cId="1106602705" sldId="376"/>
        </pc:sldMkLst>
        <pc:spChg chg="mod">
          <ac:chgData name="Mashal Khan" userId="ff208bdd-e69e-4a16-a659-cb1c3d459121" providerId="ADAL" clId="{71B1C552-49EE-4A21-8673-21E8B257C6B8}" dt="2021-10-12T16:22:07.463" v="1347" actId="20577"/>
          <ac:spMkLst>
            <pc:docMk/>
            <pc:sldMk cId="1106602705" sldId="376"/>
            <ac:spMk id="2" creationId="{167ADBCD-20D5-4D46-AFFD-AD214F6DD8BA}"/>
          </ac:spMkLst>
        </pc:spChg>
        <pc:spChg chg="del">
          <ac:chgData name="Mashal Khan" userId="ff208bdd-e69e-4a16-a659-cb1c3d459121" providerId="ADAL" clId="{71B1C552-49EE-4A21-8673-21E8B257C6B8}" dt="2021-10-12T16:21:54.561" v="1326" actId="22"/>
          <ac:spMkLst>
            <pc:docMk/>
            <pc:sldMk cId="1106602705" sldId="376"/>
            <ac:spMk id="3" creationId="{C6D2C8BA-1DF2-4A8F-98A9-C2B725FAFC5B}"/>
          </ac:spMkLst>
        </pc:spChg>
        <pc:picChg chg="add mod ord">
          <ac:chgData name="Mashal Khan" userId="ff208bdd-e69e-4a16-a659-cb1c3d459121" providerId="ADAL" clId="{71B1C552-49EE-4A21-8673-21E8B257C6B8}" dt="2021-10-12T16:21:54.561" v="1326" actId="22"/>
          <ac:picMkLst>
            <pc:docMk/>
            <pc:sldMk cId="1106602705" sldId="376"/>
            <ac:picMk id="5" creationId="{9223329F-A3D5-42A5-93BA-5AF6D1C3C9A9}"/>
          </ac:picMkLst>
        </pc:picChg>
      </pc:sldChg>
      <pc:sldChg chg="addSp delSp modSp new mod ord setBg">
        <pc:chgData name="Mashal Khan" userId="ff208bdd-e69e-4a16-a659-cb1c3d459121" providerId="ADAL" clId="{71B1C552-49EE-4A21-8673-21E8B257C6B8}" dt="2021-10-12T16:33:02.372" v="1372"/>
        <pc:sldMkLst>
          <pc:docMk/>
          <pc:sldMk cId="581529234" sldId="377"/>
        </pc:sldMkLst>
        <pc:spChg chg="del">
          <ac:chgData name="Mashal Khan" userId="ff208bdd-e69e-4a16-a659-cb1c3d459121" providerId="ADAL" clId="{71B1C552-49EE-4A21-8673-21E8B257C6B8}" dt="2021-10-12T16:31:08.966" v="1365" actId="26606"/>
          <ac:spMkLst>
            <pc:docMk/>
            <pc:sldMk cId="581529234" sldId="377"/>
            <ac:spMk id="2" creationId="{0C91EF53-69A4-404E-9AC2-AE75306DDF7B}"/>
          </ac:spMkLst>
        </pc:spChg>
        <pc:spChg chg="del">
          <ac:chgData name="Mashal Khan" userId="ff208bdd-e69e-4a16-a659-cb1c3d459121" providerId="ADAL" clId="{71B1C552-49EE-4A21-8673-21E8B257C6B8}" dt="2021-10-12T16:31:08.966" v="1365" actId="26606"/>
          <ac:spMkLst>
            <pc:docMk/>
            <pc:sldMk cId="581529234" sldId="377"/>
            <ac:spMk id="3" creationId="{8DB3E65F-4489-4835-9E46-844369A06F85}"/>
          </ac:spMkLst>
        </pc:spChg>
        <pc:spChg chg="add">
          <ac:chgData name="Mashal Khan" userId="ff208bdd-e69e-4a16-a659-cb1c3d459121" providerId="ADAL" clId="{71B1C552-49EE-4A21-8673-21E8B257C6B8}" dt="2021-10-12T16:31:08.966" v="1365" actId="26606"/>
          <ac:spMkLst>
            <pc:docMk/>
            <pc:sldMk cId="581529234" sldId="377"/>
            <ac:spMk id="10" creationId="{42A4FC2C-047E-45A5-965D-8E1E3BF09BC6}"/>
          </ac:spMkLst>
        </pc:spChg>
        <pc:picChg chg="add mod">
          <ac:chgData name="Mashal Khan" userId="ff208bdd-e69e-4a16-a659-cb1c3d459121" providerId="ADAL" clId="{71B1C552-49EE-4A21-8673-21E8B257C6B8}" dt="2021-10-12T16:31:08.966" v="1365" actId="26606"/>
          <ac:picMkLst>
            <pc:docMk/>
            <pc:sldMk cId="581529234" sldId="377"/>
            <ac:picMk id="5" creationId="{059F04AC-5828-4154-BF17-612716E445DE}"/>
          </ac:picMkLst>
        </pc:picChg>
      </pc:sldChg>
      <pc:sldChg chg="del">
        <pc:chgData name="Mashal Khan" userId="ff208bdd-e69e-4a16-a659-cb1c3d459121" providerId="ADAL" clId="{71B1C552-49EE-4A21-8673-21E8B257C6B8}" dt="2021-10-06T05:12:48.107" v="0" actId="47"/>
        <pc:sldMkLst>
          <pc:docMk/>
          <pc:sldMk cId="3303505440" sldId="377"/>
        </pc:sldMkLst>
      </pc:sldChg>
      <pc:sldChg chg="addSp delSp modSp new mod ord setBg">
        <pc:chgData name="Mashal Khan" userId="ff208bdd-e69e-4a16-a659-cb1c3d459121" providerId="ADAL" clId="{71B1C552-49EE-4A21-8673-21E8B257C6B8}" dt="2021-10-12T16:33:07.530" v="1374"/>
        <pc:sldMkLst>
          <pc:docMk/>
          <pc:sldMk cId="3111170589" sldId="378"/>
        </pc:sldMkLst>
        <pc:spChg chg="del">
          <ac:chgData name="Mashal Khan" userId="ff208bdd-e69e-4a16-a659-cb1c3d459121" providerId="ADAL" clId="{71B1C552-49EE-4A21-8673-21E8B257C6B8}" dt="2021-10-12T16:32:30.780" v="1368" actId="26606"/>
          <ac:spMkLst>
            <pc:docMk/>
            <pc:sldMk cId="3111170589" sldId="378"/>
            <ac:spMk id="2" creationId="{AB514F0F-C7C0-425A-AAEE-1FD7E54D6569}"/>
          </ac:spMkLst>
        </pc:spChg>
        <pc:spChg chg="del">
          <ac:chgData name="Mashal Khan" userId="ff208bdd-e69e-4a16-a659-cb1c3d459121" providerId="ADAL" clId="{71B1C552-49EE-4A21-8673-21E8B257C6B8}" dt="2021-10-12T16:32:30.780" v="1368" actId="26606"/>
          <ac:spMkLst>
            <pc:docMk/>
            <pc:sldMk cId="3111170589" sldId="378"/>
            <ac:spMk id="3" creationId="{39DFAB86-4338-4E96-B2E8-D8E2CF82098B}"/>
          </ac:spMkLst>
        </pc:spChg>
        <pc:picChg chg="add mod">
          <ac:chgData name="Mashal Khan" userId="ff208bdd-e69e-4a16-a659-cb1c3d459121" providerId="ADAL" clId="{71B1C552-49EE-4A21-8673-21E8B257C6B8}" dt="2021-10-12T16:32:44.134" v="1370" actId="14100"/>
          <ac:picMkLst>
            <pc:docMk/>
            <pc:sldMk cId="3111170589" sldId="378"/>
            <ac:picMk id="5" creationId="{599B9E51-8275-4BE7-905F-FF0AE1F23BA6}"/>
          </ac:picMkLst>
        </pc:picChg>
      </pc:sldChg>
      <pc:sldChg chg="addSp delSp modSp new mod setBg">
        <pc:chgData name="Mashal Khan" userId="ff208bdd-e69e-4a16-a659-cb1c3d459121" providerId="ADAL" clId="{71B1C552-49EE-4A21-8673-21E8B257C6B8}" dt="2021-10-12T17:04:53.454" v="1380" actId="14100"/>
        <pc:sldMkLst>
          <pc:docMk/>
          <pc:sldMk cId="83065692" sldId="379"/>
        </pc:sldMkLst>
        <pc:spChg chg="del">
          <ac:chgData name="Mashal Khan" userId="ff208bdd-e69e-4a16-a659-cb1c3d459121" providerId="ADAL" clId="{71B1C552-49EE-4A21-8673-21E8B257C6B8}" dt="2021-10-12T17:04:45.458" v="1377" actId="26606"/>
          <ac:spMkLst>
            <pc:docMk/>
            <pc:sldMk cId="83065692" sldId="379"/>
            <ac:spMk id="2" creationId="{A75F8C36-284C-44CC-B0B5-DC19FC490E92}"/>
          </ac:spMkLst>
        </pc:spChg>
        <pc:spChg chg="del">
          <ac:chgData name="Mashal Khan" userId="ff208bdd-e69e-4a16-a659-cb1c3d459121" providerId="ADAL" clId="{71B1C552-49EE-4A21-8673-21E8B257C6B8}" dt="2021-10-12T17:04:45.458" v="1377" actId="26606"/>
          <ac:spMkLst>
            <pc:docMk/>
            <pc:sldMk cId="83065692" sldId="379"/>
            <ac:spMk id="3" creationId="{E5E9A377-05E4-46FA-B047-B5086B5B55AD}"/>
          </ac:spMkLst>
        </pc:spChg>
        <pc:picChg chg="add mod">
          <ac:chgData name="Mashal Khan" userId="ff208bdd-e69e-4a16-a659-cb1c3d459121" providerId="ADAL" clId="{71B1C552-49EE-4A21-8673-21E8B257C6B8}" dt="2021-10-12T17:04:53.454" v="1380" actId="14100"/>
          <ac:picMkLst>
            <pc:docMk/>
            <pc:sldMk cId="83065692" sldId="379"/>
            <ac:picMk id="5" creationId="{17A71D02-5492-40F0-B4E6-16A7A4AA5987}"/>
          </ac:picMkLst>
        </pc:picChg>
      </pc:sldChg>
      <pc:sldChg chg="new">
        <pc:chgData name="Mashal Khan" userId="ff208bdd-e69e-4a16-a659-cb1c3d459121" providerId="ADAL" clId="{71B1C552-49EE-4A21-8673-21E8B257C6B8}" dt="2021-10-13T03:59:45.864" v="1383" actId="680"/>
        <pc:sldMkLst>
          <pc:docMk/>
          <pc:sldMk cId="1850281666" sldId="380"/>
        </pc:sldMkLst>
      </pc:sldChg>
      <pc:sldChg chg="new">
        <pc:chgData name="Mashal Khan" userId="ff208bdd-e69e-4a16-a659-cb1c3d459121" providerId="ADAL" clId="{71B1C552-49EE-4A21-8673-21E8B257C6B8}" dt="2021-10-13T07:53:30.137" v="1384" actId="680"/>
        <pc:sldMkLst>
          <pc:docMk/>
          <pc:sldMk cId="4139082496" sldId="381"/>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25T18:41:50.556"/>
    </inkml:context>
    <inkml:brush xml:id="br0">
      <inkml:brushProperty name="width" value="0.1" units="cm"/>
      <inkml:brushProperty name="height" value="0.1" units="cm"/>
      <inkml:brushProperty name="ignorePressure" value="1"/>
    </inkml:brush>
  </inkml:definitions>
  <inkml:trace contextRef="#ctx0" brushRef="#br0">0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25T18:52:28.425"/>
    </inkml:context>
    <inkml:brush xml:id="br0">
      <inkml:brushProperty name="width" value="0.1" units="cm"/>
      <inkml:brushProperty name="height" value="0.1" units="cm"/>
      <inkml:brushProperty name="ignorePressure" value="1"/>
    </inkml:brush>
  </inkml:definitions>
  <inkml:trace contextRef="#ctx0" brushRef="#br0">0 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9A3947-A5FD-40A6-998D-EB20DBC1343D}" type="datetimeFigureOut">
              <a:rPr lang="en-US" smtClean="0"/>
              <a:t>12/1/2021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4A960E-C59C-4137-B8DC-8A4C77F23937}" type="slidenum">
              <a:rPr lang="en-US" smtClean="0"/>
              <a:t>‹#›</a:t>
            </a:fld>
            <a:endParaRPr lang="en-US"/>
          </a:p>
        </p:txBody>
      </p:sp>
    </p:spTree>
    <p:extLst>
      <p:ext uri="{BB962C8B-B14F-4D97-AF65-F5344CB8AC3E}">
        <p14:creationId xmlns:p14="http://schemas.microsoft.com/office/powerpoint/2010/main" val="2554711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228503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A1789262-E8AC-4238-8F4D-4DBBCB0D4E2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F6B9CCAE-DB9D-44FE-BF51-D18C52443511}" type="slidenum">
              <a:rPr lang="en-US" altLang="en-US" sz="1200" b="0">
                <a:latin typeface="Times New Roman" panose="02020603050405020304" pitchFamily="18" charset="0"/>
              </a:rPr>
              <a:pPr/>
              <a:t>18</a:t>
            </a:fld>
            <a:endParaRPr lang="en-US" altLang="en-US" sz="1200" b="0">
              <a:latin typeface="Times New Roman" panose="02020603050405020304" pitchFamily="18" charset="0"/>
            </a:endParaRPr>
          </a:p>
        </p:txBody>
      </p:sp>
      <p:sp>
        <p:nvSpPr>
          <p:cNvPr id="61443" name="Rectangle 2">
            <a:extLst>
              <a:ext uri="{FF2B5EF4-FFF2-40B4-BE49-F238E27FC236}">
                <a16:creationId xmlns:a16="http://schemas.microsoft.com/office/drawing/2014/main" id="{F995A11A-F525-47E1-B90F-BE5955F0F5D9}"/>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id="{6996980B-A297-437B-B19D-8F6E280A258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5BC1573A-1961-4FE5-B011-E4AF3C798B0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0372426A-7F84-42C1-832F-9B85C0967CF2}" type="slidenum">
              <a:rPr lang="en-US" altLang="en-US" sz="1200" b="0">
                <a:latin typeface="Times New Roman" panose="02020603050405020304" pitchFamily="18" charset="0"/>
              </a:rPr>
              <a:pPr/>
              <a:t>19</a:t>
            </a:fld>
            <a:endParaRPr lang="en-US" altLang="en-US" sz="1200" b="0">
              <a:latin typeface="Times New Roman" panose="02020603050405020304" pitchFamily="18" charset="0"/>
            </a:endParaRPr>
          </a:p>
        </p:txBody>
      </p:sp>
      <p:sp>
        <p:nvSpPr>
          <p:cNvPr id="63491" name="Rectangle 2">
            <a:extLst>
              <a:ext uri="{FF2B5EF4-FFF2-40B4-BE49-F238E27FC236}">
                <a16:creationId xmlns:a16="http://schemas.microsoft.com/office/drawing/2014/main" id="{D4A44602-F4FF-414C-BEA5-D0B6A0B26A96}"/>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id="{11E4FFEC-C2EA-42B9-AED5-ED7ED5BFFD3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4C691D3A-A60F-43C9-9E5B-FAEEE99D6DF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DAE79CB3-4ECB-4FFE-A53D-2B478E3F9DC6}" type="slidenum">
              <a:rPr lang="en-US" altLang="en-US" sz="1200" b="0">
                <a:latin typeface="Times New Roman" panose="02020603050405020304" pitchFamily="18" charset="0"/>
              </a:rPr>
              <a:pPr/>
              <a:t>20</a:t>
            </a:fld>
            <a:endParaRPr lang="en-US" altLang="en-US" sz="1200" b="0">
              <a:latin typeface="Times New Roman" panose="02020603050405020304" pitchFamily="18" charset="0"/>
            </a:endParaRPr>
          </a:p>
        </p:txBody>
      </p:sp>
      <p:sp>
        <p:nvSpPr>
          <p:cNvPr id="65539" name="Rectangle 2">
            <a:extLst>
              <a:ext uri="{FF2B5EF4-FFF2-40B4-BE49-F238E27FC236}">
                <a16:creationId xmlns:a16="http://schemas.microsoft.com/office/drawing/2014/main" id="{68E3C004-B6D8-4B27-A8A2-6A1BB4746D65}"/>
              </a:ext>
            </a:extLst>
          </p:cNvPr>
          <p:cNvSpPr>
            <a:spLocks noGrp="1" noRot="1" noChangeAspect="1" noChangeArrowheads="1" noTextEdit="1"/>
          </p:cNvSpPr>
          <p:nvPr>
            <p:ph type="sldImg"/>
          </p:nvPr>
        </p:nvSpPr>
        <p:spPr>
          <a:ln/>
        </p:spPr>
      </p:sp>
      <p:sp>
        <p:nvSpPr>
          <p:cNvPr id="65540" name="Rectangle 3">
            <a:extLst>
              <a:ext uri="{FF2B5EF4-FFF2-40B4-BE49-F238E27FC236}">
                <a16:creationId xmlns:a16="http://schemas.microsoft.com/office/drawing/2014/main" id="{C213EA6B-CE42-4E62-8292-5AFA2EC2F22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en-US" sz="1200" i="1" dirty="0">
                <a:solidFill>
                  <a:schemeClr val="hlink"/>
                </a:solidFill>
                <a:latin typeface="Times New Roman" panose="02020603050405020304" pitchFamily="18" charset="0"/>
              </a:rPr>
              <a:t>Solution</a:t>
            </a:r>
          </a:p>
          <a:p>
            <a:pPr algn="just"/>
            <a:r>
              <a:rPr lang="en-US" altLang="en-US" sz="1200" i="1" dirty="0">
                <a:latin typeface="Times" panose="02020603050405020304" pitchFamily="18" charset="0"/>
              </a:rPr>
              <a:t>If the M bit is 0, it means that there are no more fragments; the fragment is the last one. However, we cannot say if the original packet was fragmented or not. A non-fragmented packet is considered the last fragment.</a:t>
            </a:r>
          </a:p>
          <a:p>
            <a:pPr eaLnBrk="1" hangingPunct="1"/>
            <a:endParaRPr lang="en-US"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610C43A8-93C3-497B-B54F-F73EBA74602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DA738E4E-352C-4287-A68C-995A83B52F37}" type="slidenum">
              <a:rPr lang="en-US" altLang="en-US" sz="1200" b="0">
                <a:latin typeface="Times New Roman" panose="02020603050405020304" pitchFamily="18" charset="0"/>
              </a:rPr>
              <a:pPr/>
              <a:t>21</a:t>
            </a:fld>
            <a:endParaRPr lang="en-US" altLang="en-US" sz="1200" b="0">
              <a:latin typeface="Times New Roman" panose="02020603050405020304" pitchFamily="18" charset="0"/>
            </a:endParaRPr>
          </a:p>
        </p:txBody>
      </p:sp>
      <p:sp>
        <p:nvSpPr>
          <p:cNvPr id="69635" name="Rectangle 2">
            <a:extLst>
              <a:ext uri="{FF2B5EF4-FFF2-40B4-BE49-F238E27FC236}">
                <a16:creationId xmlns:a16="http://schemas.microsoft.com/office/drawing/2014/main" id="{41A874DA-BC3C-43F5-8595-707A8C8B08E4}"/>
              </a:ext>
            </a:extLst>
          </p:cNvPr>
          <p:cNvSpPr>
            <a:spLocks noGrp="1" noRot="1" noChangeAspect="1" noChangeArrowheads="1" noTextEdit="1"/>
          </p:cNvSpPr>
          <p:nvPr>
            <p:ph type="sldImg"/>
          </p:nvPr>
        </p:nvSpPr>
        <p:spPr>
          <a:ln/>
        </p:spPr>
      </p:sp>
      <p:sp>
        <p:nvSpPr>
          <p:cNvPr id="69636" name="Rectangle 3">
            <a:extLst>
              <a:ext uri="{FF2B5EF4-FFF2-40B4-BE49-F238E27FC236}">
                <a16:creationId xmlns:a16="http://schemas.microsoft.com/office/drawing/2014/main" id="{70A2AD0D-6C5D-4832-859A-C241AD9A204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en-US" sz="1200" i="1" dirty="0">
                <a:solidFill>
                  <a:schemeClr val="hlink"/>
                </a:solidFill>
                <a:latin typeface="Times New Roman" panose="02020603050405020304" pitchFamily="18" charset="0"/>
              </a:rPr>
              <a:t>Solution</a:t>
            </a:r>
          </a:p>
          <a:p>
            <a:pPr algn="just"/>
            <a:r>
              <a:rPr lang="en-US" altLang="en-US" sz="1200" i="1" dirty="0">
                <a:latin typeface="Times" panose="02020603050405020304" pitchFamily="18" charset="0"/>
              </a:rPr>
              <a:t>Because the M bit is 1, it is either the first fragment or a middle one. Because the offset value is 0, it is the first fragment.</a:t>
            </a:r>
          </a:p>
          <a:p>
            <a:pPr eaLnBrk="1" hangingPunct="1"/>
            <a:endParaRPr lang="en-US"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95FC3859-7A56-4A72-B2EC-B343EB0AA2B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D29D830C-F0FE-4516-B9AC-F7C0DB8739D4}" type="slidenum">
              <a:rPr lang="en-US" altLang="en-US" sz="1200" b="0">
                <a:latin typeface="Times New Roman" panose="02020603050405020304" pitchFamily="18" charset="0"/>
              </a:rPr>
              <a:pPr/>
              <a:t>23</a:t>
            </a:fld>
            <a:endParaRPr lang="en-US" altLang="en-US" sz="1200" b="0">
              <a:latin typeface="Times New Roman" panose="02020603050405020304" pitchFamily="18" charset="0"/>
            </a:endParaRPr>
          </a:p>
        </p:txBody>
      </p:sp>
      <p:sp>
        <p:nvSpPr>
          <p:cNvPr id="53251" name="Rectangle 2">
            <a:extLst>
              <a:ext uri="{FF2B5EF4-FFF2-40B4-BE49-F238E27FC236}">
                <a16:creationId xmlns:a16="http://schemas.microsoft.com/office/drawing/2014/main" id="{4140CD61-9E48-4E4F-B4E3-F3826DB73326}"/>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ABFF21F3-EFB3-43B1-89BC-9CCA25666D3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en-US" sz="1200" i="1" dirty="0">
                <a:solidFill>
                  <a:schemeClr val="hlink"/>
                </a:solidFill>
                <a:latin typeface="Times New Roman" panose="02020603050405020304" pitchFamily="18" charset="0"/>
              </a:rPr>
              <a:t>Solution</a:t>
            </a:r>
          </a:p>
          <a:p>
            <a:pPr algn="just"/>
            <a:r>
              <a:rPr lang="en-US" altLang="en-US" sz="1200" i="1" dirty="0">
                <a:latin typeface="Times" panose="02020603050405020304" pitchFamily="18" charset="0"/>
              </a:rPr>
              <a:t>To find the time-to-live field, we skip 8 bytes. The time-to-live field is the ninth byte, which is 01. This means the packet can travel only one hop. The protocol field is the next byte (02), which means that the upper-layer protocol is IGMP.</a:t>
            </a:r>
          </a:p>
          <a:p>
            <a:pPr eaLnBrk="1" hangingPunct="1"/>
            <a:endParaRPr lang="en-US"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B196D2CA-DA26-4BBA-A1BB-AD034782EAD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2D9E9BB5-89F0-43D0-BA53-A4AD5BE9A627}" type="slidenum">
              <a:rPr lang="en-US" altLang="en-US" sz="1200" b="0">
                <a:latin typeface="Times New Roman" panose="02020603050405020304" pitchFamily="18" charset="0"/>
              </a:rPr>
              <a:pPr/>
              <a:t>24</a:t>
            </a:fld>
            <a:endParaRPr lang="en-US" altLang="en-US" sz="1200" b="0">
              <a:latin typeface="Times New Roman" panose="02020603050405020304" pitchFamily="18" charset="0"/>
            </a:endParaRPr>
          </a:p>
        </p:txBody>
      </p:sp>
      <p:sp>
        <p:nvSpPr>
          <p:cNvPr id="79875" name="Rectangle 2">
            <a:extLst>
              <a:ext uri="{FF2B5EF4-FFF2-40B4-BE49-F238E27FC236}">
                <a16:creationId xmlns:a16="http://schemas.microsoft.com/office/drawing/2014/main" id="{5B0B91A0-A3EF-4A5F-9171-8033E799AFE4}"/>
              </a:ext>
            </a:extLst>
          </p:cNvPr>
          <p:cNvSpPr>
            <a:spLocks noGrp="1" noRot="1" noChangeAspect="1" noChangeArrowheads="1" noTextEdit="1"/>
          </p:cNvSpPr>
          <p:nvPr>
            <p:ph type="sldImg"/>
          </p:nvPr>
        </p:nvSpPr>
        <p:spPr>
          <a:ln/>
        </p:spPr>
      </p:sp>
      <p:sp>
        <p:nvSpPr>
          <p:cNvPr id="79876" name="Rectangle 3">
            <a:extLst>
              <a:ext uri="{FF2B5EF4-FFF2-40B4-BE49-F238E27FC236}">
                <a16:creationId xmlns:a16="http://schemas.microsoft.com/office/drawing/2014/main" id="{31E71578-7F4D-43BA-8DE7-621EA9DD912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49492CFE-E3D4-427F-8E94-442029F6F80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014671E5-2077-41AF-B335-908683B4B454}" type="slidenum">
              <a:rPr lang="en-US" altLang="en-US" sz="1200" b="0">
                <a:latin typeface="Times New Roman" panose="02020603050405020304" pitchFamily="18" charset="0"/>
              </a:rPr>
              <a:pPr/>
              <a:t>25</a:t>
            </a:fld>
            <a:endParaRPr lang="en-US" altLang="en-US" sz="1200" b="0">
              <a:latin typeface="Times New Roman" panose="02020603050405020304" pitchFamily="18" charset="0"/>
            </a:endParaRPr>
          </a:p>
        </p:txBody>
      </p:sp>
      <p:sp>
        <p:nvSpPr>
          <p:cNvPr id="81923" name="Rectangle 2">
            <a:extLst>
              <a:ext uri="{FF2B5EF4-FFF2-40B4-BE49-F238E27FC236}">
                <a16:creationId xmlns:a16="http://schemas.microsoft.com/office/drawing/2014/main" id="{571FED67-35CB-4331-BB18-11037CF3F5E7}"/>
              </a:ext>
            </a:extLst>
          </p:cNvPr>
          <p:cNvSpPr>
            <a:spLocks noGrp="1" noRot="1" noChangeAspect="1" noChangeArrowheads="1" noTextEdit="1"/>
          </p:cNvSpPr>
          <p:nvPr>
            <p:ph type="sldImg"/>
          </p:nvPr>
        </p:nvSpPr>
        <p:spPr>
          <a:ln/>
        </p:spPr>
      </p:sp>
      <p:sp>
        <p:nvSpPr>
          <p:cNvPr id="81924" name="Rectangle 3">
            <a:extLst>
              <a:ext uri="{FF2B5EF4-FFF2-40B4-BE49-F238E27FC236}">
                <a16:creationId xmlns:a16="http://schemas.microsoft.com/office/drawing/2014/main" id="{CC99361A-8E6C-4585-B5D7-ACC1368DF15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5F471850-B65A-44F4-8B32-5E68DC3D410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C7CD2E24-0F21-46EB-B7F0-3F8A772C63A3}" type="slidenum">
              <a:rPr lang="en-US" altLang="en-US" sz="1200" b="0">
                <a:latin typeface="Times New Roman" panose="02020603050405020304" pitchFamily="18" charset="0"/>
              </a:rPr>
              <a:pPr/>
              <a:t>27</a:t>
            </a:fld>
            <a:endParaRPr lang="en-US" altLang="en-US" sz="1200" b="0">
              <a:latin typeface="Times New Roman" panose="02020603050405020304" pitchFamily="18" charset="0"/>
            </a:endParaRPr>
          </a:p>
        </p:txBody>
      </p:sp>
      <p:sp>
        <p:nvSpPr>
          <p:cNvPr id="83971" name="Rectangle 2">
            <a:extLst>
              <a:ext uri="{FF2B5EF4-FFF2-40B4-BE49-F238E27FC236}">
                <a16:creationId xmlns:a16="http://schemas.microsoft.com/office/drawing/2014/main" id="{1C448937-7C39-41FC-9215-686A7F154507}"/>
              </a:ext>
            </a:extLst>
          </p:cNvPr>
          <p:cNvSpPr>
            <a:spLocks noGrp="1" noRot="1" noChangeAspect="1" noChangeArrowheads="1" noTextEdit="1"/>
          </p:cNvSpPr>
          <p:nvPr>
            <p:ph type="sldImg"/>
          </p:nvPr>
        </p:nvSpPr>
        <p:spPr>
          <a:ln/>
        </p:spPr>
      </p:sp>
      <p:sp>
        <p:nvSpPr>
          <p:cNvPr id="83972" name="Rectangle 3">
            <a:extLst>
              <a:ext uri="{FF2B5EF4-FFF2-40B4-BE49-F238E27FC236}">
                <a16:creationId xmlns:a16="http://schemas.microsoft.com/office/drawing/2014/main" id="{CF754FAC-5BA5-475F-969F-24B1A3E147E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93B2F257-F346-421E-9239-EDE21F3C39D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E17FC05B-C4E0-4E06-93D6-25B6874A0BC3}" type="slidenum">
              <a:rPr lang="en-US" altLang="en-US" sz="1200" b="0">
                <a:latin typeface="Times New Roman" panose="02020603050405020304" pitchFamily="18" charset="0"/>
              </a:rPr>
              <a:pPr/>
              <a:t>28</a:t>
            </a:fld>
            <a:endParaRPr lang="en-US" altLang="en-US" sz="1200" b="0">
              <a:latin typeface="Times New Roman" panose="02020603050405020304" pitchFamily="18" charset="0"/>
            </a:endParaRPr>
          </a:p>
        </p:txBody>
      </p:sp>
      <p:sp>
        <p:nvSpPr>
          <p:cNvPr id="86019" name="Rectangle 2">
            <a:extLst>
              <a:ext uri="{FF2B5EF4-FFF2-40B4-BE49-F238E27FC236}">
                <a16:creationId xmlns:a16="http://schemas.microsoft.com/office/drawing/2014/main" id="{9A4BCCC9-42BD-47AC-A2FB-1353CE8977DE}"/>
              </a:ext>
            </a:extLst>
          </p:cNvPr>
          <p:cNvSpPr>
            <a:spLocks noGrp="1" noRot="1" noChangeAspect="1" noChangeArrowheads="1" noTextEdit="1"/>
          </p:cNvSpPr>
          <p:nvPr>
            <p:ph type="sldImg"/>
          </p:nvPr>
        </p:nvSpPr>
        <p:spPr>
          <a:ln/>
        </p:spPr>
      </p:sp>
      <p:sp>
        <p:nvSpPr>
          <p:cNvPr id="86020" name="Rectangle 3">
            <a:extLst>
              <a:ext uri="{FF2B5EF4-FFF2-40B4-BE49-F238E27FC236}">
                <a16:creationId xmlns:a16="http://schemas.microsoft.com/office/drawing/2014/main" id="{7D07F905-B41E-4DF5-9A21-4F7D0E6FA06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0882A7B6-F41E-4E46-8530-7597CA70061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2C6DEAD6-F5C5-44E3-8B24-188FA1CBDF4F}" type="slidenum">
              <a:rPr lang="en-US" altLang="en-US" sz="1200" b="0">
                <a:latin typeface="Times New Roman" panose="02020603050405020304" pitchFamily="18" charset="0"/>
              </a:rPr>
              <a:pPr/>
              <a:t>29</a:t>
            </a:fld>
            <a:endParaRPr lang="en-US" altLang="en-US" sz="1200" b="0">
              <a:latin typeface="Times New Roman" panose="02020603050405020304" pitchFamily="18" charset="0"/>
            </a:endParaRPr>
          </a:p>
        </p:txBody>
      </p:sp>
      <p:sp>
        <p:nvSpPr>
          <p:cNvPr id="88067" name="Rectangle 2">
            <a:extLst>
              <a:ext uri="{FF2B5EF4-FFF2-40B4-BE49-F238E27FC236}">
                <a16:creationId xmlns:a16="http://schemas.microsoft.com/office/drawing/2014/main" id="{3821B0D8-6489-4472-9186-6AB7A5DCB6F8}"/>
              </a:ext>
            </a:extLst>
          </p:cNvPr>
          <p:cNvSpPr>
            <a:spLocks noGrp="1" noRot="1" noChangeAspect="1" noChangeArrowheads="1" noTextEdit="1"/>
          </p:cNvSpPr>
          <p:nvPr>
            <p:ph type="sldImg"/>
          </p:nvPr>
        </p:nvSpPr>
        <p:spPr>
          <a:ln/>
        </p:spPr>
      </p:sp>
      <p:sp>
        <p:nvSpPr>
          <p:cNvPr id="88068" name="Rectangle 3">
            <a:extLst>
              <a:ext uri="{FF2B5EF4-FFF2-40B4-BE49-F238E27FC236}">
                <a16:creationId xmlns:a16="http://schemas.microsoft.com/office/drawing/2014/main" id="{5713B152-F213-46BB-B597-218FDFDCF09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D60422A9-B7B2-4F34-9993-F858D1A0E0A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84A7B833-FAF0-4192-84ED-DD39E655082D}" type="slidenum">
              <a:rPr lang="en-US" altLang="en-US" sz="1200" b="0">
                <a:latin typeface="Times New Roman" panose="02020603050405020304" pitchFamily="18" charset="0"/>
              </a:rPr>
              <a:pPr/>
              <a:t>8</a:t>
            </a:fld>
            <a:endParaRPr lang="en-US" altLang="en-US" sz="1200" b="0">
              <a:latin typeface="Times New Roman" panose="02020603050405020304" pitchFamily="18" charset="0"/>
            </a:endParaRPr>
          </a:p>
        </p:txBody>
      </p:sp>
      <p:sp>
        <p:nvSpPr>
          <p:cNvPr id="28675" name="Rectangle 2">
            <a:extLst>
              <a:ext uri="{FF2B5EF4-FFF2-40B4-BE49-F238E27FC236}">
                <a16:creationId xmlns:a16="http://schemas.microsoft.com/office/drawing/2014/main" id="{05938549-2019-4D56-9641-519AF81B1BB1}"/>
              </a:ext>
            </a:extLst>
          </p:cNvPr>
          <p:cNvSpPr>
            <a:spLocks noGrp="1" noRot="1" noChangeAspect="1" noChangeArrowheads="1" noTextEdit="1"/>
          </p:cNvSpPr>
          <p:nvPr>
            <p:ph type="sldImg"/>
          </p:nvPr>
        </p:nvSpPr>
        <p:spPr>
          <a:ln/>
        </p:spPr>
      </p:sp>
      <p:sp>
        <p:nvSpPr>
          <p:cNvPr id="28676" name="Rectangle 3">
            <a:extLst>
              <a:ext uri="{FF2B5EF4-FFF2-40B4-BE49-F238E27FC236}">
                <a16:creationId xmlns:a16="http://schemas.microsoft.com/office/drawing/2014/main" id="{BAC37D9C-9324-43F7-9F1E-691DB98C46F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38DF3B6E-EC3B-4284-AA3E-FB05D4C8C0A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196A20E8-BCF6-41F4-A1D2-70AAF3304A38}" type="slidenum">
              <a:rPr lang="en-US" altLang="en-US" sz="1200" b="0">
                <a:latin typeface="Times New Roman" panose="02020603050405020304" pitchFamily="18" charset="0"/>
              </a:rPr>
              <a:pPr/>
              <a:t>30</a:t>
            </a:fld>
            <a:endParaRPr lang="en-US" altLang="en-US" sz="1200" b="0">
              <a:latin typeface="Times New Roman" panose="02020603050405020304" pitchFamily="18" charset="0"/>
            </a:endParaRPr>
          </a:p>
        </p:txBody>
      </p:sp>
      <p:sp>
        <p:nvSpPr>
          <p:cNvPr id="90115" name="Rectangle 2">
            <a:extLst>
              <a:ext uri="{FF2B5EF4-FFF2-40B4-BE49-F238E27FC236}">
                <a16:creationId xmlns:a16="http://schemas.microsoft.com/office/drawing/2014/main" id="{1C8F3790-52C3-40BC-A927-0A90A25D59DE}"/>
              </a:ext>
            </a:extLst>
          </p:cNvPr>
          <p:cNvSpPr>
            <a:spLocks noGrp="1" noRot="1" noChangeAspect="1" noChangeArrowheads="1" noTextEdit="1"/>
          </p:cNvSpPr>
          <p:nvPr>
            <p:ph type="sldImg"/>
          </p:nvPr>
        </p:nvSpPr>
        <p:spPr>
          <a:ln/>
        </p:spPr>
      </p:sp>
      <p:sp>
        <p:nvSpPr>
          <p:cNvPr id="90116" name="Rectangle 3">
            <a:extLst>
              <a:ext uri="{FF2B5EF4-FFF2-40B4-BE49-F238E27FC236}">
                <a16:creationId xmlns:a16="http://schemas.microsoft.com/office/drawing/2014/main" id="{DF03F842-3224-4272-873A-A14E0FD6F32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9118C996-A93E-4CFE-A1F6-BCCD0FC5869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788F01A7-F877-449F-BAD5-B1C07B56AA6F}" type="slidenum">
              <a:rPr lang="en-US" altLang="en-US" sz="1200" b="0">
                <a:latin typeface="Times New Roman" panose="02020603050405020304" pitchFamily="18" charset="0"/>
              </a:rPr>
              <a:pPr/>
              <a:t>31</a:t>
            </a:fld>
            <a:endParaRPr lang="en-US" altLang="en-US" sz="1200" b="0">
              <a:latin typeface="Times New Roman" panose="02020603050405020304" pitchFamily="18" charset="0"/>
            </a:endParaRPr>
          </a:p>
        </p:txBody>
      </p:sp>
      <p:sp>
        <p:nvSpPr>
          <p:cNvPr id="92163" name="Rectangle 2">
            <a:extLst>
              <a:ext uri="{FF2B5EF4-FFF2-40B4-BE49-F238E27FC236}">
                <a16:creationId xmlns:a16="http://schemas.microsoft.com/office/drawing/2014/main" id="{B040CD81-AE23-47CF-A01C-CC11CB249EBC}"/>
              </a:ext>
            </a:extLst>
          </p:cNvPr>
          <p:cNvSpPr>
            <a:spLocks noGrp="1" noRot="1" noChangeAspect="1" noChangeArrowheads="1" noTextEdit="1"/>
          </p:cNvSpPr>
          <p:nvPr>
            <p:ph type="sldImg"/>
          </p:nvPr>
        </p:nvSpPr>
        <p:spPr>
          <a:ln/>
        </p:spPr>
      </p:sp>
      <p:sp>
        <p:nvSpPr>
          <p:cNvPr id="92164" name="Rectangle 3">
            <a:extLst>
              <a:ext uri="{FF2B5EF4-FFF2-40B4-BE49-F238E27FC236}">
                <a16:creationId xmlns:a16="http://schemas.microsoft.com/office/drawing/2014/main" id="{DAA41280-C94F-4FF5-B9DD-F9EE799024F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4C11B3BE-EC80-40CB-BA64-AD5EAECC2E4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B969A785-64AC-44B3-9D7B-7DF7145C3F2A}" type="slidenum">
              <a:rPr lang="en-US" altLang="en-US" sz="1200" b="0">
                <a:latin typeface="Times New Roman" panose="02020603050405020304" pitchFamily="18" charset="0"/>
              </a:rPr>
              <a:pPr/>
              <a:t>32</a:t>
            </a:fld>
            <a:endParaRPr lang="en-US" altLang="en-US" sz="1200" b="0">
              <a:latin typeface="Times New Roman" panose="02020603050405020304" pitchFamily="18" charset="0"/>
            </a:endParaRPr>
          </a:p>
        </p:txBody>
      </p:sp>
      <p:sp>
        <p:nvSpPr>
          <p:cNvPr id="94211" name="Rectangle 2">
            <a:extLst>
              <a:ext uri="{FF2B5EF4-FFF2-40B4-BE49-F238E27FC236}">
                <a16:creationId xmlns:a16="http://schemas.microsoft.com/office/drawing/2014/main" id="{68E31020-84DE-4BB0-9CE0-25463E142B3B}"/>
              </a:ext>
            </a:extLst>
          </p:cNvPr>
          <p:cNvSpPr>
            <a:spLocks noGrp="1" noRot="1" noChangeAspect="1" noChangeArrowheads="1" noTextEdit="1"/>
          </p:cNvSpPr>
          <p:nvPr>
            <p:ph type="sldImg"/>
          </p:nvPr>
        </p:nvSpPr>
        <p:spPr>
          <a:ln/>
        </p:spPr>
      </p:sp>
      <p:sp>
        <p:nvSpPr>
          <p:cNvPr id="94212" name="Rectangle 3">
            <a:extLst>
              <a:ext uri="{FF2B5EF4-FFF2-40B4-BE49-F238E27FC236}">
                <a16:creationId xmlns:a16="http://schemas.microsoft.com/office/drawing/2014/main" id="{AD445A37-5081-4AE0-B046-6007504CB4C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689C2BDC-2D43-42C0-8681-96EA2AE474C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B9C8F536-AF27-4A85-9C9E-007497FF5EF3}" type="slidenum">
              <a:rPr lang="en-US" altLang="en-US" sz="1200" b="0">
                <a:latin typeface="Times New Roman" panose="02020603050405020304" pitchFamily="18" charset="0"/>
              </a:rPr>
              <a:pPr/>
              <a:t>33</a:t>
            </a:fld>
            <a:endParaRPr lang="en-US" altLang="en-US" sz="1200" b="0">
              <a:latin typeface="Times New Roman" panose="02020603050405020304" pitchFamily="18" charset="0"/>
            </a:endParaRPr>
          </a:p>
        </p:txBody>
      </p:sp>
      <p:sp>
        <p:nvSpPr>
          <p:cNvPr id="96259" name="Rectangle 2">
            <a:extLst>
              <a:ext uri="{FF2B5EF4-FFF2-40B4-BE49-F238E27FC236}">
                <a16:creationId xmlns:a16="http://schemas.microsoft.com/office/drawing/2014/main" id="{9A2C0EA0-0D46-4AC2-B75E-76A3112F7DB4}"/>
              </a:ext>
            </a:extLst>
          </p:cNvPr>
          <p:cNvSpPr>
            <a:spLocks noGrp="1" noRot="1" noChangeAspect="1" noChangeArrowheads="1" noTextEdit="1"/>
          </p:cNvSpPr>
          <p:nvPr>
            <p:ph type="sldImg"/>
          </p:nvPr>
        </p:nvSpPr>
        <p:spPr>
          <a:ln/>
        </p:spPr>
      </p:sp>
      <p:sp>
        <p:nvSpPr>
          <p:cNvPr id="96260" name="Rectangle 3">
            <a:extLst>
              <a:ext uri="{FF2B5EF4-FFF2-40B4-BE49-F238E27FC236}">
                <a16:creationId xmlns:a16="http://schemas.microsoft.com/office/drawing/2014/main" id="{E1093C43-B2B3-4B60-A486-748E8A9A76D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38AEA330-C078-4B8B-B61C-5D94A3685CD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FDB40706-4794-4CBB-B1F5-E04F35BD297E}" type="slidenum">
              <a:rPr lang="en-US" altLang="en-US" sz="1200" b="0">
                <a:latin typeface="Times New Roman" panose="02020603050405020304" pitchFamily="18" charset="0"/>
              </a:rPr>
              <a:pPr/>
              <a:t>34</a:t>
            </a:fld>
            <a:endParaRPr lang="en-US" altLang="en-US" sz="1200" b="0">
              <a:latin typeface="Times New Roman" panose="02020603050405020304" pitchFamily="18" charset="0"/>
            </a:endParaRPr>
          </a:p>
        </p:txBody>
      </p:sp>
      <p:sp>
        <p:nvSpPr>
          <p:cNvPr id="98307" name="Rectangle 2">
            <a:extLst>
              <a:ext uri="{FF2B5EF4-FFF2-40B4-BE49-F238E27FC236}">
                <a16:creationId xmlns:a16="http://schemas.microsoft.com/office/drawing/2014/main" id="{BDCF7636-84CA-4FE4-823B-2EEDFACEE4B5}"/>
              </a:ext>
            </a:extLst>
          </p:cNvPr>
          <p:cNvSpPr>
            <a:spLocks noGrp="1" noRot="1" noChangeAspect="1" noChangeArrowheads="1" noTextEdit="1"/>
          </p:cNvSpPr>
          <p:nvPr>
            <p:ph type="sldImg"/>
          </p:nvPr>
        </p:nvSpPr>
        <p:spPr>
          <a:ln/>
        </p:spPr>
      </p:sp>
      <p:sp>
        <p:nvSpPr>
          <p:cNvPr id="98308" name="Rectangle 3">
            <a:extLst>
              <a:ext uri="{FF2B5EF4-FFF2-40B4-BE49-F238E27FC236}">
                <a16:creationId xmlns:a16="http://schemas.microsoft.com/office/drawing/2014/main" id="{2ED4E598-2EB2-473F-878A-064B9C429DC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EC7AAE7D-98AB-4D1F-8609-EEA84784AA9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47FC4A49-1F2F-42B2-B20D-330297C0ED01}" type="slidenum">
              <a:rPr lang="en-US" altLang="en-US" sz="1200" b="0">
                <a:latin typeface="Times New Roman" panose="02020603050405020304" pitchFamily="18" charset="0"/>
              </a:rPr>
              <a:pPr/>
              <a:t>36</a:t>
            </a:fld>
            <a:endParaRPr lang="en-US" altLang="en-US" sz="1200" b="0">
              <a:latin typeface="Times New Roman" panose="02020603050405020304" pitchFamily="18" charset="0"/>
            </a:endParaRPr>
          </a:p>
        </p:txBody>
      </p:sp>
      <p:sp>
        <p:nvSpPr>
          <p:cNvPr id="100355" name="Rectangle 2">
            <a:extLst>
              <a:ext uri="{FF2B5EF4-FFF2-40B4-BE49-F238E27FC236}">
                <a16:creationId xmlns:a16="http://schemas.microsoft.com/office/drawing/2014/main" id="{1F652473-6F08-4A3D-A149-03AFBA570CD4}"/>
              </a:ext>
            </a:extLst>
          </p:cNvPr>
          <p:cNvSpPr>
            <a:spLocks noGrp="1" noRot="1" noChangeAspect="1" noChangeArrowheads="1" noTextEdit="1"/>
          </p:cNvSpPr>
          <p:nvPr>
            <p:ph type="sldImg"/>
          </p:nvPr>
        </p:nvSpPr>
        <p:spPr>
          <a:ln/>
        </p:spPr>
      </p:sp>
      <p:sp>
        <p:nvSpPr>
          <p:cNvPr id="100356" name="Rectangle 3">
            <a:extLst>
              <a:ext uri="{FF2B5EF4-FFF2-40B4-BE49-F238E27FC236}">
                <a16:creationId xmlns:a16="http://schemas.microsoft.com/office/drawing/2014/main" id="{7F2AFA64-EA95-415D-8BDF-3FCA561C131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a16="http://schemas.microsoft.com/office/drawing/2014/main" id="{FC482800-9956-4A24-8C55-33FD3520A0E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42EECDCC-9D62-4720-9B58-8DD6A934E140}" type="slidenum">
              <a:rPr lang="en-US" altLang="en-US" sz="1200" b="0">
                <a:latin typeface="Times New Roman" panose="02020603050405020304" pitchFamily="18" charset="0"/>
              </a:rPr>
              <a:pPr/>
              <a:t>37</a:t>
            </a:fld>
            <a:endParaRPr lang="en-US" altLang="en-US" sz="1200" b="0">
              <a:latin typeface="Times New Roman" panose="02020603050405020304" pitchFamily="18" charset="0"/>
            </a:endParaRPr>
          </a:p>
        </p:txBody>
      </p:sp>
      <p:sp>
        <p:nvSpPr>
          <p:cNvPr id="102403" name="Rectangle 2">
            <a:extLst>
              <a:ext uri="{FF2B5EF4-FFF2-40B4-BE49-F238E27FC236}">
                <a16:creationId xmlns:a16="http://schemas.microsoft.com/office/drawing/2014/main" id="{597293D1-ED6A-40CF-84B8-46B3EFC32FB4}"/>
              </a:ext>
            </a:extLst>
          </p:cNvPr>
          <p:cNvSpPr>
            <a:spLocks noGrp="1" noRot="1" noChangeAspect="1" noChangeArrowheads="1" noTextEdit="1"/>
          </p:cNvSpPr>
          <p:nvPr>
            <p:ph type="sldImg"/>
          </p:nvPr>
        </p:nvSpPr>
        <p:spPr>
          <a:ln/>
        </p:spPr>
      </p:sp>
      <p:sp>
        <p:nvSpPr>
          <p:cNvPr id="102404" name="Rectangle 3">
            <a:extLst>
              <a:ext uri="{FF2B5EF4-FFF2-40B4-BE49-F238E27FC236}">
                <a16:creationId xmlns:a16="http://schemas.microsoft.com/office/drawing/2014/main" id="{C186C773-4580-4CAB-A3C7-E92306893CC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a:extLst>
              <a:ext uri="{FF2B5EF4-FFF2-40B4-BE49-F238E27FC236}">
                <a16:creationId xmlns:a16="http://schemas.microsoft.com/office/drawing/2014/main" id="{A28416B8-4E9C-4EEA-9D38-ACEBF11A0E6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75CFED36-E6BC-4851-BFA0-044068C8FF42}" type="slidenum">
              <a:rPr lang="en-US" altLang="en-US" sz="1200" b="0">
                <a:latin typeface="Times New Roman" panose="02020603050405020304" pitchFamily="18" charset="0"/>
              </a:rPr>
              <a:pPr/>
              <a:t>38</a:t>
            </a:fld>
            <a:endParaRPr lang="en-US" altLang="en-US" sz="1200" b="0">
              <a:latin typeface="Times New Roman" panose="02020603050405020304" pitchFamily="18" charset="0"/>
            </a:endParaRPr>
          </a:p>
        </p:txBody>
      </p:sp>
      <p:sp>
        <p:nvSpPr>
          <p:cNvPr id="104451" name="Rectangle 2">
            <a:extLst>
              <a:ext uri="{FF2B5EF4-FFF2-40B4-BE49-F238E27FC236}">
                <a16:creationId xmlns:a16="http://schemas.microsoft.com/office/drawing/2014/main" id="{DCAD9CD5-2F9A-4FD4-8013-A47F06230E79}"/>
              </a:ext>
            </a:extLst>
          </p:cNvPr>
          <p:cNvSpPr>
            <a:spLocks noGrp="1" noRot="1" noChangeAspect="1" noChangeArrowheads="1" noTextEdit="1"/>
          </p:cNvSpPr>
          <p:nvPr>
            <p:ph type="sldImg"/>
          </p:nvPr>
        </p:nvSpPr>
        <p:spPr>
          <a:ln/>
        </p:spPr>
      </p:sp>
      <p:sp>
        <p:nvSpPr>
          <p:cNvPr id="104452" name="Rectangle 3">
            <a:extLst>
              <a:ext uri="{FF2B5EF4-FFF2-40B4-BE49-F238E27FC236}">
                <a16:creationId xmlns:a16="http://schemas.microsoft.com/office/drawing/2014/main" id="{CA36597E-C19A-42CC-AD45-B1CC3EE60FB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4CE1B7B1-7E61-46E2-9432-4C8784134CD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25FE4527-99A6-4973-AB25-AA7D4A055F3B}" type="slidenum">
              <a:rPr lang="en-US" altLang="en-US" sz="1200" b="0">
                <a:latin typeface="Times New Roman" panose="02020603050405020304" pitchFamily="18" charset="0"/>
              </a:rPr>
              <a:pPr/>
              <a:t>39</a:t>
            </a:fld>
            <a:endParaRPr lang="en-US" altLang="en-US" sz="1200" b="0">
              <a:latin typeface="Times New Roman" panose="02020603050405020304" pitchFamily="18" charset="0"/>
            </a:endParaRPr>
          </a:p>
        </p:txBody>
      </p:sp>
      <p:sp>
        <p:nvSpPr>
          <p:cNvPr id="106499" name="Rectangle 2">
            <a:extLst>
              <a:ext uri="{FF2B5EF4-FFF2-40B4-BE49-F238E27FC236}">
                <a16:creationId xmlns:a16="http://schemas.microsoft.com/office/drawing/2014/main" id="{A4EAFBC5-CD64-40C4-BCAC-370480DBD9D0}"/>
              </a:ext>
            </a:extLst>
          </p:cNvPr>
          <p:cNvSpPr>
            <a:spLocks noGrp="1" noRot="1" noChangeAspect="1" noChangeArrowheads="1" noTextEdit="1"/>
          </p:cNvSpPr>
          <p:nvPr>
            <p:ph type="sldImg"/>
          </p:nvPr>
        </p:nvSpPr>
        <p:spPr>
          <a:ln/>
        </p:spPr>
      </p:sp>
      <p:sp>
        <p:nvSpPr>
          <p:cNvPr id="106500" name="Rectangle 3">
            <a:extLst>
              <a:ext uri="{FF2B5EF4-FFF2-40B4-BE49-F238E27FC236}">
                <a16:creationId xmlns:a16="http://schemas.microsoft.com/office/drawing/2014/main" id="{D3089F21-5824-42CC-A589-744DCC01951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id="{8F575E64-9820-4654-8365-4CDE3361266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A6EAA9E2-3043-4F32-96A2-72F7276080FA}" type="slidenum">
              <a:rPr lang="en-US" altLang="en-US" sz="1200" b="0">
                <a:latin typeface="Times New Roman" panose="02020603050405020304" pitchFamily="18" charset="0"/>
              </a:rPr>
              <a:pPr/>
              <a:t>40</a:t>
            </a:fld>
            <a:endParaRPr lang="en-US" altLang="en-US" sz="1200" b="0">
              <a:latin typeface="Times New Roman" panose="02020603050405020304" pitchFamily="18" charset="0"/>
            </a:endParaRPr>
          </a:p>
        </p:txBody>
      </p:sp>
      <p:sp>
        <p:nvSpPr>
          <p:cNvPr id="108547" name="Rectangle 2">
            <a:extLst>
              <a:ext uri="{FF2B5EF4-FFF2-40B4-BE49-F238E27FC236}">
                <a16:creationId xmlns:a16="http://schemas.microsoft.com/office/drawing/2014/main" id="{0517A75B-57FF-4EF8-82E8-901C18CE77AE}"/>
              </a:ext>
            </a:extLst>
          </p:cNvPr>
          <p:cNvSpPr>
            <a:spLocks noGrp="1" noRot="1" noChangeAspect="1" noChangeArrowheads="1" noTextEdit="1"/>
          </p:cNvSpPr>
          <p:nvPr>
            <p:ph type="sldImg"/>
          </p:nvPr>
        </p:nvSpPr>
        <p:spPr>
          <a:ln/>
        </p:spPr>
      </p:sp>
      <p:sp>
        <p:nvSpPr>
          <p:cNvPr id="108548" name="Rectangle 3">
            <a:extLst>
              <a:ext uri="{FF2B5EF4-FFF2-40B4-BE49-F238E27FC236}">
                <a16:creationId xmlns:a16="http://schemas.microsoft.com/office/drawing/2014/main" id="{919271F1-C497-4F6F-9053-F64CAD9421E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276D2D0C-A1FE-4784-86C3-163F003FF06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C140C9C5-F1C7-4EF9-8BC7-663CA361E847}" type="slidenum">
              <a:rPr lang="en-US" altLang="en-US" sz="1200" b="0">
                <a:latin typeface="Times New Roman" panose="02020603050405020304" pitchFamily="18" charset="0"/>
              </a:rPr>
              <a:pPr/>
              <a:t>9</a:t>
            </a:fld>
            <a:endParaRPr lang="en-US" altLang="en-US" sz="1200" b="0">
              <a:latin typeface="Times New Roman" panose="02020603050405020304" pitchFamily="18" charset="0"/>
            </a:endParaRPr>
          </a:p>
        </p:txBody>
      </p:sp>
      <p:sp>
        <p:nvSpPr>
          <p:cNvPr id="32771" name="Rectangle 2">
            <a:extLst>
              <a:ext uri="{FF2B5EF4-FFF2-40B4-BE49-F238E27FC236}">
                <a16:creationId xmlns:a16="http://schemas.microsoft.com/office/drawing/2014/main" id="{6BD5F061-543E-42A2-85FB-D2EDB6F8ABA3}"/>
              </a:ext>
            </a:extLst>
          </p:cNvPr>
          <p:cNvSpPr>
            <a:spLocks noGrp="1" noRot="1" noChangeAspect="1" noChangeArrowheads="1" noTextEdit="1"/>
          </p:cNvSpPr>
          <p:nvPr>
            <p:ph type="sldImg"/>
          </p:nvPr>
        </p:nvSpPr>
        <p:spPr>
          <a:ln/>
        </p:spPr>
      </p:sp>
      <p:sp>
        <p:nvSpPr>
          <p:cNvPr id="32772" name="Rectangle 3">
            <a:extLst>
              <a:ext uri="{FF2B5EF4-FFF2-40B4-BE49-F238E27FC236}">
                <a16:creationId xmlns:a16="http://schemas.microsoft.com/office/drawing/2014/main" id="{F5A6672C-C3A3-4BDD-B70C-EE97A18B677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id="{23CDC30C-BFA3-4CE6-9EB6-39137CE9CC7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D843B8FB-53D5-41C3-8AC0-2C81FC9089B6}" type="slidenum">
              <a:rPr lang="en-US" altLang="en-US" sz="1200" b="0">
                <a:latin typeface="Times New Roman" panose="02020603050405020304" pitchFamily="18" charset="0"/>
              </a:rPr>
              <a:pPr/>
              <a:t>41</a:t>
            </a:fld>
            <a:endParaRPr lang="en-US" altLang="en-US" sz="1200" b="0">
              <a:latin typeface="Times New Roman" panose="02020603050405020304" pitchFamily="18" charset="0"/>
            </a:endParaRPr>
          </a:p>
        </p:txBody>
      </p:sp>
      <p:sp>
        <p:nvSpPr>
          <p:cNvPr id="110595" name="Rectangle 2">
            <a:extLst>
              <a:ext uri="{FF2B5EF4-FFF2-40B4-BE49-F238E27FC236}">
                <a16:creationId xmlns:a16="http://schemas.microsoft.com/office/drawing/2014/main" id="{C171ED30-B471-4478-8FF9-69EE6F08BE82}"/>
              </a:ext>
            </a:extLst>
          </p:cNvPr>
          <p:cNvSpPr>
            <a:spLocks noGrp="1" noRot="1" noChangeAspect="1" noChangeArrowheads="1" noTextEdit="1"/>
          </p:cNvSpPr>
          <p:nvPr>
            <p:ph type="sldImg"/>
          </p:nvPr>
        </p:nvSpPr>
        <p:spPr>
          <a:ln/>
        </p:spPr>
      </p:sp>
      <p:sp>
        <p:nvSpPr>
          <p:cNvPr id="110596" name="Rectangle 3">
            <a:extLst>
              <a:ext uri="{FF2B5EF4-FFF2-40B4-BE49-F238E27FC236}">
                <a16:creationId xmlns:a16="http://schemas.microsoft.com/office/drawing/2014/main" id="{E10675D9-58CD-4BD5-A45B-D666929048E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a:extLst>
              <a:ext uri="{FF2B5EF4-FFF2-40B4-BE49-F238E27FC236}">
                <a16:creationId xmlns:a16="http://schemas.microsoft.com/office/drawing/2014/main" id="{AD52B5FA-0673-4DAA-95FE-2B485020AFDA}"/>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22.#</a:t>
            </a:r>
          </a:p>
        </p:txBody>
      </p:sp>
      <p:sp>
        <p:nvSpPr>
          <p:cNvPr id="8195" name="Rectangle 2">
            <a:extLst>
              <a:ext uri="{FF2B5EF4-FFF2-40B4-BE49-F238E27FC236}">
                <a16:creationId xmlns:a16="http://schemas.microsoft.com/office/drawing/2014/main" id="{BCE70D77-2C9A-4877-81AD-A99DEF55D5B2}"/>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F31C8392-C87D-46A4-A531-7AB0B8DDE6D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6">
            <a:extLst>
              <a:ext uri="{FF2B5EF4-FFF2-40B4-BE49-F238E27FC236}">
                <a16:creationId xmlns:a16="http://schemas.microsoft.com/office/drawing/2014/main" id="{90CF7FD2-0D02-4FA9-A12C-59133EDB004B}"/>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22.#</a:t>
            </a:r>
          </a:p>
        </p:txBody>
      </p:sp>
      <p:sp>
        <p:nvSpPr>
          <p:cNvPr id="10243" name="Rectangle 2">
            <a:extLst>
              <a:ext uri="{FF2B5EF4-FFF2-40B4-BE49-F238E27FC236}">
                <a16:creationId xmlns:a16="http://schemas.microsoft.com/office/drawing/2014/main" id="{38D3C6B3-A615-4126-AB4A-9E6E5D17B890}"/>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3DCD12D6-9569-4654-B92B-43551F5DCE8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6">
            <a:extLst>
              <a:ext uri="{FF2B5EF4-FFF2-40B4-BE49-F238E27FC236}">
                <a16:creationId xmlns:a16="http://schemas.microsoft.com/office/drawing/2014/main" id="{B233B8C8-17D9-4E3C-8202-63A476C9D9D3}"/>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22.#</a:t>
            </a:r>
          </a:p>
        </p:txBody>
      </p:sp>
      <p:sp>
        <p:nvSpPr>
          <p:cNvPr id="13315" name="Rectangle 2">
            <a:extLst>
              <a:ext uri="{FF2B5EF4-FFF2-40B4-BE49-F238E27FC236}">
                <a16:creationId xmlns:a16="http://schemas.microsoft.com/office/drawing/2014/main" id="{A968F635-BD75-411B-918E-4BE5B9D4AFF5}"/>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FE286667-0CB9-4B6C-9D69-4066889C541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a:extLst>
              <a:ext uri="{FF2B5EF4-FFF2-40B4-BE49-F238E27FC236}">
                <a16:creationId xmlns:a16="http://schemas.microsoft.com/office/drawing/2014/main" id="{AEFECA7D-807C-416A-85AD-EC4F2908D864}"/>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22.#</a:t>
            </a:r>
          </a:p>
        </p:txBody>
      </p:sp>
      <p:sp>
        <p:nvSpPr>
          <p:cNvPr id="15363" name="Rectangle 2">
            <a:extLst>
              <a:ext uri="{FF2B5EF4-FFF2-40B4-BE49-F238E27FC236}">
                <a16:creationId xmlns:a16="http://schemas.microsoft.com/office/drawing/2014/main" id="{3A500085-084A-4237-AF63-8B1009130B09}"/>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04816EAC-18B9-45A7-B8C1-03F67CDAB3A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Unicast, AnyCast, Multicast</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86A35749-1E6D-4671-B2E6-4B7CCAEE73B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22AEBE9-81B7-4B09-831E-F2927DFB13B6}" type="slidenum">
              <a:rPr lang="en-US" altLang="en-US" smtClean="0">
                <a:solidFill>
                  <a:srgbClr val="000000"/>
                </a:solidFill>
              </a:rPr>
              <a:pPr>
                <a:spcBef>
                  <a:spcPct val="0"/>
                </a:spcBef>
              </a:pPr>
              <a:t>46</a:t>
            </a:fld>
            <a:endParaRPr lang="en-US" altLang="en-US">
              <a:solidFill>
                <a:srgbClr val="000000"/>
              </a:solidFill>
            </a:endParaRPr>
          </a:p>
        </p:txBody>
      </p:sp>
      <p:sp>
        <p:nvSpPr>
          <p:cNvPr id="17411" name="Rectangle 2">
            <a:extLst>
              <a:ext uri="{FF2B5EF4-FFF2-40B4-BE49-F238E27FC236}">
                <a16:creationId xmlns:a16="http://schemas.microsoft.com/office/drawing/2014/main" id="{854EEE15-2234-4B36-9507-9E9704BB4398}"/>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FC1DC2A7-FBA2-4BA3-AA3B-8345D0334CF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a:extLst>
              <a:ext uri="{FF2B5EF4-FFF2-40B4-BE49-F238E27FC236}">
                <a16:creationId xmlns:a16="http://schemas.microsoft.com/office/drawing/2014/main" id="{67F2E585-3396-4401-A74C-F8446655B1B9}"/>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22.#</a:t>
            </a:r>
          </a:p>
        </p:txBody>
      </p:sp>
      <p:sp>
        <p:nvSpPr>
          <p:cNvPr id="19459" name="Rectangle 2">
            <a:extLst>
              <a:ext uri="{FF2B5EF4-FFF2-40B4-BE49-F238E27FC236}">
                <a16:creationId xmlns:a16="http://schemas.microsoft.com/office/drawing/2014/main" id="{323283A6-121A-4744-88B1-64636A962161}"/>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C1C316F7-915F-466B-92F8-0E2AB4B9C3B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6">
            <a:extLst>
              <a:ext uri="{FF2B5EF4-FFF2-40B4-BE49-F238E27FC236}">
                <a16:creationId xmlns:a16="http://schemas.microsoft.com/office/drawing/2014/main" id="{A16850B0-8287-45B5-A986-EE4B40FC18D3}"/>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22.#</a:t>
            </a:r>
          </a:p>
        </p:txBody>
      </p:sp>
      <p:sp>
        <p:nvSpPr>
          <p:cNvPr id="29699" name="Rectangle 2">
            <a:extLst>
              <a:ext uri="{FF2B5EF4-FFF2-40B4-BE49-F238E27FC236}">
                <a16:creationId xmlns:a16="http://schemas.microsoft.com/office/drawing/2014/main" id="{148217E6-3DB1-49D1-AD0A-38E083C8E9AA}"/>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AF413CBB-B578-49C6-B1C1-70171BAA1A7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6">
            <a:extLst>
              <a:ext uri="{FF2B5EF4-FFF2-40B4-BE49-F238E27FC236}">
                <a16:creationId xmlns:a16="http://schemas.microsoft.com/office/drawing/2014/main" id="{624409E1-39D7-401A-9F3F-F79299C0D1D5}"/>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22.#</a:t>
            </a:r>
          </a:p>
        </p:txBody>
      </p:sp>
      <p:sp>
        <p:nvSpPr>
          <p:cNvPr id="31747" name="Rectangle 2">
            <a:extLst>
              <a:ext uri="{FF2B5EF4-FFF2-40B4-BE49-F238E27FC236}">
                <a16:creationId xmlns:a16="http://schemas.microsoft.com/office/drawing/2014/main" id="{4973FC1A-7318-4FFE-B261-9CCEBBE0B40E}"/>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A9F9E459-C529-45BC-9EC9-6193DFBA026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Autoconfiguration</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046880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B71DF49E-7F2E-4328-8BAA-A60836BA9B9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25A5FEBD-BE6C-4475-B0CF-57805AF1EB87}" type="slidenum">
              <a:rPr lang="en-US" altLang="en-US" sz="1200" b="0">
                <a:latin typeface="Times New Roman" panose="02020603050405020304" pitchFamily="18" charset="0"/>
              </a:rPr>
              <a:pPr/>
              <a:t>11</a:t>
            </a:fld>
            <a:endParaRPr lang="en-US" altLang="en-US" sz="1200" b="0">
              <a:latin typeface="Times New Roman" panose="02020603050405020304" pitchFamily="18" charset="0"/>
            </a:endParaRPr>
          </a:p>
        </p:txBody>
      </p:sp>
      <p:sp>
        <p:nvSpPr>
          <p:cNvPr id="43011" name="Rectangle 2">
            <a:extLst>
              <a:ext uri="{FF2B5EF4-FFF2-40B4-BE49-F238E27FC236}">
                <a16:creationId xmlns:a16="http://schemas.microsoft.com/office/drawing/2014/main" id="{105D0E1F-D746-4DD3-B5E8-BFC39C006A8E}"/>
              </a:ext>
            </a:extLst>
          </p:cNvPr>
          <p:cNvSpPr>
            <a:spLocks noGrp="1" noRot="1" noChangeAspect="1" noChangeArrowheads="1" noTextEdit="1"/>
          </p:cNvSpPr>
          <p:nvPr>
            <p:ph type="sldImg"/>
          </p:nvPr>
        </p:nvSpPr>
        <p:spPr>
          <a:ln/>
        </p:spPr>
      </p:sp>
      <p:sp>
        <p:nvSpPr>
          <p:cNvPr id="43012" name="Rectangle 3">
            <a:extLst>
              <a:ext uri="{FF2B5EF4-FFF2-40B4-BE49-F238E27FC236}">
                <a16:creationId xmlns:a16="http://schemas.microsoft.com/office/drawing/2014/main" id="{4CB3AC40-574E-466B-96E6-0DC1C2647C0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58520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B6BDC531-D3A9-4AB0-B7A0-DF376F64605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22CF89B8-50DB-4787-AF1A-7C40946C3A22}" type="slidenum">
              <a:rPr lang="en-US" altLang="en-US" sz="1200" b="0">
                <a:latin typeface="Times New Roman" panose="02020603050405020304" pitchFamily="18" charset="0"/>
              </a:rPr>
              <a:pPr/>
              <a:t>12</a:t>
            </a:fld>
            <a:endParaRPr lang="en-US" altLang="en-US" sz="1200" b="0">
              <a:latin typeface="Times New Roman" panose="02020603050405020304" pitchFamily="18" charset="0"/>
            </a:endParaRPr>
          </a:p>
        </p:txBody>
      </p:sp>
      <p:sp>
        <p:nvSpPr>
          <p:cNvPr id="45059" name="Rectangle 2">
            <a:extLst>
              <a:ext uri="{FF2B5EF4-FFF2-40B4-BE49-F238E27FC236}">
                <a16:creationId xmlns:a16="http://schemas.microsoft.com/office/drawing/2014/main" id="{C83ED946-251D-483A-A241-040850EEE47D}"/>
              </a:ext>
            </a:extLst>
          </p:cNvPr>
          <p:cNvSpPr>
            <a:spLocks noGrp="1" noRot="1" noChangeAspect="1" noChangeArrowheads="1" noTextEdit="1"/>
          </p:cNvSpPr>
          <p:nvPr>
            <p:ph type="sldImg"/>
          </p:nvPr>
        </p:nvSpPr>
        <p:spPr>
          <a:ln/>
        </p:spPr>
      </p:sp>
      <p:sp>
        <p:nvSpPr>
          <p:cNvPr id="45060" name="Rectangle 3">
            <a:extLst>
              <a:ext uri="{FF2B5EF4-FFF2-40B4-BE49-F238E27FC236}">
                <a16:creationId xmlns:a16="http://schemas.microsoft.com/office/drawing/2014/main" id="{445F1C97-2E73-483E-8C3C-AC4C9BAB8DF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A31DD339-6EE6-4D34-8C3F-58DF1496463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4040D000-EE85-43E1-993D-68A7D9A85EDB}" type="slidenum">
              <a:rPr lang="en-US" altLang="en-US" sz="1200" b="0">
                <a:latin typeface="Times New Roman" panose="02020603050405020304" pitchFamily="18" charset="0"/>
              </a:rPr>
              <a:pPr/>
              <a:t>13</a:t>
            </a:fld>
            <a:endParaRPr lang="en-US" altLang="en-US" sz="1200" b="0">
              <a:latin typeface="Times New Roman" panose="02020603050405020304" pitchFamily="18" charset="0"/>
            </a:endParaRPr>
          </a:p>
        </p:txBody>
      </p:sp>
      <p:sp>
        <p:nvSpPr>
          <p:cNvPr id="47107" name="Rectangle 2">
            <a:extLst>
              <a:ext uri="{FF2B5EF4-FFF2-40B4-BE49-F238E27FC236}">
                <a16:creationId xmlns:a16="http://schemas.microsoft.com/office/drawing/2014/main" id="{FC9579D2-C7C3-4DEE-BB1F-752549BB11EE}"/>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D8B550F2-085B-45B6-85BA-7F10BE9B8A7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1200" i="1" dirty="0">
                <a:solidFill>
                  <a:schemeClr val="hlink"/>
                </a:solidFill>
                <a:latin typeface="Times New Roman" panose="02020603050405020304" pitchFamily="18" charset="0"/>
              </a:rPr>
              <a:t>Solution</a:t>
            </a:r>
          </a:p>
          <a:p>
            <a:r>
              <a:rPr lang="en-US" altLang="en-US" sz="1200" i="1" dirty="0">
                <a:latin typeface="Times" panose="02020603050405020304" pitchFamily="18" charset="0"/>
              </a:rPr>
              <a:t>There is an error in this packet. The 4 leftmost bits (0100) show the version, which is correct. The next 4 bits (0010) show an invalid header length (2 × 4 = 8). The minimum number of bytes in the header must be </a:t>
            </a:r>
            <a:r>
              <a:rPr lang="en-US" altLang="en-US" sz="1200" i="1" dirty="0">
                <a:solidFill>
                  <a:schemeClr val="folHlink"/>
                </a:solidFill>
                <a:latin typeface="Times" panose="02020603050405020304" pitchFamily="18" charset="0"/>
              </a:rPr>
              <a:t>20</a:t>
            </a:r>
            <a:r>
              <a:rPr lang="en-US" altLang="en-US" sz="1200" i="1" dirty="0">
                <a:latin typeface="Times" panose="02020603050405020304" pitchFamily="18" charset="0"/>
              </a:rPr>
              <a:t>. The packet has been corrupted in transmission</a:t>
            </a:r>
            <a:endParaRPr lang="en-US"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0637A30D-481A-4E2E-8DCA-4B0ADA7F325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0F2D6D89-4ED5-4682-9FEC-DD1202D21E39}" type="slidenum">
              <a:rPr lang="en-US" altLang="en-US" sz="1200" b="0">
                <a:latin typeface="Times New Roman" panose="02020603050405020304" pitchFamily="18" charset="0"/>
              </a:rPr>
              <a:pPr/>
              <a:t>14</a:t>
            </a:fld>
            <a:endParaRPr lang="en-US" altLang="en-US" sz="1200" b="0">
              <a:latin typeface="Times New Roman" panose="02020603050405020304" pitchFamily="18" charset="0"/>
            </a:endParaRPr>
          </a:p>
        </p:txBody>
      </p:sp>
      <p:sp>
        <p:nvSpPr>
          <p:cNvPr id="51203" name="Rectangle 2">
            <a:extLst>
              <a:ext uri="{FF2B5EF4-FFF2-40B4-BE49-F238E27FC236}">
                <a16:creationId xmlns:a16="http://schemas.microsoft.com/office/drawing/2014/main" id="{B8E0EE22-C790-4F5C-B259-F260428A0458}"/>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6ED78921-C5E9-443A-97E1-8796A219F2B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en-US" sz="1200" i="1" dirty="0">
                <a:solidFill>
                  <a:schemeClr val="hlink"/>
                </a:solidFill>
                <a:latin typeface="Times New Roman" panose="02020603050405020304" pitchFamily="18" charset="0"/>
              </a:rPr>
              <a:t>Solution</a:t>
            </a:r>
          </a:p>
          <a:p>
            <a:pPr algn="just"/>
            <a:r>
              <a:rPr lang="en-US" altLang="en-US" sz="1200" i="1" dirty="0">
                <a:latin typeface="Times" panose="02020603050405020304" pitchFamily="18" charset="0"/>
              </a:rPr>
              <a:t>The HLEN value is 5, which means the total number of bytes in the header is 5 × 4, or 20 bytes (no options). The total length is 40 bytes, which means the packet is carrying </a:t>
            </a:r>
            <a:r>
              <a:rPr lang="en-US" altLang="en-US" sz="1200" i="1" dirty="0">
                <a:solidFill>
                  <a:schemeClr val="folHlink"/>
                </a:solidFill>
                <a:latin typeface="Times" panose="02020603050405020304" pitchFamily="18" charset="0"/>
              </a:rPr>
              <a:t>20</a:t>
            </a:r>
            <a:r>
              <a:rPr lang="en-US" altLang="en-US" sz="1200" i="1" dirty="0">
                <a:latin typeface="Times" panose="02020603050405020304" pitchFamily="18" charset="0"/>
              </a:rPr>
              <a:t> bytes of data (40 − 20).</a:t>
            </a:r>
          </a:p>
          <a:p>
            <a:pPr eaLnBrk="1" hangingPunct="1"/>
            <a:endParaRPr lang="en-US"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4A960E-C59C-4137-B8DC-8A4C77F23937}" type="slidenum">
              <a:rPr lang="en-US" smtClean="0"/>
              <a:t>15</a:t>
            </a:fld>
            <a:endParaRPr lang="en-US"/>
          </a:p>
        </p:txBody>
      </p:sp>
    </p:spTree>
    <p:extLst>
      <p:ext uri="{BB962C8B-B14F-4D97-AF65-F5344CB8AC3E}">
        <p14:creationId xmlns:p14="http://schemas.microsoft.com/office/powerpoint/2010/main" val="6875009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585FD34D-D626-4B20-B1D9-922385CE3D5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7E98EE85-92E4-449F-89A9-6B952916FF52}" type="slidenum">
              <a:rPr lang="en-US" altLang="en-US" sz="1200" b="0">
                <a:latin typeface="Times New Roman" panose="02020603050405020304" pitchFamily="18" charset="0"/>
              </a:rPr>
              <a:pPr/>
              <a:t>16</a:t>
            </a:fld>
            <a:endParaRPr lang="en-US" altLang="en-US" sz="1200" b="0">
              <a:latin typeface="Times New Roman" panose="02020603050405020304" pitchFamily="18" charset="0"/>
            </a:endParaRPr>
          </a:p>
        </p:txBody>
      </p:sp>
      <p:sp>
        <p:nvSpPr>
          <p:cNvPr id="59395" name="Rectangle 2">
            <a:extLst>
              <a:ext uri="{FF2B5EF4-FFF2-40B4-BE49-F238E27FC236}">
                <a16:creationId xmlns:a16="http://schemas.microsoft.com/office/drawing/2014/main" id="{F6369226-2826-47AA-8921-C9B435BA3D96}"/>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6DBA4A41-7136-4DB5-A1A5-2AB3DAD3468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B8856-43F8-4172-A855-9D3C33FA17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C30F69-C26B-4E6C-8311-2EB3715329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984A27-1D73-4406-88EC-AACD6FE70AC3}"/>
              </a:ext>
            </a:extLst>
          </p:cNvPr>
          <p:cNvSpPr>
            <a:spLocks noGrp="1"/>
          </p:cNvSpPr>
          <p:nvPr>
            <p:ph type="dt" sz="half" idx="10"/>
          </p:nvPr>
        </p:nvSpPr>
        <p:spPr/>
        <p:txBody>
          <a:bodyPr/>
          <a:lstStyle/>
          <a:p>
            <a:fld id="{541990A1-10B2-47A4-8572-545FA665EFE7}" type="datetimeFigureOut">
              <a:rPr lang="en-US" smtClean="0"/>
              <a:t>12/1/2021</a:t>
            </a:fld>
            <a:endParaRPr lang="en-US"/>
          </a:p>
        </p:txBody>
      </p:sp>
      <p:sp>
        <p:nvSpPr>
          <p:cNvPr id="5" name="Footer Placeholder 4">
            <a:extLst>
              <a:ext uri="{FF2B5EF4-FFF2-40B4-BE49-F238E27FC236}">
                <a16:creationId xmlns:a16="http://schemas.microsoft.com/office/drawing/2014/main" id="{6342C748-0063-4FF3-8E3A-D1EC5F3424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61A332-0B20-495B-9975-790D81D15DE0}"/>
              </a:ext>
            </a:extLst>
          </p:cNvPr>
          <p:cNvSpPr>
            <a:spLocks noGrp="1"/>
          </p:cNvSpPr>
          <p:nvPr>
            <p:ph type="sldNum" sz="quarter" idx="12"/>
          </p:nvPr>
        </p:nvSpPr>
        <p:spPr/>
        <p:txBody>
          <a:bodyPr/>
          <a:lstStyle/>
          <a:p>
            <a:fld id="{358D8549-79B0-47A5-9705-E33137020407}" type="slidenum">
              <a:rPr lang="en-US" smtClean="0"/>
              <a:t>‹#›</a:t>
            </a:fld>
            <a:endParaRPr lang="en-US"/>
          </a:p>
        </p:txBody>
      </p:sp>
    </p:spTree>
    <p:extLst>
      <p:ext uri="{BB962C8B-B14F-4D97-AF65-F5344CB8AC3E}">
        <p14:creationId xmlns:p14="http://schemas.microsoft.com/office/powerpoint/2010/main" val="38323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64007-E98F-427F-86FE-942A988558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4D0980-3929-42FC-BB3C-99B7B52197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355DF9-ACC7-4572-B275-94EBBDA7B303}"/>
              </a:ext>
            </a:extLst>
          </p:cNvPr>
          <p:cNvSpPr>
            <a:spLocks noGrp="1"/>
          </p:cNvSpPr>
          <p:nvPr>
            <p:ph type="dt" sz="half" idx="10"/>
          </p:nvPr>
        </p:nvSpPr>
        <p:spPr/>
        <p:txBody>
          <a:bodyPr/>
          <a:lstStyle/>
          <a:p>
            <a:fld id="{541990A1-10B2-47A4-8572-545FA665EFE7}" type="datetimeFigureOut">
              <a:rPr lang="en-US" smtClean="0"/>
              <a:t>12/1/2021</a:t>
            </a:fld>
            <a:endParaRPr lang="en-US"/>
          </a:p>
        </p:txBody>
      </p:sp>
      <p:sp>
        <p:nvSpPr>
          <p:cNvPr id="5" name="Footer Placeholder 4">
            <a:extLst>
              <a:ext uri="{FF2B5EF4-FFF2-40B4-BE49-F238E27FC236}">
                <a16:creationId xmlns:a16="http://schemas.microsoft.com/office/drawing/2014/main" id="{EE7A7F62-5CAE-40AF-AB34-6768915698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73AB1C-8799-4D07-BEF4-611BBCED6095}"/>
              </a:ext>
            </a:extLst>
          </p:cNvPr>
          <p:cNvSpPr>
            <a:spLocks noGrp="1"/>
          </p:cNvSpPr>
          <p:nvPr>
            <p:ph type="sldNum" sz="quarter" idx="12"/>
          </p:nvPr>
        </p:nvSpPr>
        <p:spPr/>
        <p:txBody>
          <a:bodyPr/>
          <a:lstStyle/>
          <a:p>
            <a:fld id="{358D8549-79B0-47A5-9705-E33137020407}" type="slidenum">
              <a:rPr lang="en-US" smtClean="0"/>
              <a:t>‹#›</a:t>
            </a:fld>
            <a:endParaRPr lang="en-US"/>
          </a:p>
        </p:txBody>
      </p:sp>
    </p:spTree>
    <p:extLst>
      <p:ext uri="{BB962C8B-B14F-4D97-AF65-F5344CB8AC3E}">
        <p14:creationId xmlns:p14="http://schemas.microsoft.com/office/powerpoint/2010/main" val="2148196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0AF695-07DB-4060-8177-9E2F96E409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E4B8729-0C5F-4358-8AD1-EF932CCB7E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773846-75D6-455A-987D-B2485B32AB38}"/>
              </a:ext>
            </a:extLst>
          </p:cNvPr>
          <p:cNvSpPr>
            <a:spLocks noGrp="1"/>
          </p:cNvSpPr>
          <p:nvPr>
            <p:ph type="dt" sz="half" idx="10"/>
          </p:nvPr>
        </p:nvSpPr>
        <p:spPr/>
        <p:txBody>
          <a:bodyPr/>
          <a:lstStyle/>
          <a:p>
            <a:fld id="{541990A1-10B2-47A4-8572-545FA665EFE7}" type="datetimeFigureOut">
              <a:rPr lang="en-US" smtClean="0"/>
              <a:t>12/1/2021</a:t>
            </a:fld>
            <a:endParaRPr lang="en-US"/>
          </a:p>
        </p:txBody>
      </p:sp>
      <p:sp>
        <p:nvSpPr>
          <p:cNvPr id="5" name="Footer Placeholder 4">
            <a:extLst>
              <a:ext uri="{FF2B5EF4-FFF2-40B4-BE49-F238E27FC236}">
                <a16:creationId xmlns:a16="http://schemas.microsoft.com/office/drawing/2014/main" id="{0849AC20-68DC-47DC-8145-86983B39AF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3DEF25-5037-47C9-9DC8-21A3AF67E496}"/>
              </a:ext>
            </a:extLst>
          </p:cNvPr>
          <p:cNvSpPr>
            <a:spLocks noGrp="1"/>
          </p:cNvSpPr>
          <p:nvPr>
            <p:ph type="sldNum" sz="quarter" idx="12"/>
          </p:nvPr>
        </p:nvSpPr>
        <p:spPr/>
        <p:txBody>
          <a:bodyPr/>
          <a:lstStyle/>
          <a:p>
            <a:fld id="{358D8549-79B0-47A5-9705-E33137020407}" type="slidenum">
              <a:rPr lang="en-US" smtClean="0"/>
              <a:t>‹#›</a:t>
            </a:fld>
            <a:endParaRPr lang="en-US"/>
          </a:p>
        </p:txBody>
      </p:sp>
    </p:spTree>
    <p:extLst>
      <p:ext uri="{BB962C8B-B14F-4D97-AF65-F5344CB8AC3E}">
        <p14:creationId xmlns:p14="http://schemas.microsoft.com/office/powerpoint/2010/main" val="3858235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13031-7DB6-421F-A9A8-64514E51AA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5E137F-E68E-4D74-9CEA-FCC54E4EF9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B10875-DBB2-4243-8EDB-1F8621787478}"/>
              </a:ext>
            </a:extLst>
          </p:cNvPr>
          <p:cNvSpPr>
            <a:spLocks noGrp="1"/>
          </p:cNvSpPr>
          <p:nvPr>
            <p:ph type="dt" sz="half" idx="10"/>
          </p:nvPr>
        </p:nvSpPr>
        <p:spPr/>
        <p:txBody>
          <a:bodyPr/>
          <a:lstStyle/>
          <a:p>
            <a:fld id="{541990A1-10B2-47A4-8572-545FA665EFE7}" type="datetimeFigureOut">
              <a:rPr lang="en-US" smtClean="0"/>
              <a:t>12/1/2021</a:t>
            </a:fld>
            <a:endParaRPr lang="en-US"/>
          </a:p>
        </p:txBody>
      </p:sp>
      <p:sp>
        <p:nvSpPr>
          <p:cNvPr id="5" name="Footer Placeholder 4">
            <a:extLst>
              <a:ext uri="{FF2B5EF4-FFF2-40B4-BE49-F238E27FC236}">
                <a16:creationId xmlns:a16="http://schemas.microsoft.com/office/drawing/2014/main" id="{FAAC7219-23C0-472E-8CBC-10BDD36B2C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4CFACB-BD0F-45A0-A525-482D953DFF92}"/>
              </a:ext>
            </a:extLst>
          </p:cNvPr>
          <p:cNvSpPr>
            <a:spLocks noGrp="1"/>
          </p:cNvSpPr>
          <p:nvPr>
            <p:ph type="sldNum" sz="quarter" idx="12"/>
          </p:nvPr>
        </p:nvSpPr>
        <p:spPr/>
        <p:txBody>
          <a:bodyPr/>
          <a:lstStyle/>
          <a:p>
            <a:fld id="{358D8549-79B0-47A5-9705-E33137020407}" type="slidenum">
              <a:rPr lang="en-US" smtClean="0"/>
              <a:t>‹#›</a:t>
            </a:fld>
            <a:endParaRPr lang="en-US"/>
          </a:p>
        </p:txBody>
      </p:sp>
    </p:spTree>
    <p:extLst>
      <p:ext uri="{BB962C8B-B14F-4D97-AF65-F5344CB8AC3E}">
        <p14:creationId xmlns:p14="http://schemas.microsoft.com/office/powerpoint/2010/main" val="1578467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C5F7F-9F0C-4667-A0AA-F4022D9BD1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083A759-B517-4307-A5BD-643D8117E1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A6133B-992B-4BA7-B6F1-09EDAF6BF305}"/>
              </a:ext>
            </a:extLst>
          </p:cNvPr>
          <p:cNvSpPr>
            <a:spLocks noGrp="1"/>
          </p:cNvSpPr>
          <p:nvPr>
            <p:ph type="dt" sz="half" idx="10"/>
          </p:nvPr>
        </p:nvSpPr>
        <p:spPr/>
        <p:txBody>
          <a:bodyPr/>
          <a:lstStyle/>
          <a:p>
            <a:fld id="{541990A1-10B2-47A4-8572-545FA665EFE7}" type="datetimeFigureOut">
              <a:rPr lang="en-US" smtClean="0"/>
              <a:t>12/1/2021</a:t>
            </a:fld>
            <a:endParaRPr lang="en-US"/>
          </a:p>
        </p:txBody>
      </p:sp>
      <p:sp>
        <p:nvSpPr>
          <p:cNvPr id="5" name="Footer Placeholder 4">
            <a:extLst>
              <a:ext uri="{FF2B5EF4-FFF2-40B4-BE49-F238E27FC236}">
                <a16:creationId xmlns:a16="http://schemas.microsoft.com/office/drawing/2014/main" id="{FC89C39C-7E71-43CF-A174-DFC13B5E9D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8B85F-37F6-4C0F-9CBF-24EC874BAE31}"/>
              </a:ext>
            </a:extLst>
          </p:cNvPr>
          <p:cNvSpPr>
            <a:spLocks noGrp="1"/>
          </p:cNvSpPr>
          <p:nvPr>
            <p:ph type="sldNum" sz="quarter" idx="12"/>
          </p:nvPr>
        </p:nvSpPr>
        <p:spPr/>
        <p:txBody>
          <a:bodyPr/>
          <a:lstStyle/>
          <a:p>
            <a:fld id="{358D8549-79B0-47A5-9705-E33137020407}" type="slidenum">
              <a:rPr lang="en-US" smtClean="0"/>
              <a:t>‹#›</a:t>
            </a:fld>
            <a:endParaRPr lang="en-US"/>
          </a:p>
        </p:txBody>
      </p:sp>
    </p:spTree>
    <p:extLst>
      <p:ext uri="{BB962C8B-B14F-4D97-AF65-F5344CB8AC3E}">
        <p14:creationId xmlns:p14="http://schemas.microsoft.com/office/powerpoint/2010/main" val="873041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07994-0653-4733-94FF-7A6594BC89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15DD1F-AD51-47D2-8063-84E22EC292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ACF49AD-FE43-4934-80AF-916CA52B95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F74F20-2DB5-473C-AA42-F9304AFE3BC4}"/>
              </a:ext>
            </a:extLst>
          </p:cNvPr>
          <p:cNvSpPr>
            <a:spLocks noGrp="1"/>
          </p:cNvSpPr>
          <p:nvPr>
            <p:ph type="dt" sz="half" idx="10"/>
          </p:nvPr>
        </p:nvSpPr>
        <p:spPr/>
        <p:txBody>
          <a:bodyPr/>
          <a:lstStyle/>
          <a:p>
            <a:fld id="{541990A1-10B2-47A4-8572-545FA665EFE7}" type="datetimeFigureOut">
              <a:rPr lang="en-US" smtClean="0"/>
              <a:t>12/1/2021</a:t>
            </a:fld>
            <a:endParaRPr lang="en-US"/>
          </a:p>
        </p:txBody>
      </p:sp>
      <p:sp>
        <p:nvSpPr>
          <p:cNvPr id="6" name="Footer Placeholder 5">
            <a:extLst>
              <a:ext uri="{FF2B5EF4-FFF2-40B4-BE49-F238E27FC236}">
                <a16:creationId xmlns:a16="http://schemas.microsoft.com/office/drawing/2014/main" id="{1599FB22-6469-4CE6-AF2C-3F4348C4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9C1CDE-E998-47B6-BC20-4EAE7D7F7DEC}"/>
              </a:ext>
            </a:extLst>
          </p:cNvPr>
          <p:cNvSpPr>
            <a:spLocks noGrp="1"/>
          </p:cNvSpPr>
          <p:nvPr>
            <p:ph type="sldNum" sz="quarter" idx="12"/>
          </p:nvPr>
        </p:nvSpPr>
        <p:spPr/>
        <p:txBody>
          <a:bodyPr/>
          <a:lstStyle/>
          <a:p>
            <a:fld id="{358D8549-79B0-47A5-9705-E33137020407}" type="slidenum">
              <a:rPr lang="en-US" smtClean="0"/>
              <a:t>‹#›</a:t>
            </a:fld>
            <a:endParaRPr lang="en-US"/>
          </a:p>
        </p:txBody>
      </p:sp>
    </p:spTree>
    <p:extLst>
      <p:ext uri="{BB962C8B-B14F-4D97-AF65-F5344CB8AC3E}">
        <p14:creationId xmlns:p14="http://schemas.microsoft.com/office/powerpoint/2010/main" val="3414756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E288B-029A-42EC-BD72-5A106AB7D5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E7ADC1-83E1-47AE-9B55-AE2E9BA50A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2C40D3-8D52-4BC4-83BB-C515D43423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ECC663-1E94-47C4-9152-1F0310A165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BE824B-4C0D-49E7-84FB-C1CF78CD8D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3757F63-2CA4-401C-875B-55C3A84FAC66}"/>
              </a:ext>
            </a:extLst>
          </p:cNvPr>
          <p:cNvSpPr>
            <a:spLocks noGrp="1"/>
          </p:cNvSpPr>
          <p:nvPr>
            <p:ph type="dt" sz="half" idx="10"/>
          </p:nvPr>
        </p:nvSpPr>
        <p:spPr/>
        <p:txBody>
          <a:bodyPr/>
          <a:lstStyle/>
          <a:p>
            <a:fld id="{541990A1-10B2-47A4-8572-545FA665EFE7}" type="datetimeFigureOut">
              <a:rPr lang="en-US" smtClean="0"/>
              <a:t>12/1/2021</a:t>
            </a:fld>
            <a:endParaRPr lang="en-US"/>
          </a:p>
        </p:txBody>
      </p:sp>
      <p:sp>
        <p:nvSpPr>
          <p:cNvPr id="8" name="Footer Placeholder 7">
            <a:extLst>
              <a:ext uri="{FF2B5EF4-FFF2-40B4-BE49-F238E27FC236}">
                <a16:creationId xmlns:a16="http://schemas.microsoft.com/office/drawing/2014/main" id="{E3CFFDDE-141A-427C-A98F-3C5C8C0349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C974FB2-4444-4B21-A770-77ED8ED2160C}"/>
              </a:ext>
            </a:extLst>
          </p:cNvPr>
          <p:cNvSpPr>
            <a:spLocks noGrp="1"/>
          </p:cNvSpPr>
          <p:nvPr>
            <p:ph type="sldNum" sz="quarter" idx="12"/>
          </p:nvPr>
        </p:nvSpPr>
        <p:spPr/>
        <p:txBody>
          <a:bodyPr/>
          <a:lstStyle/>
          <a:p>
            <a:fld id="{358D8549-79B0-47A5-9705-E33137020407}" type="slidenum">
              <a:rPr lang="en-US" smtClean="0"/>
              <a:t>‹#›</a:t>
            </a:fld>
            <a:endParaRPr lang="en-US"/>
          </a:p>
        </p:txBody>
      </p:sp>
    </p:spTree>
    <p:extLst>
      <p:ext uri="{BB962C8B-B14F-4D97-AF65-F5344CB8AC3E}">
        <p14:creationId xmlns:p14="http://schemas.microsoft.com/office/powerpoint/2010/main" val="1837613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80EB1-5D54-452F-BBA8-633E31E57C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D63B665-87B5-4539-A80A-F9C10C64FD9C}"/>
              </a:ext>
            </a:extLst>
          </p:cNvPr>
          <p:cNvSpPr>
            <a:spLocks noGrp="1"/>
          </p:cNvSpPr>
          <p:nvPr>
            <p:ph type="dt" sz="half" idx="10"/>
          </p:nvPr>
        </p:nvSpPr>
        <p:spPr/>
        <p:txBody>
          <a:bodyPr/>
          <a:lstStyle/>
          <a:p>
            <a:fld id="{541990A1-10B2-47A4-8572-545FA665EFE7}" type="datetimeFigureOut">
              <a:rPr lang="en-US" smtClean="0"/>
              <a:t>12/1/2021</a:t>
            </a:fld>
            <a:endParaRPr lang="en-US"/>
          </a:p>
        </p:txBody>
      </p:sp>
      <p:sp>
        <p:nvSpPr>
          <p:cNvPr id="4" name="Footer Placeholder 3">
            <a:extLst>
              <a:ext uri="{FF2B5EF4-FFF2-40B4-BE49-F238E27FC236}">
                <a16:creationId xmlns:a16="http://schemas.microsoft.com/office/drawing/2014/main" id="{4914A19B-4E6C-49E6-9259-33ACD39BFB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FCF4A5C-2943-44DF-897F-EE83B4A8E23F}"/>
              </a:ext>
            </a:extLst>
          </p:cNvPr>
          <p:cNvSpPr>
            <a:spLocks noGrp="1"/>
          </p:cNvSpPr>
          <p:nvPr>
            <p:ph type="sldNum" sz="quarter" idx="12"/>
          </p:nvPr>
        </p:nvSpPr>
        <p:spPr/>
        <p:txBody>
          <a:bodyPr/>
          <a:lstStyle/>
          <a:p>
            <a:fld id="{358D8549-79B0-47A5-9705-E33137020407}" type="slidenum">
              <a:rPr lang="en-US" smtClean="0"/>
              <a:t>‹#›</a:t>
            </a:fld>
            <a:endParaRPr lang="en-US"/>
          </a:p>
        </p:txBody>
      </p:sp>
    </p:spTree>
    <p:extLst>
      <p:ext uri="{BB962C8B-B14F-4D97-AF65-F5344CB8AC3E}">
        <p14:creationId xmlns:p14="http://schemas.microsoft.com/office/powerpoint/2010/main" val="22729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A55F36-EA64-43E8-8E04-F3D7D3795496}"/>
              </a:ext>
            </a:extLst>
          </p:cNvPr>
          <p:cNvSpPr>
            <a:spLocks noGrp="1"/>
          </p:cNvSpPr>
          <p:nvPr>
            <p:ph type="dt" sz="half" idx="10"/>
          </p:nvPr>
        </p:nvSpPr>
        <p:spPr/>
        <p:txBody>
          <a:bodyPr/>
          <a:lstStyle/>
          <a:p>
            <a:fld id="{541990A1-10B2-47A4-8572-545FA665EFE7}" type="datetimeFigureOut">
              <a:rPr lang="en-US" smtClean="0"/>
              <a:t>12/1/2021</a:t>
            </a:fld>
            <a:endParaRPr lang="en-US"/>
          </a:p>
        </p:txBody>
      </p:sp>
      <p:sp>
        <p:nvSpPr>
          <p:cNvPr id="3" name="Footer Placeholder 2">
            <a:extLst>
              <a:ext uri="{FF2B5EF4-FFF2-40B4-BE49-F238E27FC236}">
                <a16:creationId xmlns:a16="http://schemas.microsoft.com/office/drawing/2014/main" id="{A259E7ED-524A-425C-9032-A0E6CA4B9FE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CA68F46-4404-45A7-94C0-05DF0556996F}"/>
              </a:ext>
            </a:extLst>
          </p:cNvPr>
          <p:cNvSpPr>
            <a:spLocks noGrp="1"/>
          </p:cNvSpPr>
          <p:nvPr>
            <p:ph type="sldNum" sz="quarter" idx="12"/>
          </p:nvPr>
        </p:nvSpPr>
        <p:spPr/>
        <p:txBody>
          <a:bodyPr/>
          <a:lstStyle/>
          <a:p>
            <a:fld id="{358D8549-79B0-47A5-9705-E33137020407}" type="slidenum">
              <a:rPr lang="en-US" smtClean="0"/>
              <a:t>‹#›</a:t>
            </a:fld>
            <a:endParaRPr lang="en-US"/>
          </a:p>
        </p:txBody>
      </p:sp>
    </p:spTree>
    <p:extLst>
      <p:ext uri="{BB962C8B-B14F-4D97-AF65-F5344CB8AC3E}">
        <p14:creationId xmlns:p14="http://schemas.microsoft.com/office/powerpoint/2010/main" val="1144717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E3313-99AF-4351-B553-CA5898A033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0D664B-1498-4759-AB64-904FC6F47A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3EF965-C5CD-48C8-AF75-E4A94A8674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6D4B91-F627-4DFB-B10F-7B51F1FCDD81}"/>
              </a:ext>
            </a:extLst>
          </p:cNvPr>
          <p:cNvSpPr>
            <a:spLocks noGrp="1"/>
          </p:cNvSpPr>
          <p:nvPr>
            <p:ph type="dt" sz="half" idx="10"/>
          </p:nvPr>
        </p:nvSpPr>
        <p:spPr/>
        <p:txBody>
          <a:bodyPr/>
          <a:lstStyle/>
          <a:p>
            <a:fld id="{541990A1-10B2-47A4-8572-545FA665EFE7}" type="datetimeFigureOut">
              <a:rPr lang="en-US" smtClean="0"/>
              <a:t>12/1/2021</a:t>
            </a:fld>
            <a:endParaRPr lang="en-US"/>
          </a:p>
        </p:txBody>
      </p:sp>
      <p:sp>
        <p:nvSpPr>
          <p:cNvPr id="6" name="Footer Placeholder 5">
            <a:extLst>
              <a:ext uri="{FF2B5EF4-FFF2-40B4-BE49-F238E27FC236}">
                <a16:creationId xmlns:a16="http://schemas.microsoft.com/office/drawing/2014/main" id="{46BA0FD4-D071-4186-B563-FA0255F391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618D3B-1204-42B8-A9E6-67C99EB7F03A}"/>
              </a:ext>
            </a:extLst>
          </p:cNvPr>
          <p:cNvSpPr>
            <a:spLocks noGrp="1"/>
          </p:cNvSpPr>
          <p:nvPr>
            <p:ph type="sldNum" sz="quarter" idx="12"/>
          </p:nvPr>
        </p:nvSpPr>
        <p:spPr/>
        <p:txBody>
          <a:bodyPr/>
          <a:lstStyle/>
          <a:p>
            <a:fld id="{358D8549-79B0-47A5-9705-E33137020407}" type="slidenum">
              <a:rPr lang="en-US" smtClean="0"/>
              <a:t>‹#›</a:t>
            </a:fld>
            <a:endParaRPr lang="en-US"/>
          </a:p>
        </p:txBody>
      </p:sp>
    </p:spTree>
    <p:extLst>
      <p:ext uri="{BB962C8B-B14F-4D97-AF65-F5344CB8AC3E}">
        <p14:creationId xmlns:p14="http://schemas.microsoft.com/office/powerpoint/2010/main" val="2981169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BCAEB-13E5-4153-BAA4-D94DC1F17C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98D8E4B-7EFD-4218-B7D9-20D62C0D41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8BC5A52-599A-4E81-8FE5-8A41A6AC4E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F7FDC4-63BA-4918-ABF8-B37C56DC0A4D}"/>
              </a:ext>
            </a:extLst>
          </p:cNvPr>
          <p:cNvSpPr>
            <a:spLocks noGrp="1"/>
          </p:cNvSpPr>
          <p:nvPr>
            <p:ph type="dt" sz="half" idx="10"/>
          </p:nvPr>
        </p:nvSpPr>
        <p:spPr/>
        <p:txBody>
          <a:bodyPr/>
          <a:lstStyle/>
          <a:p>
            <a:fld id="{541990A1-10B2-47A4-8572-545FA665EFE7}" type="datetimeFigureOut">
              <a:rPr lang="en-US" smtClean="0"/>
              <a:t>12/1/2021</a:t>
            </a:fld>
            <a:endParaRPr lang="en-US"/>
          </a:p>
        </p:txBody>
      </p:sp>
      <p:sp>
        <p:nvSpPr>
          <p:cNvPr id="6" name="Footer Placeholder 5">
            <a:extLst>
              <a:ext uri="{FF2B5EF4-FFF2-40B4-BE49-F238E27FC236}">
                <a16:creationId xmlns:a16="http://schemas.microsoft.com/office/drawing/2014/main" id="{DBF10E2B-D128-4414-B4D5-A8F5C6C3FC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581410-ECF9-407E-965A-A2633E2BB6D7}"/>
              </a:ext>
            </a:extLst>
          </p:cNvPr>
          <p:cNvSpPr>
            <a:spLocks noGrp="1"/>
          </p:cNvSpPr>
          <p:nvPr>
            <p:ph type="sldNum" sz="quarter" idx="12"/>
          </p:nvPr>
        </p:nvSpPr>
        <p:spPr/>
        <p:txBody>
          <a:bodyPr/>
          <a:lstStyle/>
          <a:p>
            <a:fld id="{358D8549-79B0-47A5-9705-E33137020407}" type="slidenum">
              <a:rPr lang="en-US" smtClean="0"/>
              <a:t>‹#›</a:t>
            </a:fld>
            <a:endParaRPr lang="en-US"/>
          </a:p>
        </p:txBody>
      </p:sp>
    </p:spTree>
    <p:extLst>
      <p:ext uri="{BB962C8B-B14F-4D97-AF65-F5344CB8AC3E}">
        <p14:creationId xmlns:p14="http://schemas.microsoft.com/office/powerpoint/2010/main" val="39220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B034C8-1262-4092-8BC3-C080952C68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D542E8-1645-4FD1-AF4E-7816A7E8AB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87F3D0-6D21-4D21-9C3B-C72F59ABAB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1990A1-10B2-47A4-8572-545FA665EFE7}" type="datetimeFigureOut">
              <a:rPr lang="en-US" smtClean="0"/>
              <a:t>12/1/2021</a:t>
            </a:fld>
            <a:endParaRPr lang="en-US"/>
          </a:p>
        </p:txBody>
      </p:sp>
      <p:sp>
        <p:nvSpPr>
          <p:cNvPr id="5" name="Footer Placeholder 4">
            <a:extLst>
              <a:ext uri="{FF2B5EF4-FFF2-40B4-BE49-F238E27FC236}">
                <a16:creationId xmlns:a16="http://schemas.microsoft.com/office/drawing/2014/main" id="{6C09267A-A49B-4608-901C-101C1B552F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CF2089-EDBC-46FF-BC47-4A88B2C295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8D8549-79B0-47A5-9705-E33137020407}" type="slidenum">
              <a:rPr lang="en-US" smtClean="0"/>
              <a:t>‹#›</a:t>
            </a:fld>
            <a:endParaRPr lang="en-US"/>
          </a:p>
        </p:txBody>
      </p:sp>
    </p:spTree>
    <p:extLst>
      <p:ext uri="{BB962C8B-B14F-4D97-AF65-F5344CB8AC3E}">
        <p14:creationId xmlns:p14="http://schemas.microsoft.com/office/powerpoint/2010/main" val="3145781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3.xml"/><Relationship Id="rId1" Type="http://schemas.openxmlformats.org/officeDocument/2006/relationships/slideLayout" Target="../slideLayouts/slideLayout7.xml"/><Relationship Id="rId5" Type="http://schemas.openxmlformats.org/officeDocument/2006/relationships/image" Target="../media/image35.png"/><Relationship Id="rId4" Type="http://schemas.openxmlformats.org/officeDocument/2006/relationships/customXml" Target="../ink/ink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8" Type="http://schemas.openxmlformats.org/officeDocument/2006/relationships/customXml" Target="../ink/ink2.xml"/><Relationship Id="rId3" Type="http://schemas.openxmlformats.org/officeDocument/2006/relationships/image" Target="../media/image36.png"/><Relationship Id="rId7" Type="http://schemas.openxmlformats.org/officeDocument/2006/relationships/image" Target="../media/image40.emf"/><Relationship Id="rId2" Type="http://schemas.openxmlformats.org/officeDocument/2006/relationships/notesSlide" Target="../notesSlides/notesSlide36.xml"/><Relationship Id="rId1" Type="http://schemas.openxmlformats.org/officeDocument/2006/relationships/slideLayout" Target="../slideLayouts/slideLayout7.xml"/><Relationship Id="rId6" Type="http://schemas.openxmlformats.org/officeDocument/2006/relationships/image" Target="../media/image39.emf"/><Relationship Id="rId5" Type="http://schemas.openxmlformats.org/officeDocument/2006/relationships/image" Target="../media/image38.emf"/><Relationship Id="rId4" Type="http://schemas.openxmlformats.org/officeDocument/2006/relationships/image" Target="../media/image37.png"/><Relationship Id="rId9" Type="http://schemas.openxmlformats.org/officeDocument/2006/relationships/image" Target="../media/image35.png"/></Relationships>
</file>

<file path=ppt/slides/_rels/slide48.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37.xml"/><Relationship Id="rId1" Type="http://schemas.openxmlformats.org/officeDocument/2006/relationships/slideLayout" Target="../slideLayouts/slideLayout7.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49.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notesSlide" Target="../notesSlides/notesSlide38.xml"/><Relationship Id="rId1" Type="http://schemas.openxmlformats.org/officeDocument/2006/relationships/slideLayout" Target="../slideLayouts/slideLayout7.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DF1277B-B7F1-4B6B-B7B3-2C638606315A}"/>
              </a:ext>
            </a:extLst>
          </p:cNvPr>
          <p:cNvPicPr>
            <a:picLocks noChangeAspect="1"/>
          </p:cNvPicPr>
          <p:nvPr/>
        </p:nvPicPr>
        <p:blipFill rotWithShape="1">
          <a:blip r:embed="rId2">
            <a:alphaModFix amt="50000"/>
          </a:blip>
          <a:srcRect/>
          <a:stretch/>
        </p:blipFill>
        <p:spPr>
          <a:xfrm>
            <a:off x="-1" y="-1"/>
            <a:ext cx="12192000" cy="6858001"/>
          </a:xfrm>
          <a:prstGeom prst="rect">
            <a:avLst/>
          </a:prstGeom>
        </p:spPr>
      </p:pic>
      <p:sp>
        <p:nvSpPr>
          <p:cNvPr id="2" name="Title 1">
            <a:extLst>
              <a:ext uri="{FF2B5EF4-FFF2-40B4-BE49-F238E27FC236}">
                <a16:creationId xmlns:a16="http://schemas.microsoft.com/office/drawing/2014/main" id="{5B0E0287-E0C1-4295-B061-1EE8B2F46DE2}"/>
              </a:ext>
            </a:extLst>
          </p:cNvPr>
          <p:cNvSpPr>
            <a:spLocks noGrp="1"/>
          </p:cNvSpPr>
          <p:nvPr>
            <p:ph type="ctrTitle"/>
          </p:nvPr>
        </p:nvSpPr>
        <p:spPr>
          <a:xfrm>
            <a:off x="1524000" y="1122362"/>
            <a:ext cx="9144000" cy="2900518"/>
          </a:xfrm>
        </p:spPr>
        <p:txBody>
          <a:bodyPr>
            <a:normAutofit/>
          </a:bodyPr>
          <a:lstStyle/>
          <a:p>
            <a:r>
              <a:rPr lang="en-US" dirty="0">
                <a:solidFill>
                  <a:srgbClr val="FFFFFF"/>
                </a:solidFill>
              </a:rPr>
              <a:t>Computer Networks </a:t>
            </a:r>
          </a:p>
        </p:txBody>
      </p:sp>
      <p:sp>
        <p:nvSpPr>
          <p:cNvPr id="3" name="Subtitle 2">
            <a:extLst>
              <a:ext uri="{FF2B5EF4-FFF2-40B4-BE49-F238E27FC236}">
                <a16:creationId xmlns:a16="http://schemas.microsoft.com/office/drawing/2014/main" id="{548CDEF2-8F98-4802-94BB-396C1AF48E2C}"/>
              </a:ext>
            </a:extLst>
          </p:cNvPr>
          <p:cNvSpPr>
            <a:spLocks noGrp="1"/>
          </p:cNvSpPr>
          <p:nvPr>
            <p:ph type="subTitle" idx="1"/>
          </p:nvPr>
        </p:nvSpPr>
        <p:spPr>
          <a:xfrm>
            <a:off x="1524000" y="4159404"/>
            <a:ext cx="9144000" cy="1098395"/>
          </a:xfrm>
        </p:spPr>
        <p:txBody>
          <a:bodyPr>
            <a:normAutofit/>
          </a:bodyPr>
          <a:lstStyle/>
          <a:p>
            <a:r>
              <a:rPr lang="en-US" dirty="0">
                <a:solidFill>
                  <a:srgbClr val="FFFFFF"/>
                </a:solidFill>
              </a:rPr>
              <a:t>The Network Layer</a:t>
            </a:r>
          </a:p>
          <a:p>
            <a:r>
              <a:rPr lang="en-US" dirty="0">
                <a:solidFill>
                  <a:srgbClr val="FFFFFF"/>
                </a:solidFill>
              </a:rPr>
              <a:t>IPv4 &amp; IPv6 Header</a:t>
            </a:r>
          </a:p>
          <a:p>
            <a:endParaRPr lang="en-US" dirty="0">
              <a:solidFill>
                <a:srgbClr val="FFFFFF"/>
              </a:solidFill>
            </a:endParaRPr>
          </a:p>
        </p:txBody>
      </p:sp>
    </p:spTree>
    <p:extLst>
      <p:ext uri="{BB962C8B-B14F-4D97-AF65-F5344CB8AC3E}">
        <p14:creationId xmlns:p14="http://schemas.microsoft.com/office/powerpoint/2010/main" val="21939677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par>
                                <p:cTn id="13" presetID="10" presetClass="entr" presetSubtype="0" fill="hold" grpId="0" nodeType="withEffect">
                                  <p:stCondLst>
                                    <p:cond delay="1000"/>
                                  </p:stCondLst>
                                  <p:iterate>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A6892D8-1E80-47D8-86CF-FB3AF636D4D5}"/>
              </a:ext>
            </a:extLst>
          </p:cNvPr>
          <p:cNvPicPr>
            <a:picLocks noChangeAspect="1"/>
          </p:cNvPicPr>
          <p:nvPr/>
        </p:nvPicPr>
        <p:blipFill>
          <a:blip r:embed="rId2"/>
          <a:stretch>
            <a:fillRect/>
          </a:stretch>
        </p:blipFill>
        <p:spPr>
          <a:xfrm>
            <a:off x="1504886" y="0"/>
            <a:ext cx="9182227" cy="6858000"/>
          </a:xfrm>
          <a:prstGeom prst="rect">
            <a:avLst/>
          </a:prstGeom>
        </p:spPr>
      </p:pic>
    </p:spTree>
    <p:extLst>
      <p:ext uri="{BB962C8B-B14F-4D97-AF65-F5344CB8AC3E}">
        <p14:creationId xmlns:p14="http://schemas.microsoft.com/office/powerpoint/2010/main" val="76415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1">
            <a:extLst>
              <a:ext uri="{FF2B5EF4-FFF2-40B4-BE49-F238E27FC236}">
                <a16:creationId xmlns:a16="http://schemas.microsoft.com/office/drawing/2014/main" id="{6D52D4FB-B804-4B69-B2A0-20F1B72FB0FB}"/>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20.</a:t>
            </a:r>
            <a:fld id="{D679CDF1-EBE5-4E03-B2E8-C8755C450372}" type="slidenum">
              <a:rPr lang="en-US" altLang="en-US" sz="2000">
                <a:solidFill>
                  <a:schemeClr val="bg2"/>
                </a:solidFill>
              </a:rPr>
              <a:pPr/>
              <a:t>11</a:t>
            </a:fld>
            <a:endParaRPr lang="en-US" altLang="en-US" sz="2000">
              <a:solidFill>
                <a:schemeClr val="bg2"/>
              </a:solidFill>
            </a:endParaRPr>
          </a:p>
        </p:txBody>
      </p:sp>
      <p:sp>
        <p:nvSpPr>
          <p:cNvPr id="41987" name="Line 2">
            <a:extLst>
              <a:ext uri="{FF2B5EF4-FFF2-40B4-BE49-F238E27FC236}">
                <a16:creationId xmlns:a16="http://schemas.microsoft.com/office/drawing/2014/main" id="{60087FC1-4D75-4026-9F4C-202D0F018D50}"/>
              </a:ext>
            </a:extLst>
          </p:cNvPr>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988" name="Line 3">
            <a:extLst>
              <a:ext uri="{FF2B5EF4-FFF2-40B4-BE49-F238E27FC236}">
                <a16:creationId xmlns:a16="http://schemas.microsoft.com/office/drawing/2014/main" id="{C0F4A5DC-3C8B-43AB-B955-59D4055A22CE}"/>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989" name="Text Box 4">
            <a:extLst>
              <a:ext uri="{FF2B5EF4-FFF2-40B4-BE49-F238E27FC236}">
                <a16:creationId xmlns:a16="http://schemas.microsoft.com/office/drawing/2014/main" id="{A6C4EBA5-D1B6-4EC4-98FA-6D485C1962C2}"/>
              </a:ext>
            </a:extLst>
          </p:cNvPr>
          <p:cNvSpPr txBox="1">
            <a:spLocks noChangeArrowheads="1"/>
          </p:cNvSpPr>
          <p:nvPr/>
        </p:nvSpPr>
        <p:spPr bwMode="auto">
          <a:xfrm>
            <a:off x="1828800" y="762000"/>
            <a:ext cx="5626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20.8  </a:t>
            </a:r>
            <a:r>
              <a:rPr lang="en-US" altLang="en-US" sz="2000" i="1">
                <a:latin typeface="Times New Roman" panose="02020603050405020304" pitchFamily="18" charset="0"/>
              </a:rPr>
              <a:t>Protocol field and encapsulated data</a:t>
            </a:r>
          </a:p>
        </p:txBody>
      </p:sp>
      <p:sp>
        <p:nvSpPr>
          <p:cNvPr id="41990" name="Line 5">
            <a:extLst>
              <a:ext uri="{FF2B5EF4-FFF2-40B4-BE49-F238E27FC236}">
                <a16:creationId xmlns:a16="http://schemas.microsoft.com/office/drawing/2014/main" id="{7A048EDA-864C-40A0-B5A1-4D5D4B430177}"/>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41991" name="Picture 6">
            <a:extLst>
              <a:ext uri="{FF2B5EF4-FFF2-40B4-BE49-F238E27FC236}">
                <a16:creationId xmlns:a16="http://schemas.microsoft.com/office/drawing/2014/main" id="{DE9BAA59-4CD4-4907-A4A6-5CE3381096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8350" y="2541588"/>
            <a:ext cx="7715250" cy="2182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1">
            <a:extLst>
              <a:ext uri="{FF2B5EF4-FFF2-40B4-BE49-F238E27FC236}">
                <a16:creationId xmlns:a16="http://schemas.microsoft.com/office/drawing/2014/main" id="{097E8D46-4FB5-44B1-88E3-79AB37121DD5}"/>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20.</a:t>
            </a:r>
            <a:fld id="{3A09A50F-F7BB-4272-B529-8BBF3A74B7F7}" type="slidenum">
              <a:rPr lang="en-US" altLang="en-US" sz="2000">
                <a:solidFill>
                  <a:schemeClr val="bg2"/>
                </a:solidFill>
              </a:rPr>
              <a:pPr/>
              <a:t>12</a:t>
            </a:fld>
            <a:endParaRPr lang="en-US" altLang="en-US" sz="2000">
              <a:solidFill>
                <a:schemeClr val="bg2"/>
              </a:solidFill>
            </a:endParaRPr>
          </a:p>
        </p:txBody>
      </p:sp>
      <p:sp>
        <p:nvSpPr>
          <p:cNvPr id="44035" name="Text Box 2">
            <a:extLst>
              <a:ext uri="{FF2B5EF4-FFF2-40B4-BE49-F238E27FC236}">
                <a16:creationId xmlns:a16="http://schemas.microsoft.com/office/drawing/2014/main" id="{3C2FBB54-2ED7-4ED3-93A6-80CA81C5E7E7}"/>
              </a:ext>
            </a:extLst>
          </p:cNvPr>
          <p:cNvSpPr txBox="1">
            <a:spLocks noChangeArrowheads="1"/>
          </p:cNvSpPr>
          <p:nvPr/>
        </p:nvSpPr>
        <p:spPr bwMode="auto">
          <a:xfrm>
            <a:off x="3935414" y="1371600"/>
            <a:ext cx="33035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Table 20.4  </a:t>
            </a:r>
            <a:r>
              <a:rPr lang="en-US" altLang="en-US" sz="2000" i="1">
                <a:latin typeface="Times New Roman" panose="02020603050405020304" pitchFamily="18" charset="0"/>
              </a:rPr>
              <a:t>Protocol values</a:t>
            </a:r>
          </a:p>
        </p:txBody>
      </p:sp>
      <p:pic>
        <p:nvPicPr>
          <p:cNvPr id="44036" name="Picture 4">
            <a:extLst>
              <a:ext uri="{FF2B5EF4-FFF2-40B4-BE49-F238E27FC236}">
                <a16:creationId xmlns:a16="http://schemas.microsoft.com/office/drawing/2014/main" id="{38F6DC83-84CF-4785-ADF2-4E8950E633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376" y="1843088"/>
            <a:ext cx="5127625" cy="394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1">
            <a:extLst>
              <a:ext uri="{FF2B5EF4-FFF2-40B4-BE49-F238E27FC236}">
                <a16:creationId xmlns:a16="http://schemas.microsoft.com/office/drawing/2014/main" id="{9629B00B-E546-486D-9CE0-8E4BBE22DD98}"/>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20.</a:t>
            </a:r>
            <a:fld id="{06550C6B-BB11-4147-B272-CA78E3B152DE}" type="slidenum">
              <a:rPr lang="en-US" altLang="en-US" sz="2000">
                <a:solidFill>
                  <a:schemeClr val="bg2"/>
                </a:solidFill>
              </a:rPr>
              <a:pPr/>
              <a:t>13</a:t>
            </a:fld>
            <a:endParaRPr lang="en-US" altLang="en-US" sz="2000">
              <a:solidFill>
                <a:schemeClr val="bg2"/>
              </a:solidFill>
            </a:endParaRPr>
          </a:p>
        </p:txBody>
      </p:sp>
      <p:sp>
        <p:nvSpPr>
          <p:cNvPr id="46083" name="Rectangle 2">
            <a:extLst>
              <a:ext uri="{FF2B5EF4-FFF2-40B4-BE49-F238E27FC236}">
                <a16:creationId xmlns:a16="http://schemas.microsoft.com/office/drawing/2014/main" id="{E2B0467B-33BC-4E4B-8F6C-C52DBC7FA997}"/>
              </a:ext>
            </a:extLst>
          </p:cNvPr>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6084" name="Rectangle 3">
            <a:extLst>
              <a:ext uri="{FF2B5EF4-FFF2-40B4-BE49-F238E27FC236}">
                <a16:creationId xmlns:a16="http://schemas.microsoft.com/office/drawing/2014/main" id="{83087977-8B49-417A-B59A-EBB8360086A9}"/>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6085" name="Rectangle 4">
            <a:extLst>
              <a:ext uri="{FF2B5EF4-FFF2-40B4-BE49-F238E27FC236}">
                <a16:creationId xmlns:a16="http://schemas.microsoft.com/office/drawing/2014/main" id="{C3776B06-76E0-451E-AEB1-F5D54FA36056}"/>
              </a:ext>
            </a:extLst>
          </p:cNvPr>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6086" name="Rectangle 5">
            <a:extLst>
              <a:ext uri="{FF2B5EF4-FFF2-40B4-BE49-F238E27FC236}">
                <a16:creationId xmlns:a16="http://schemas.microsoft.com/office/drawing/2014/main" id="{89A8B361-774F-4170-9FBA-ED092279CDE0}"/>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6087" name="Rectangle 6">
            <a:extLst>
              <a:ext uri="{FF2B5EF4-FFF2-40B4-BE49-F238E27FC236}">
                <a16:creationId xmlns:a16="http://schemas.microsoft.com/office/drawing/2014/main" id="{1D4101E0-9AF9-45FF-9B2F-EC013881085E}"/>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6088" name="Rectangle 7">
            <a:extLst>
              <a:ext uri="{FF2B5EF4-FFF2-40B4-BE49-F238E27FC236}">
                <a16:creationId xmlns:a16="http://schemas.microsoft.com/office/drawing/2014/main" id="{54B14A34-3371-409E-ADEA-BA2099970027}"/>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6089" name="Rectangle 8">
            <a:extLst>
              <a:ext uri="{FF2B5EF4-FFF2-40B4-BE49-F238E27FC236}">
                <a16:creationId xmlns:a16="http://schemas.microsoft.com/office/drawing/2014/main" id="{04B5E479-47AB-4331-9988-F3CC6665AA20}"/>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6090" name="Rectangle 9">
            <a:extLst>
              <a:ext uri="{FF2B5EF4-FFF2-40B4-BE49-F238E27FC236}">
                <a16:creationId xmlns:a16="http://schemas.microsoft.com/office/drawing/2014/main" id="{347551F1-95D9-4918-AB6C-01C1B43D52ED}"/>
              </a:ext>
            </a:extLst>
          </p:cNvPr>
          <p:cNvSpPr>
            <a:spLocks noChangeArrowheads="1"/>
          </p:cNvSpPr>
          <p:nvPr/>
        </p:nvSpPr>
        <p:spPr bwMode="auto">
          <a:xfrm>
            <a:off x="1752600" y="1143000"/>
            <a:ext cx="8686800" cy="137318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i="1" dirty="0">
                <a:latin typeface="Times New Roman" panose="02020603050405020304" pitchFamily="18" charset="0"/>
              </a:rPr>
              <a:t>An IPv4 packet has arrived with the first 8 bits as shown:</a:t>
            </a:r>
          </a:p>
          <a:p>
            <a:pPr algn="ctr"/>
            <a:r>
              <a:rPr lang="en-US" altLang="en-US" sz="2800" i="1" dirty="0">
                <a:solidFill>
                  <a:schemeClr val="folHlink"/>
                </a:solidFill>
                <a:latin typeface="Times New Roman" panose="02020603050405020304" pitchFamily="18" charset="0"/>
              </a:rPr>
              <a:t>01000010</a:t>
            </a:r>
          </a:p>
          <a:p>
            <a:pPr algn="just"/>
            <a:r>
              <a:rPr lang="en-US" altLang="en-US" sz="2800" i="1" dirty="0">
                <a:latin typeface="Times New Roman" panose="02020603050405020304" pitchFamily="18" charset="0"/>
              </a:rPr>
              <a:t>The receiver discards the packet. Why?</a:t>
            </a:r>
          </a:p>
        </p:txBody>
      </p:sp>
      <p:sp>
        <p:nvSpPr>
          <p:cNvPr id="46092" name="Text Box 11">
            <a:extLst>
              <a:ext uri="{FF2B5EF4-FFF2-40B4-BE49-F238E27FC236}">
                <a16:creationId xmlns:a16="http://schemas.microsoft.com/office/drawing/2014/main" id="{2BE4F607-C3FE-4FB7-9379-4C243C5913AC}"/>
              </a:ext>
            </a:extLst>
          </p:cNvPr>
          <p:cNvSpPr txBox="1">
            <a:spLocks noChangeArrowheads="1"/>
          </p:cNvSpPr>
          <p:nvPr/>
        </p:nvSpPr>
        <p:spPr bwMode="auto">
          <a:xfrm>
            <a:off x="2667001" y="-76200"/>
            <a:ext cx="179247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dirty="0">
                <a:solidFill>
                  <a:schemeClr val="hlink"/>
                </a:solidFill>
                <a:latin typeface="Times New Roman" panose="02020603050405020304" pitchFamily="18" charset="0"/>
              </a:rPr>
              <a:t>Example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1">
            <a:extLst>
              <a:ext uri="{FF2B5EF4-FFF2-40B4-BE49-F238E27FC236}">
                <a16:creationId xmlns:a16="http://schemas.microsoft.com/office/drawing/2014/main" id="{50EACB96-CF2A-4A44-94B8-EC604A06629F}"/>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20.</a:t>
            </a:r>
            <a:fld id="{8B2A177A-B951-414B-AC18-38040EE26BD0}" type="slidenum">
              <a:rPr lang="en-US" altLang="en-US" sz="2000">
                <a:solidFill>
                  <a:schemeClr val="bg2"/>
                </a:solidFill>
              </a:rPr>
              <a:pPr/>
              <a:t>14</a:t>
            </a:fld>
            <a:endParaRPr lang="en-US" altLang="en-US" sz="2000">
              <a:solidFill>
                <a:schemeClr val="bg2"/>
              </a:solidFill>
            </a:endParaRPr>
          </a:p>
        </p:txBody>
      </p:sp>
      <p:sp>
        <p:nvSpPr>
          <p:cNvPr id="50179" name="Rectangle 2">
            <a:extLst>
              <a:ext uri="{FF2B5EF4-FFF2-40B4-BE49-F238E27FC236}">
                <a16:creationId xmlns:a16="http://schemas.microsoft.com/office/drawing/2014/main" id="{0453E67F-D55C-41DF-A012-2E0A3B156DA0}"/>
              </a:ext>
            </a:extLst>
          </p:cNvPr>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50180" name="Rectangle 3">
            <a:extLst>
              <a:ext uri="{FF2B5EF4-FFF2-40B4-BE49-F238E27FC236}">
                <a16:creationId xmlns:a16="http://schemas.microsoft.com/office/drawing/2014/main" id="{FE4AD1B7-7FCB-41BE-83C0-6004AD70FB1A}"/>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50181" name="Rectangle 4">
            <a:extLst>
              <a:ext uri="{FF2B5EF4-FFF2-40B4-BE49-F238E27FC236}">
                <a16:creationId xmlns:a16="http://schemas.microsoft.com/office/drawing/2014/main" id="{29B99F56-5312-4D19-B446-E07408AC71CE}"/>
              </a:ext>
            </a:extLst>
          </p:cNvPr>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50182" name="Rectangle 5">
            <a:extLst>
              <a:ext uri="{FF2B5EF4-FFF2-40B4-BE49-F238E27FC236}">
                <a16:creationId xmlns:a16="http://schemas.microsoft.com/office/drawing/2014/main" id="{14E0320B-6B7F-4485-9763-018EEF51FCE8}"/>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50183" name="Rectangle 6">
            <a:extLst>
              <a:ext uri="{FF2B5EF4-FFF2-40B4-BE49-F238E27FC236}">
                <a16:creationId xmlns:a16="http://schemas.microsoft.com/office/drawing/2014/main" id="{450561A3-7DAF-4277-AF6A-99F38EEE3839}"/>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50184" name="Rectangle 7">
            <a:extLst>
              <a:ext uri="{FF2B5EF4-FFF2-40B4-BE49-F238E27FC236}">
                <a16:creationId xmlns:a16="http://schemas.microsoft.com/office/drawing/2014/main" id="{60FE968B-9CDA-4A8B-9A20-F13ECE1EB8F5}"/>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50185" name="Rectangle 8">
            <a:extLst>
              <a:ext uri="{FF2B5EF4-FFF2-40B4-BE49-F238E27FC236}">
                <a16:creationId xmlns:a16="http://schemas.microsoft.com/office/drawing/2014/main" id="{F25549D7-111E-4C15-BE06-C2B1AF802FDF}"/>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50186" name="Rectangle 9">
            <a:extLst>
              <a:ext uri="{FF2B5EF4-FFF2-40B4-BE49-F238E27FC236}">
                <a16:creationId xmlns:a16="http://schemas.microsoft.com/office/drawing/2014/main" id="{4E219131-78AD-4DE7-81EF-C6405D205E32}"/>
              </a:ext>
            </a:extLst>
          </p:cNvPr>
          <p:cNvSpPr>
            <a:spLocks noChangeArrowheads="1"/>
          </p:cNvSpPr>
          <p:nvPr/>
        </p:nvSpPr>
        <p:spPr bwMode="auto">
          <a:xfrm>
            <a:off x="1506539" y="2634457"/>
            <a:ext cx="86868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i="1" dirty="0">
                <a:latin typeface="Times New Roman" panose="02020603050405020304" pitchFamily="18" charset="0"/>
              </a:rPr>
              <a:t>In an IPv4 packet, the value of HLEN is 5, and the value of the total length field is 0x0028. How many bytes of data are being carried by this packet?</a:t>
            </a:r>
          </a:p>
        </p:txBody>
      </p:sp>
      <p:sp>
        <p:nvSpPr>
          <p:cNvPr id="50188" name="Text Box 11">
            <a:extLst>
              <a:ext uri="{FF2B5EF4-FFF2-40B4-BE49-F238E27FC236}">
                <a16:creationId xmlns:a16="http://schemas.microsoft.com/office/drawing/2014/main" id="{B898BDC7-2D60-4C82-BC09-D402EED79202}"/>
              </a:ext>
            </a:extLst>
          </p:cNvPr>
          <p:cNvSpPr txBox="1">
            <a:spLocks noChangeArrowheads="1"/>
          </p:cNvSpPr>
          <p:nvPr/>
        </p:nvSpPr>
        <p:spPr bwMode="auto">
          <a:xfrm>
            <a:off x="2667001" y="0"/>
            <a:ext cx="168988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dirty="0">
                <a:solidFill>
                  <a:schemeClr val="hlink"/>
                </a:solidFill>
                <a:latin typeface="Times New Roman" panose="02020603050405020304" pitchFamily="18" charset="0"/>
              </a:rPr>
              <a:t>Example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BACEFE6-D2B9-4ED8-BBA3-94464FFCB0BC}"/>
              </a:ext>
            </a:extLst>
          </p:cNvPr>
          <p:cNvPicPr>
            <a:picLocks noChangeAspect="1"/>
          </p:cNvPicPr>
          <p:nvPr/>
        </p:nvPicPr>
        <p:blipFill>
          <a:blip r:embed="rId3"/>
          <a:stretch>
            <a:fillRect/>
          </a:stretch>
        </p:blipFill>
        <p:spPr>
          <a:xfrm>
            <a:off x="1553145" y="0"/>
            <a:ext cx="9085710" cy="6858000"/>
          </a:xfrm>
          <a:prstGeom prst="rect">
            <a:avLst/>
          </a:prstGeom>
        </p:spPr>
      </p:pic>
    </p:spTree>
    <p:extLst>
      <p:ext uri="{BB962C8B-B14F-4D97-AF65-F5344CB8AC3E}">
        <p14:creationId xmlns:p14="http://schemas.microsoft.com/office/powerpoint/2010/main" val="880485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1">
            <a:extLst>
              <a:ext uri="{FF2B5EF4-FFF2-40B4-BE49-F238E27FC236}">
                <a16:creationId xmlns:a16="http://schemas.microsoft.com/office/drawing/2014/main" id="{DC5B4B33-2F76-4322-96B7-FF1EF69FD2D9}"/>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20.</a:t>
            </a:r>
            <a:fld id="{EAEEAE41-CC6E-4FAF-A713-77EA755402D9}" type="slidenum">
              <a:rPr lang="en-US" altLang="en-US" sz="2000">
                <a:solidFill>
                  <a:schemeClr val="bg2"/>
                </a:solidFill>
              </a:rPr>
              <a:pPr/>
              <a:t>16</a:t>
            </a:fld>
            <a:endParaRPr lang="en-US" altLang="en-US" sz="2000">
              <a:solidFill>
                <a:schemeClr val="bg2"/>
              </a:solidFill>
            </a:endParaRPr>
          </a:p>
        </p:txBody>
      </p:sp>
      <p:sp>
        <p:nvSpPr>
          <p:cNvPr id="58371" name="Line 2">
            <a:extLst>
              <a:ext uri="{FF2B5EF4-FFF2-40B4-BE49-F238E27FC236}">
                <a16:creationId xmlns:a16="http://schemas.microsoft.com/office/drawing/2014/main" id="{9A42AB27-A13B-4EEA-A2A3-7D412CA8EAD1}"/>
              </a:ext>
            </a:extLst>
          </p:cNvPr>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372" name="Line 3">
            <a:extLst>
              <a:ext uri="{FF2B5EF4-FFF2-40B4-BE49-F238E27FC236}">
                <a16:creationId xmlns:a16="http://schemas.microsoft.com/office/drawing/2014/main" id="{BF906D4C-904F-4583-8E38-CC1EADCE8E16}"/>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373" name="Text Box 4">
            <a:extLst>
              <a:ext uri="{FF2B5EF4-FFF2-40B4-BE49-F238E27FC236}">
                <a16:creationId xmlns:a16="http://schemas.microsoft.com/office/drawing/2014/main" id="{DD1FA033-6227-4AD6-9CF5-670BBB59073F}"/>
              </a:ext>
            </a:extLst>
          </p:cNvPr>
          <p:cNvSpPr txBox="1">
            <a:spLocks noChangeArrowheads="1"/>
          </p:cNvSpPr>
          <p:nvPr/>
        </p:nvSpPr>
        <p:spPr bwMode="auto">
          <a:xfrm>
            <a:off x="1828801" y="762000"/>
            <a:ext cx="4926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20.10  </a:t>
            </a:r>
            <a:r>
              <a:rPr lang="en-US" altLang="en-US" sz="2000" i="1">
                <a:latin typeface="Times New Roman" panose="02020603050405020304" pitchFamily="18" charset="0"/>
              </a:rPr>
              <a:t>Flags used in fragmentation</a:t>
            </a:r>
          </a:p>
        </p:txBody>
      </p:sp>
      <p:sp>
        <p:nvSpPr>
          <p:cNvPr id="58374" name="Line 5">
            <a:extLst>
              <a:ext uri="{FF2B5EF4-FFF2-40B4-BE49-F238E27FC236}">
                <a16:creationId xmlns:a16="http://schemas.microsoft.com/office/drawing/2014/main" id="{9C963E10-4FF1-40DD-A8EC-3CBC5ED847EE}"/>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58375" name="Picture 6">
            <a:extLst>
              <a:ext uri="{FF2B5EF4-FFF2-40B4-BE49-F238E27FC236}">
                <a16:creationId xmlns:a16="http://schemas.microsoft.com/office/drawing/2014/main" id="{D5CA257B-8A75-4045-BEE3-986E027792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3750" y="3060701"/>
            <a:ext cx="5524500" cy="735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a:extLst>
              <a:ext uri="{FF2B5EF4-FFF2-40B4-BE49-F238E27FC236}">
                <a16:creationId xmlns:a16="http://schemas.microsoft.com/office/drawing/2014/main" id="{6AE75221-E235-408E-807F-1435C34AFC7A}"/>
              </a:ext>
            </a:extLst>
          </p:cNvPr>
          <p:cNvPicPr>
            <a:picLocks noGrp="1" noChangeAspect="1"/>
          </p:cNvPicPr>
          <p:nvPr>
            <p:ph idx="1"/>
          </p:nvPr>
        </p:nvPicPr>
        <p:blipFill rotWithShape="1">
          <a:blip r:embed="rId2"/>
          <a:srcRect b="25014"/>
          <a:stretch/>
        </p:blipFill>
        <p:spPr>
          <a:xfrm>
            <a:off x="20" y="1282"/>
            <a:ext cx="12191980" cy="6856718"/>
          </a:xfrm>
          <a:prstGeom prst="rect">
            <a:avLst/>
          </a:prstGeom>
        </p:spPr>
      </p:pic>
    </p:spTree>
    <p:extLst>
      <p:ext uri="{BB962C8B-B14F-4D97-AF65-F5344CB8AC3E}">
        <p14:creationId xmlns:p14="http://schemas.microsoft.com/office/powerpoint/2010/main" val="2651324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1">
            <a:extLst>
              <a:ext uri="{FF2B5EF4-FFF2-40B4-BE49-F238E27FC236}">
                <a16:creationId xmlns:a16="http://schemas.microsoft.com/office/drawing/2014/main" id="{243FF6AF-74DE-4B7E-BB19-C6A20531E1DD}"/>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20.</a:t>
            </a:r>
            <a:fld id="{0AFBD458-48C9-4F31-AFB1-CB3D98B4FCAE}" type="slidenum">
              <a:rPr lang="en-US" altLang="en-US" sz="2000">
                <a:solidFill>
                  <a:schemeClr val="bg2"/>
                </a:solidFill>
              </a:rPr>
              <a:pPr/>
              <a:t>18</a:t>
            </a:fld>
            <a:endParaRPr lang="en-US" altLang="en-US" sz="2000">
              <a:solidFill>
                <a:schemeClr val="bg2"/>
              </a:solidFill>
            </a:endParaRPr>
          </a:p>
        </p:txBody>
      </p:sp>
      <p:sp>
        <p:nvSpPr>
          <p:cNvPr id="60419" name="Line 2">
            <a:extLst>
              <a:ext uri="{FF2B5EF4-FFF2-40B4-BE49-F238E27FC236}">
                <a16:creationId xmlns:a16="http://schemas.microsoft.com/office/drawing/2014/main" id="{73D5563A-E22B-4016-86E6-F999B9525466}"/>
              </a:ext>
            </a:extLst>
          </p:cNvPr>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20" name="Line 3">
            <a:extLst>
              <a:ext uri="{FF2B5EF4-FFF2-40B4-BE49-F238E27FC236}">
                <a16:creationId xmlns:a16="http://schemas.microsoft.com/office/drawing/2014/main" id="{A0F31239-59DC-415A-8779-68C780781409}"/>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21" name="Text Box 4">
            <a:extLst>
              <a:ext uri="{FF2B5EF4-FFF2-40B4-BE49-F238E27FC236}">
                <a16:creationId xmlns:a16="http://schemas.microsoft.com/office/drawing/2014/main" id="{19AFD539-3F98-4400-8E83-64AF53812EAD}"/>
              </a:ext>
            </a:extLst>
          </p:cNvPr>
          <p:cNvSpPr txBox="1">
            <a:spLocks noChangeArrowheads="1"/>
          </p:cNvSpPr>
          <p:nvPr/>
        </p:nvSpPr>
        <p:spPr bwMode="auto">
          <a:xfrm>
            <a:off x="1828801" y="762000"/>
            <a:ext cx="4475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20.11  </a:t>
            </a:r>
            <a:r>
              <a:rPr lang="en-US" altLang="en-US" sz="2000" i="1">
                <a:latin typeface="Times New Roman" panose="02020603050405020304" pitchFamily="18" charset="0"/>
              </a:rPr>
              <a:t>Fragmentation example</a:t>
            </a:r>
          </a:p>
        </p:txBody>
      </p:sp>
      <p:sp>
        <p:nvSpPr>
          <p:cNvPr id="60422" name="Line 5">
            <a:extLst>
              <a:ext uri="{FF2B5EF4-FFF2-40B4-BE49-F238E27FC236}">
                <a16:creationId xmlns:a16="http://schemas.microsoft.com/office/drawing/2014/main" id="{2FAAC14E-1711-49C8-B31A-C5F44B563007}"/>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0423" name="Picture 6">
            <a:extLst>
              <a:ext uri="{FF2B5EF4-FFF2-40B4-BE49-F238E27FC236}">
                <a16:creationId xmlns:a16="http://schemas.microsoft.com/office/drawing/2014/main" id="{07565ED8-330D-498F-8D1D-A080BC47D9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1838" y="2170114"/>
            <a:ext cx="7751762" cy="301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1">
            <a:extLst>
              <a:ext uri="{FF2B5EF4-FFF2-40B4-BE49-F238E27FC236}">
                <a16:creationId xmlns:a16="http://schemas.microsoft.com/office/drawing/2014/main" id="{AE434167-FBF5-4D4A-8C6A-EF1808AFE0A1}"/>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20.</a:t>
            </a:r>
            <a:fld id="{B7A4720A-2538-4D46-BF52-F773E386E1C5}" type="slidenum">
              <a:rPr lang="en-US" altLang="en-US" sz="2000">
                <a:solidFill>
                  <a:schemeClr val="bg2"/>
                </a:solidFill>
              </a:rPr>
              <a:pPr/>
              <a:t>19</a:t>
            </a:fld>
            <a:endParaRPr lang="en-US" altLang="en-US" sz="2000">
              <a:solidFill>
                <a:schemeClr val="bg2"/>
              </a:solidFill>
            </a:endParaRPr>
          </a:p>
        </p:txBody>
      </p:sp>
      <p:sp>
        <p:nvSpPr>
          <p:cNvPr id="62467" name="Line 2">
            <a:extLst>
              <a:ext uri="{FF2B5EF4-FFF2-40B4-BE49-F238E27FC236}">
                <a16:creationId xmlns:a16="http://schemas.microsoft.com/office/drawing/2014/main" id="{5820DF33-E4DE-4BDB-B03A-236CF301F1DD}"/>
              </a:ext>
            </a:extLst>
          </p:cNvPr>
          <p:cNvSpPr>
            <a:spLocks noChangeShapeType="1"/>
          </p:cNvSpPr>
          <p:nvPr/>
        </p:nvSpPr>
        <p:spPr bwMode="auto">
          <a:xfrm>
            <a:off x="1676400" y="762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68" name="Line 3">
            <a:extLst>
              <a:ext uri="{FF2B5EF4-FFF2-40B4-BE49-F238E27FC236}">
                <a16:creationId xmlns:a16="http://schemas.microsoft.com/office/drawing/2014/main" id="{34D042AF-5F3C-4085-AEED-F2469F4111B4}"/>
              </a:ext>
            </a:extLst>
          </p:cNvPr>
          <p:cNvSpPr>
            <a:spLocks noChangeShapeType="1"/>
          </p:cNvSpPr>
          <p:nvPr/>
        </p:nvSpPr>
        <p:spPr bwMode="auto">
          <a:xfrm>
            <a:off x="1676400" y="9144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69" name="Text Box 4">
            <a:extLst>
              <a:ext uri="{FF2B5EF4-FFF2-40B4-BE49-F238E27FC236}">
                <a16:creationId xmlns:a16="http://schemas.microsoft.com/office/drawing/2014/main" id="{EEE6DF18-23FF-4AD3-971C-06445A7D32D5}"/>
              </a:ext>
            </a:extLst>
          </p:cNvPr>
          <p:cNvSpPr txBox="1">
            <a:spLocks noChangeArrowheads="1"/>
          </p:cNvSpPr>
          <p:nvPr/>
        </p:nvSpPr>
        <p:spPr bwMode="auto">
          <a:xfrm>
            <a:off x="1828801" y="304800"/>
            <a:ext cx="5326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20.12  </a:t>
            </a:r>
            <a:r>
              <a:rPr lang="en-US" altLang="en-US" sz="2000" i="1">
                <a:latin typeface="Times New Roman" panose="02020603050405020304" pitchFamily="18" charset="0"/>
              </a:rPr>
              <a:t>Detailed fragmentation example</a:t>
            </a:r>
          </a:p>
        </p:txBody>
      </p:sp>
      <p:sp>
        <p:nvSpPr>
          <p:cNvPr id="62470" name="Line 5">
            <a:extLst>
              <a:ext uri="{FF2B5EF4-FFF2-40B4-BE49-F238E27FC236}">
                <a16:creationId xmlns:a16="http://schemas.microsoft.com/office/drawing/2014/main" id="{FB196156-A760-4990-A126-226B159996C8}"/>
              </a:ext>
            </a:extLst>
          </p:cNvPr>
          <p:cNvSpPr>
            <a:spLocks noChangeShapeType="1"/>
          </p:cNvSpPr>
          <p:nvPr/>
        </p:nvSpPr>
        <p:spPr bwMode="auto">
          <a:xfrm>
            <a:off x="1676400" y="64008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2471" name="Picture 6">
            <a:extLst>
              <a:ext uri="{FF2B5EF4-FFF2-40B4-BE49-F238E27FC236}">
                <a16:creationId xmlns:a16="http://schemas.microsoft.com/office/drawing/2014/main" id="{3A90658C-F998-48AA-A3EC-81506D3D97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3776" y="1198564"/>
            <a:ext cx="6956425" cy="512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DCFB5-4996-46F6-895A-02F2E490C2BF}"/>
              </a:ext>
            </a:extLst>
          </p:cNvPr>
          <p:cNvSpPr>
            <a:spLocks noGrp="1"/>
          </p:cNvSpPr>
          <p:nvPr>
            <p:ph type="title"/>
          </p:nvPr>
        </p:nvSpPr>
        <p:spPr/>
        <p:txBody>
          <a:bodyPr/>
          <a:lstStyle/>
          <a:p>
            <a:r>
              <a:rPr lang="en-US" sz="4400" b="1" i="0" u="none" strike="noStrike" baseline="0" dirty="0">
                <a:solidFill>
                  <a:srgbClr val="000000"/>
                </a:solidFill>
                <a:latin typeface="Times New Roman" panose="02020603050405020304" pitchFamily="18" charset="0"/>
              </a:rPr>
              <a:t>IPv4</a:t>
            </a:r>
            <a:endParaRPr lang="en-US" dirty="0"/>
          </a:p>
        </p:txBody>
      </p:sp>
      <p:sp>
        <p:nvSpPr>
          <p:cNvPr id="3" name="Content Placeholder 2">
            <a:extLst>
              <a:ext uri="{FF2B5EF4-FFF2-40B4-BE49-F238E27FC236}">
                <a16:creationId xmlns:a16="http://schemas.microsoft.com/office/drawing/2014/main" id="{68786A6E-8262-4C51-BA69-52D82A104925}"/>
              </a:ext>
            </a:extLst>
          </p:cNvPr>
          <p:cNvSpPr>
            <a:spLocks noGrp="1"/>
          </p:cNvSpPr>
          <p:nvPr>
            <p:ph idx="1"/>
          </p:nvPr>
        </p:nvSpPr>
        <p:spPr/>
        <p:txBody>
          <a:bodyPr>
            <a:normAutofit/>
          </a:bodyPr>
          <a:lstStyle/>
          <a:p>
            <a:pPr algn="l"/>
            <a:r>
              <a:rPr lang="en-US" sz="2400" b="1" i="1" u="none" strike="noStrike" baseline="0" dirty="0">
                <a:solidFill>
                  <a:srgbClr val="000000"/>
                </a:solidFill>
                <a:latin typeface="TimesNewRomanPS-BoldItalicMT"/>
              </a:rPr>
              <a:t>The Internet Protocol version 4 (</a:t>
            </a:r>
            <a:r>
              <a:rPr lang="en-US" sz="2400" b="1" i="1" u="none" strike="noStrike" baseline="0" dirty="0">
                <a:solidFill>
                  <a:srgbClr val="9B6500"/>
                </a:solidFill>
                <a:latin typeface="TimesNewRomanPS-BoldItalicMT"/>
              </a:rPr>
              <a:t>IPv4</a:t>
            </a:r>
            <a:r>
              <a:rPr lang="en-US" sz="2400" b="1" i="1" u="none" strike="noStrike" baseline="0" dirty="0">
                <a:solidFill>
                  <a:srgbClr val="000000"/>
                </a:solidFill>
                <a:latin typeface="TimesNewRomanPS-BoldItalicMT"/>
              </a:rPr>
              <a:t>) is the delivery mechanism used by the TCP/IP protocols.</a:t>
            </a:r>
          </a:p>
          <a:p>
            <a:pPr algn="l"/>
            <a:endParaRPr lang="en-US" sz="3200" b="1" i="1" u="none" strike="noStrike" baseline="0" dirty="0">
              <a:solidFill>
                <a:srgbClr val="FF0000"/>
              </a:solidFill>
              <a:latin typeface="TimesNewRomanPS-BoldItalicMT"/>
            </a:endParaRPr>
          </a:p>
          <a:p>
            <a:pPr algn="l"/>
            <a:endParaRPr lang="en-US" sz="2400" b="1" i="1" dirty="0">
              <a:solidFill>
                <a:srgbClr val="FF0000"/>
              </a:solidFill>
              <a:latin typeface="TimesNewRomanPS-BoldItalicMT"/>
            </a:endParaRPr>
          </a:p>
          <a:p>
            <a:pPr algn="l"/>
            <a:r>
              <a:rPr lang="en-US" sz="2400" b="1" i="1" u="none" strike="noStrike" baseline="0" dirty="0">
                <a:solidFill>
                  <a:srgbClr val="FF0000"/>
                </a:solidFill>
                <a:latin typeface="TimesNewRomanPS-BoldItalicMT"/>
              </a:rPr>
              <a:t>Topics discussed in this section:</a:t>
            </a:r>
          </a:p>
          <a:p>
            <a:pPr algn="l"/>
            <a:r>
              <a:rPr lang="en-US" sz="2400" b="1" i="0" u="none" strike="noStrike" baseline="0" dirty="0">
                <a:solidFill>
                  <a:srgbClr val="0033CD"/>
                </a:solidFill>
                <a:latin typeface="Times New Roman" panose="02020603050405020304" pitchFamily="18" charset="0"/>
              </a:rPr>
              <a:t>Datagram</a:t>
            </a:r>
          </a:p>
          <a:p>
            <a:pPr algn="l"/>
            <a:r>
              <a:rPr lang="en-US" sz="2400" b="1" i="0" u="none" strike="noStrike" baseline="0" dirty="0">
                <a:solidFill>
                  <a:srgbClr val="0033CD"/>
                </a:solidFill>
                <a:latin typeface="Times New Roman" panose="02020603050405020304" pitchFamily="18" charset="0"/>
              </a:rPr>
              <a:t>Fragmentation</a:t>
            </a:r>
            <a:endParaRPr lang="en-US" sz="2400" b="1" i="1" u="none" strike="noStrike" baseline="0" dirty="0">
              <a:solidFill>
                <a:srgbClr val="FF0000"/>
              </a:solidFill>
              <a:latin typeface="TimesNewRomanPS-BoldItalicMT"/>
            </a:endParaRPr>
          </a:p>
          <a:p>
            <a:pPr algn="l"/>
            <a:r>
              <a:rPr lang="en-US" sz="2400" b="1" i="0" u="none" strike="noStrike" baseline="0" dirty="0">
                <a:solidFill>
                  <a:srgbClr val="0033CD"/>
                </a:solidFill>
                <a:latin typeface="Times New Roman" panose="02020603050405020304" pitchFamily="18" charset="0"/>
              </a:rPr>
              <a:t>Checksum</a:t>
            </a:r>
            <a:endParaRPr lang="en-US" sz="3600" b="1" i="0" u="none" strike="noStrike" baseline="0" dirty="0">
              <a:solidFill>
                <a:srgbClr val="0033CD"/>
              </a:solidFill>
              <a:latin typeface="Times New Roman" panose="02020603050405020304" pitchFamily="18" charset="0"/>
            </a:endParaRPr>
          </a:p>
          <a:p>
            <a:pPr algn="l"/>
            <a:r>
              <a:rPr lang="en-US" sz="2400" b="1" i="0" u="none" strike="noStrike" baseline="0" dirty="0">
                <a:solidFill>
                  <a:srgbClr val="0033CD"/>
                </a:solidFill>
                <a:latin typeface="Times New Roman" panose="02020603050405020304" pitchFamily="18" charset="0"/>
              </a:rPr>
              <a:t>Options</a:t>
            </a:r>
            <a:endParaRPr lang="en-US" sz="3600" dirty="0"/>
          </a:p>
        </p:txBody>
      </p:sp>
    </p:spTree>
    <p:extLst>
      <p:ext uri="{BB962C8B-B14F-4D97-AF65-F5344CB8AC3E}">
        <p14:creationId xmlns:p14="http://schemas.microsoft.com/office/powerpoint/2010/main" val="15411854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1">
            <a:extLst>
              <a:ext uri="{FF2B5EF4-FFF2-40B4-BE49-F238E27FC236}">
                <a16:creationId xmlns:a16="http://schemas.microsoft.com/office/drawing/2014/main" id="{5DF7FABC-670F-46CA-BFEC-92670A77FAEC}"/>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20.</a:t>
            </a:r>
            <a:fld id="{8038F290-D793-427C-BCC2-EB842AB2A1A8}" type="slidenum">
              <a:rPr lang="en-US" altLang="en-US" sz="2000">
                <a:solidFill>
                  <a:schemeClr val="bg2"/>
                </a:solidFill>
              </a:rPr>
              <a:pPr/>
              <a:t>20</a:t>
            </a:fld>
            <a:endParaRPr lang="en-US" altLang="en-US" sz="2000">
              <a:solidFill>
                <a:schemeClr val="bg2"/>
              </a:solidFill>
            </a:endParaRPr>
          </a:p>
        </p:txBody>
      </p:sp>
      <p:sp>
        <p:nvSpPr>
          <p:cNvPr id="64515" name="Rectangle 2">
            <a:extLst>
              <a:ext uri="{FF2B5EF4-FFF2-40B4-BE49-F238E27FC236}">
                <a16:creationId xmlns:a16="http://schemas.microsoft.com/office/drawing/2014/main" id="{B8AB22E8-1672-4066-A4C5-4A519C2D8872}"/>
              </a:ext>
            </a:extLst>
          </p:cNvPr>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64516" name="Rectangle 3">
            <a:extLst>
              <a:ext uri="{FF2B5EF4-FFF2-40B4-BE49-F238E27FC236}">
                <a16:creationId xmlns:a16="http://schemas.microsoft.com/office/drawing/2014/main" id="{197974DC-3F94-4A93-ACF6-920203523118}"/>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64517" name="Rectangle 4">
            <a:extLst>
              <a:ext uri="{FF2B5EF4-FFF2-40B4-BE49-F238E27FC236}">
                <a16:creationId xmlns:a16="http://schemas.microsoft.com/office/drawing/2014/main" id="{35E12F09-FEB1-441F-BE7D-DF58C9BC7757}"/>
              </a:ext>
            </a:extLst>
          </p:cNvPr>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64518" name="Rectangle 5">
            <a:extLst>
              <a:ext uri="{FF2B5EF4-FFF2-40B4-BE49-F238E27FC236}">
                <a16:creationId xmlns:a16="http://schemas.microsoft.com/office/drawing/2014/main" id="{E1317D09-EB2D-4BB7-9B38-C8A1311B71CA}"/>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64519" name="Rectangle 6">
            <a:extLst>
              <a:ext uri="{FF2B5EF4-FFF2-40B4-BE49-F238E27FC236}">
                <a16:creationId xmlns:a16="http://schemas.microsoft.com/office/drawing/2014/main" id="{39D6055E-6487-484D-BD0B-4C376A4BADD4}"/>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64520" name="Rectangle 7">
            <a:extLst>
              <a:ext uri="{FF2B5EF4-FFF2-40B4-BE49-F238E27FC236}">
                <a16:creationId xmlns:a16="http://schemas.microsoft.com/office/drawing/2014/main" id="{1D7888D9-D712-471C-8EF6-A08BECC980FB}"/>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64521" name="Rectangle 8">
            <a:extLst>
              <a:ext uri="{FF2B5EF4-FFF2-40B4-BE49-F238E27FC236}">
                <a16:creationId xmlns:a16="http://schemas.microsoft.com/office/drawing/2014/main" id="{16197936-8C99-41BA-A0AA-F6D5272E8F34}"/>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64522" name="Rectangle 9">
            <a:extLst>
              <a:ext uri="{FF2B5EF4-FFF2-40B4-BE49-F238E27FC236}">
                <a16:creationId xmlns:a16="http://schemas.microsoft.com/office/drawing/2014/main" id="{8F81BFEE-2D58-4C7D-9FB2-E5B8538A4C32}"/>
              </a:ext>
            </a:extLst>
          </p:cNvPr>
          <p:cNvSpPr>
            <a:spLocks noChangeArrowheads="1"/>
          </p:cNvSpPr>
          <p:nvPr/>
        </p:nvSpPr>
        <p:spPr bwMode="auto">
          <a:xfrm>
            <a:off x="1736726" y="2742406"/>
            <a:ext cx="86868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i="1" dirty="0">
                <a:latin typeface="Times New Roman" panose="02020603050405020304" pitchFamily="18" charset="0"/>
              </a:rPr>
              <a:t>A packet has arrived with an M bit value of 0. Is this the first fragment, the last fragment, or a middle fragment? Do we know if the packet was fragmented?</a:t>
            </a:r>
          </a:p>
        </p:txBody>
      </p:sp>
      <p:sp>
        <p:nvSpPr>
          <p:cNvPr id="64524" name="Text Box 11">
            <a:extLst>
              <a:ext uri="{FF2B5EF4-FFF2-40B4-BE49-F238E27FC236}">
                <a16:creationId xmlns:a16="http://schemas.microsoft.com/office/drawing/2014/main" id="{A4B91704-A24E-49E3-919F-EF447A1F80BB}"/>
              </a:ext>
            </a:extLst>
          </p:cNvPr>
          <p:cNvSpPr txBox="1">
            <a:spLocks noChangeArrowheads="1"/>
          </p:cNvSpPr>
          <p:nvPr/>
        </p:nvSpPr>
        <p:spPr bwMode="auto">
          <a:xfrm>
            <a:off x="2667001" y="0"/>
            <a:ext cx="168988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dirty="0">
                <a:solidFill>
                  <a:schemeClr val="hlink"/>
                </a:solidFill>
                <a:latin typeface="Times New Roman" panose="02020603050405020304" pitchFamily="18" charset="0"/>
              </a:rPr>
              <a:t>Example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1">
            <a:extLst>
              <a:ext uri="{FF2B5EF4-FFF2-40B4-BE49-F238E27FC236}">
                <a16:creationId xmlns:a16="http://schemas.microsoft.com/office/drawing/2014/main" id="{C111B48B-468D-4B33-BDB0-C3891FF51E62}"/>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20.</a:t>
            </a:r>
            <a:fld id="{F57469F3-AB01-45F9-A0BB-DD7E508476BF}" type="slidenum">
              <a:rPr lang="en-US" altLang="en-US" sz="2000">
                <a:solidFill>
                  <a:schemeClr val="bg2"/>
                </a:solidFill>
              </a:rPr>
              <a:pPr/>
              <a:t>21</a:t>
            </a:fld>
            <a:endParaRPr lang="en-US" altLang="en-US" sz="2000">
              <a:solidFill>
                <a:schemeClr val="bg2"/>
              </a:solidFill>
            </a:endParaRPr>
          </a:p>
        </p:txBody>
      </p:sp>
      <p:sp>
        <p:nvSpPr>
          <p:cNvPr id="68611" name="Rectangle 2">
            <a:extLst>
              <a:ext uri="{FF2B5EF4-FFF2-40B4-BE49-F238E27FC236}">
                <a16:creationId xmlns:a16="http://schemas.microsoft.com/office/drawing/2014/main" id="{B44ED442-D465-4703-84BC-4F9C699A5C22}"/>
              </a:ext>
            </a:extLst>
          </p:cNvPr>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68612" name="Rectangle 3">
            <a:extLst>
              <a:ext uri="{FF2B5EF4-FFF2-40B4-BE49-F238E27FC236}">
                <a16:creationId xmlns:a16="http://schemas.microsoft.com/office/drawing/2014/main" id="{20AE91FA-5102-43D9-8579-5631F277C560}"/>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68613" name="Rectangle 4">
            <a:extLst>
              <a:ext uri="{FF2B5EF4-FFF2-40B4-BE49-F238E27FC236}">
                <a16:creationId xmlns:a16="http://schemas.microsoft.com/office/drawing/2014/main" id="{5689F8D7-7F02-4B06-9ADF-A2FBBA95EA76}"/>
              </a:ext>
            </a:extLst>
          </p:cNvPr>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68614" name="Rectangle 5">
            <a:extLst>
              <a:ext uri="{FF2B5EF4-FFF2-40B4-BE49-F238E27FC236}">
                <a16:creationId xmlns:a16="http://schemas.microsoft.com/office/drawing/2014/main" id="{8C101321-4429-413B-B122-6BC224888EC4}"/>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68615" name="Rectangle 6">
            <a:extLst>
              <a:ext uri="{FF2B5EF4-FFF2-40B4-BE49-F238E27FC236}">
                <a16:creationId xmlns:a16="http://schemas.microsoft.com/office/drawing/2014/main" id="{B4AFCEB5-6821-41C1-833E-E494619FAC6B}"/>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68616" name="Rectangle 7">
            <a:extLst>
              <a:ext uri="{FF2B5EF4-FFF2-40B4-BE49-F238E27FC236}">
                <a16:creationId xmlns:a16="http://schemas.microsoft.com/office/drawing/2014/main" id="{3C1ED18B-C3EB-4ABA-B5FD-A6D310677031}"/>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68617" name="Rectangle 8">
            <a:extLst>
              <a:ext uri="{FF2B5EF4-FFF2-40B4-BE49-F238E27FC236}">
                <a16:creationId xmlns:a16="http://schemas.microsoft.com/office/drawing/2014/main" id="{57953BDE-B6D3-40FB-B0FB-FC663E3C9B20}"/>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68618" name="Rectangle 9">
            <a:extLst>
              <a:ext uri="{FF2B5EF4-FFF2-40B4-BE49-F238E27FC236}">
                <a16:creationId xmlns:a16="http://schemas.microsoft.com/office/drawing/2014/main" id="{2ADFE843-8F79-4117-AF98-5C454756CEDC}"/>
              </a:ext>
            </a:extLst>
          </p:cNvPr>
          <p:cNvSpPr>
            <a:spLocks noChangeArrowheads="1"/>
          </p:cNvSpPr>
          <p:nvPr/>
        </p:nvSpPr>
        <p:spPr bwMode="auto">
          <a:xfrm>
            <a:off x="1946373" y="2943365"/>
            <a:ext cx="86868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i="1" dirty="0">
                <a:latin typeface="Times New Roman" panose="02020603050405020304" pitchFamily="18" charset="0"/>
              </a:rPr>
              <a:t>A packet has arrived with an M bit value of 1 and a fragmentation offset value of 0. Is this the first fragment, the last fragment, or a middle fragment?</a:t>
            </a:r>
          </a:p>
        </p:txBody>
      </p:sp>
      <p:sp>
        <p:nvSpPr>
          <p:cNvPr id="68620" name="Text Box 11">
            <a:extLst>
              <a:ext uri="{FF2B5EF4-FFF2-40B4-BE49-F238E27FC236}">
                <a16:creationId xmlns:a16="http://schemas.microsoft.com/office/drawing/2014/main" id="{AF31B213-053A-4C3F-A225-07D5F3D1CFCE}"/>
              </a:ext>
            </a:extLst>
          </p:cNvPr>
          <p:cNvSpPr txBox="1">
            <a:spLocks noChangeArrowheads="1"/>
          </p:cNvSpPr>
          <p:nvPr/>
        </p:nvSpPr>
        <p:spPr bwMode="auto">
          <a:xfrm>
            <a:off x="2667001" y="0"/>
            <a:ext cx="168988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dirty="0">
                <a:solidFill>
                  <a:schemeClr val="hlink"/>
                </a:solidFill>
                <a:latin typeface="Times New Roman" panose="02020603050405020304" pitchFamily="18" charset="0"/>
              </a:rPr>
              <a:t>Example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a:extLst>
              <a:ext uri="{FF2B5EF4-FFF2-40B4-BE49-F238E27FC236}">
                <a16:creationId xmlns:a16="http://schemas.microsoft.com/office/drawing/2014/main" id="{784ABD29-5C9E-4407-A9EC-746582ABD8C1}"/>
              </a:ext>
            </a:extLst>
          </p:cNvPr>
          <p:cNvPicPr>
            <a:picLocks noGrp="1" noChangeAspect="1"/>
          </p:cNvPicPr>
          <p:nvPr>
            <p:ph idx="1"/>
          </p:nvPr>
        </p:nvPicPr>
        <p:blipFill rotWithShape="1">
          <a:blip r:embed="rId2"/>
          <a:srcRect b="24763"/>
          <a:stretch/>
        </p:blipFill>
        <p:spPr>
          <a:xfrm>
            <a:off x="20" y="1282"/>
            <a:ext cx="12191980" cy="6856718"/>
          </a:xfrm>
          <a:prstGeom prst="rect">
            <a:avLst/>
          </a:prstGeom>
        </p:spPr>
      </p:pic>
    </p:spTree>
    <p:extLst>
      <p:ext uri="{BB962C8B-B14F-4D97-AF65-F5344CB8AC3E}">
        <p14:creationId xmlns:p14="http://schemas.microsoft.com/office/powerpoint/2010/main" val="13339113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1">
            <a:extLst>
              <a:ext uri="{FF2B5EF4-FFF2-40B4-BE49-F238E27FC236}">
                <a16:creationId xmlns:a16="http://schemas.microsoft.com/office/drawing/2014/main" id="{9CDC7C6E-FC95-4C41-ADA0-593DDCEFF142}"/>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20.</a:t>
            </a:r>
            <a:fld id="{2D37FDE1-7A25-4F9D-9130-818AA6564675}" type="slidenum">
              <a:rPr lang="en-US" altLang="en-US" sz="2000">
                <a:solidFill>
                  <a:schemeClr val="bg2"/>
                </a:solidFill>
              </a:rPr>
              <a:pPr/>
              <a:t>23</a:t>
            </a:fld>
            <a:endParaRPr lang="en-US" altLang="en-US" sz="2000">
              <a:solidFill>
                <a:schemeClr val="bg2"/>
              </a:solidFill>
            </a:endParaRPr>
          </a:p>
        </p:txBody>
      </p:sp>
      <p:sp>
        <p:nvSpPr>
          <p:cNvPr id="52227" name="Rectangle 2">
            <a:extLst>
              <a:ext uri="{FF2B5EF4-FFF2-40B4-BE49-F238E27FC236}">
                <a16:creationId xmlns:a16="http://schemas.microsoft.com/office/drawing/2014/main" id="{0D1CC2B4-DC74-4A7E-9D7E-BDB828E04166}"/>
              </a:ext>
            </a:extLst>
          </p:cNvPr>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52228" name="Rectangle 3">
            <a:extLst>
              <a:ext uri="{FF2B5EF4-FFF2-40B4-BE49-F238E27FC236}">
                <a16:creationId xmlns:a16="http://schemas.microsoft.com/office/drawing/2014/main" id="{D93EDB35-A89D-4D96-85BF-0E1830026157}"/>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52229" name="Rectangle 4">
            <a:extLst>
              <a:ext uri="{FF2B5EF4-FFF2-40B4-BE49-F238E27FC236}">
                <a16:creationId xmlns:a16="http://schemas.microsoft.com/office/drawing/2014/main" id="{473D6049-1114-4B63-93DE-0ED89B677349}"/>
              </a:ext>
            </a:extLst>
          </p:cNvPr>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52230" name="Rectangle 5">
            <a:extLst>
              <a:ext uri="{FF2B5EF4-FFF2-40B4-BE49-F238E27FC236}">
                <a16:creationId xmlns:a16="http://schemas.microsoft.com/office/drawing/2014/main" id="{467263AC-2392-4AFF-AEA2-778433F9EA60}"/>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52231" name="Rectangle 6">
            <a:extLst>
              <a:ext uri="{FF2B5EF4-FFF2-40B4-BE49-F238E27FC236}">
                <a16:creationId xmlns:a16="http://schemas.microsoft.com/office/drawing/2014/main" id="{1DE32673-8818-4C5B-99BE-4F3EE5C0F237}"/>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52232" name="Rectangle 7">
            <a:extLst>
              <a:ext uri="{FF2B5EF4-FFF2-40B4-BE49-F238E27FC236}">
                <a16:creationId xmlns:a16="http://schemas.microsoft.com/office/drawing/2014/main" id="{41067F97-16A5-4C97-A09C-113063A109AC}"/>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52233" name="Rectangle 8">
            <a:extLst>
              <a:ext uri="{FF2B5EF4-FFF2-40B4-BE49-F238E27FC236}">
                <a16:creationId xmlns:a16="http://schemas.microsoft.com/office/drawing/2014/main" id="{1E50718D-559C-4F8D-B122-9F8A7A4AFFE8}"/>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52234" name="Rectangle 9">
            <a:extLst>
              <a:ext uri="{FF2B5EF4-FFF2-40B4-BE49-F238E27FC236}">
                <a16:creationId xmlns:a16="http://schemas.microsoft.com/office/drawing/2014/main" id="{1B23F4E3-97DD-47B6-A698-475BDEB1B6D6}"/>
              </a:ext>
            </a:extLst>
          </p:cNvPr>
          <p:cNvSpPr>
            <a:spLocks noChangeArrowheads="1"/>
          </p:cNvSpPr>
          <p:nvPr/>
        </p:nvSpPr>
        <p:spPr bwMode="auto">
          <a:xfrm>
            <a:off x="1752600" y="2315368"/>
            <a:ext cx="86868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i="1" dirty="0">
                <a:latin typeface="Times New Roman" panose="02020603050405020304" pitchFamily="18" charset="0"/>
              </a:rPr>
              <a:t>An IPv4 packet has arrived with the first few hexadecimal digits as shown.</a:t>
            </a:r>
          </a:p>
          <a:p>
            <a:pPr algn="ctr"/>
            <a:r>
              <a:rPr lang="en-US" altLang="en-US" sz="2800" i="1" dirty="0">
                <a:solidFill>
                  <a:schemeClr val="folHlink"/>
                </a:solidFill>
                <a:latin typeface="Times New Roman" panose="02020603050405020304" pitchFamily="18" charset="0"/>
              </a:rPr>
              <a:t>0x45000028000100000102</a:t>
            </a:r>
            <a:r>
              <a:rPr lang="en-US" altLang="en-US" sz="2800" i="1" dirty="0">
                <a:solidFill>
                  <a:schemeClr val="hlink"/>
                </a:solidFill>
                <a:latin typeface="Times New Roman" panose="02020603050405020304" pitchFamily="18" charset="0"/>
              </a:rPr>
              <a:t> </a:t>
            </a:r>
            <a:r>
              <a:rPr lang="en-US" altLang="en-US" sz="2800" i="1" dirty="0">
                <a:solidFill>
                  <a:schemeClr val="folHlink"/>
                </a:solidFill>
                <a:latin typeface="Times New Roman" panose="02020603050405020304" pitchFamily="18" charset="0"/>
              </a:rPr>
              <a:t>. . .</a:t>
            </a:r>
          </a:p>
          <a:p>
            <a:pPr algn="just"/>
            <a:r>
              <a:rPr lang="en-US" altLang="en-US" sz="2800" i="1" dirty="0">
                <a:latin typeface="Times New Roman" panose="02020603050405020304" pitchFamily="18" charset="0"/>
              </a:rPr>
              <a:t>How many hops can this packet travel before being dropped? The data belong to what upper-layer protocol?</a:t>
            </a:r>
          </a:p>
        </p:txBody>
      </p:sp>
      <p:sp>
        <p:nvSpPr>
          <p:cNvPr id="52236" name="Text Box 11">
            <a:extLst>
              <a:ext uri="{FF2B5EF4-FFF2-40B4-BE49-F238E27FC236}">
                <a16:creationId xmlns:a16="http://schemas.microsoft.com/office/drawing/2014/main" id="{E44922FB-BDDC-40E3-9A33-B650139C6A45}"/>
              </a:ext>
            </a:extLst>
          </p:cNvPr>
          <p:cNvSpPr txBox="1">
            <a:spLocks noChangeArrowheads="1"/>
          </p:cNvSpPr>
          <p:nvPr/>
        </p:nvSpPr>
        <p:spPr bwMode="auto">
          <a:xfrm>
            <a:off x="2667001" y="0"/>
            <a:ext cx="168988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dirty="0">
                <a:solidFill>
                  <a:schemeClr val="hlink"/>
                </a:solidFill>
                <a:latin typeface="Times New Roman" panose="02020603050405020304" pitchFamily="18" charset="0"/>
              </a:rPr>
              <a:t>Example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1">
            <a:extLst>
              <a:ext uri="{FF2B5EF4-FFF2-40B4-BE49-F238E27FC236}">
                <a16:creationId xmlns:a16="http://schemas.microsoft.com/office/drawing/2014/main" id="{9FF3BEAE-D644-41E9-B77E-15DEC5CF47C5}"/>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20.</a:t>
            </a:r>
            <a:fld id="{148ECEFC-747A-43D8-9A2A-A047EA94B124}" type="slidenum">
              <a:rPr lang="en-US" altLang="en-US" sz="2000">
                <a:solidFill>
                  <a:schemeClr val="bg2"/>
                </a:solidFill>
              </a:rPr>
              <a:pPr/>
              <a:t>24</a:t>
            </a:fld>
            <a:endParaRPr lang="en-US" altLang="en-US" sz="2000">
              <a:solidFill>
                <a:schemeClr val="bg2"/>
              </a:solidFill>
            </a:endParaRPr>
          </a:p>
        </p:txBody>
      </p:sp>
      <p:sp>
        <p:nvSpPr>
          <p:cNvPr id="78851" name="Line 2">
            <a:extLst>
              <a:ext uri="{FF2B5EF4-FFF2-40B4-BE49-F238E27FC236}">
                <a16:creationId xmlns:a16="http://schemas.microsoft.com/office/drawing/2014/main" id="{4E2CD7C7-9E8F-418C-A606-4B023F13C751}"/>
              </a:ext>
            </a:extLst>
          </p:cNvPr>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52" name="Line 3">
            <a:extLst>
              <a:ext uri="{FF2B5EF4-FFF2-40B4-BE49-F238E27FC236}">
                <a16:creationId xmlns:a16="http://schemas.microsoft.com/office/drawing/2014/main" id="{E9A0B8AE-162D-40ED-88A9-4965E3165B72}"/>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53" name="Text Box 4">
            <a:extLst>
              <a:ext uri="{FF2B5EF4-FFF2-40B4-BE49-F238E27FC236}">
                <a16:creationId xmlns:a16="http://schemas.microsoft.com/office/drawing/2014/main" id="{73FE9474-87B8-4BE4-BA5C-A6CB57E57509}"/>
              </a:ext>
            </a:extLst>
          </p:cNvPr>
          <p:cNvSpPr txBox="1">
            <a:spLocks noChangeArrowheads="1"/>
          </p:cNvSpPr>
          <p:nvPr/>
        </p:nvSpPr>
        <p:spPr bwMode="auto">
          <a:xfrm>
            <a:off x="1828800" y="762000"/>
            <a:ext cx="500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20.14  </a:t>
            </a:r>
            <a:r>
              <a:rPr lang="en-US" altLang="en-US" sz="2000" i="1">
                <a:latin typeface="Times New Roman" panose="02020603050405020304" pitchFamily="18" charset="0"/>
              </a:rPr>
              <a:t>Taxonomy of options in IPv4</a:t>
            </a:r>
          </a:p>
        </p:txBody>
      </p:sp>
      <p:sp>
        <p:nvSpPr>
          <p:cNvPr id="78854" name="Line 5">
            <a:extLst>
              <a:ext uri="{FF2B5EF4-FFF2-40B4-BE49-F238E27FC236}">
                <a16:creationId xmlns:a16="http://schemas.microsoft.com/office/drawing/2014/main" id="{9736B762-60A1-4746-9010-5727EEF13128}"/>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78855" name="Picture 6">
            <a:extLst>
              <a:ext uri="{FF2B5EF4-FFF2-40B4-BE49-F238E27FC236}">
                <a16:creationId xmlns:a16="http://schemas.microsoft.com/office/drawing/2014/main" id="{959E66CA-3944-4E07-8B93-34322D8354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1" y="1905001"/>
            <a:ext cx="7331075" cy="357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Slide Number Placeholder 1">
            <a:extLst>
              <a:ext uri="{FF2B5EF4-FFF2-40B4-BE49-F238E27FC236}">
                <a16:creationId xmlns:a16="http://schemas.microsoft.com/office/drawing/2014/main" id="{656719BC-B1CD-4DFC-9543-729DA2C2CF85}"/>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20.</a:t>
            </a:r>
            <a:fld id="{E4939154-9B78-4EA2-BF74-FB2D006980F6}" type="slidenum">
              <a:rPr lang="en-US" altLang="en-US" sz="2000">
                <a:solidFill>
                  <a:schemeClr val="bg2"/>
                </a:solidFill>
              </a:rPr>
              <a:pPr/>
              <a:t>25</a:t>
            </a:fld>
            <a:endParaRPr lang="en-US" altLang="en-US" sz="2000">
              <a:solidFill>
                <a:schemeClr val="bg2"/>
              </a:solidFill>
            </a:endParaRPr>
          </a:p>
        </p:txBody>
      </p:sp>
      <p:sp>
        <p:nvSpPr>
          <p:cNvPr id="859138" name="Rectangle 2">
            <a:extLst>
              <a:ext uri="{FF2B5EF4-FFF2-40B4-BE49-F238E27FC236}">
                <a16:creationId xmlns:a16="http://schemas.microsoft.com/office/drawing/2014/main" id="{80579D34-13A6-446D-BBD1-04808ACCC1C6}"/>
              </a:ext>
            </a:extLst>
          </p:cNvPr>
          <p:cNvSpPr>
            <a:spLocks noChangeArrowheads="1"/>
          </p:cNvSpPr>
          <p:nvPr/>
        </p:nvSpPr>
        <p:spPr bwMode="auto">
          <a:xfrm>
            <a:off x="152400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defRPr/>
            </a:pPr>
            <a:endParaRPr lang="en-US" altLang="en-US">
              <a:effectLst>
                <a:outerShdw blurRad="38100" dist="38100" dir="2700000" algn="tl">
                  <a:srgbClr val="FFFFFF"/>
                </a:outerShdw>
              </a:effectLst>
              <a:latin typeface="Times New Roman" panose="02020603050405020304" pitchFamily="18" charset="0"/>
            </a:endParaRPr>
          </a:p>
        </p:txBody>
      </p:sp>
      <p:sp>
        <p:nvSpPr>
          <p:cNvPr id="859139" name="Text Box 3">
            <a:extLst>
              <a:ext uri="{FF2B5EF4-FFF2-40B4-BE49-F238E27FC236}">
                <a16:creationId xmlns:a16="http://schemas.microsoft.com/office/drawing/2014/main" id="{08F9B611-B199-4BFE-9242-D8EA92B0C783}"/>
              </a:ext>
            </a:extLst>
          </p:cNvPr>
          <p:cNvSpPr txBox="1">
            <a:spLocks noChangeArrowheads="1"/>
          </p:cNvSpPr>
          <p:nvPr/>
        </p:nvSpPr>
        <p:spPr bwMode="auto">
          <a:xfrm>
            <a:off x="1752600" y="406400"/>
            <a:ext cx="1250663" cy="769441"/>
          </a:xfrm>
          <a:prstGeom prst="rect">
            <a:avLst/>
          </a:prstGeom>
          <a:noFill/>
          <a:ln>
            <a:noFill/>
          </a:ln>
          <a:effectLst/>
        </p:spPr>
        <p:txBody>
          <a:bodyPr wrap="none">
            <a:spAutoFit/>
          </a:bodyPr>
          <a:lstStyle/>
          <a:p>
            <a:pPr>
              <a:defRPr/>
            </a:pPr>
            <a:r>
              <a:rPr lang="en-US" altLang="en-US" sz="4400" dirty="0">
                <a:effectLst>
                  <a:outerShdw blurRad="38100" dist="38100" dir="2700000" algn="tl">
                    <a:srgbClr val="C0C0C0"/>
                  </a:outerShdw>
                </a:effectLst>
                <a:latin typeface="Times" panose="02020603050405020304" pitchFamily="18" charset="0"/>
              </a:rPr>
              <a:t>IPv6</a:t>
            </a:r>
          </a:p>
        </p:txBody>
      </p:sp>
      <p:sp>
        <p:nvSpPr>
          <p:cNvPr id="80901" name="Text Box 4">
            <a:extLst>
              <a:ext uri="{FF2B5EF4-FFF2-40B4-BE49-F238E27FC236}">
                <a16:creationId xmlns:a16="http://schemas.microsoft.com/office/drawing/2014/main" id="{3BC772FB-F3B4-46AD-B4A4-47203B2BE30D}"/>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altLang="en-US" sz="1800">
              <a:latin typeface="Times New Roman" panose="02020603050405020304" pitchFamily="18" charset="0"/>
            </a:endParaRPr>
          </a:p>
        </p:txBody>
      </p:sp>
      <p:sp>
        <p:nvSpPr>
          <p:cNvPr id="859141" name="Rectangle 5">
            <a:extLst>
              <a:ext uri="{FF2B5EF4-FFF2-40B4-BE49-F238E27FC236}">
                <a16:creationId xmlns:a16="http://schemas.microsoft.com/office/drawing/2014/main" id="{6B391F9F-AAB5-4E51-84EC-B253411B8498}"/>
              </a:ext>
            </a:extLst>
          </p:cNvPr>
          <p:cNvSpPr>
            <a:spLocks noChangeArrowheads="1"/>
          </p:cNvSpPr>
          <p:nvPr/>
        </p:nvSpPr>
        <p:spPr bwMode="auto">
          <a:xfrm>
            <a:off x="1676400" y="1600201"/>
            <a:ext cx="8229600" cy="2227263"/>
          </a:xfrm>
          <a:prstGeom prst="rect">
            <a:avLst/>
          </a:prstGeom>
          <a:noFill/>
          <a:ln>
            <a:noFill/>
          </a:ln>
          <a:effectLst/>
        </p:spPr>
        <p:txBody>
          <a:bodyPr anchor="ctr">
            <a:spAutoFit/>
          </a:bodyPr>
          <a:lstStyle/>
          <a:p>
            <a:pPr algn="just" eaLnBrk="1" hangingPunct="1">
              <a:defRPr/>
            </a:pPr>
            <a:r>
              <a:rPr lang="en-US" altLang="en-US" sz="2800" i="1">
                <a:effectLst>
                  <a:outerShdw blurRad="38100" dist="38100" dir="2700000" algn="tl">
                    <a:srgbClr val="C0C0C0"/>
                  </a:outerShdw>
                </a:effectLst>
                <a:latin typeface="Times New Roman" panose="02020603050405020304" pitchFamily="18" charset="0"/>
              </a:rPr>
              <a:t>The network layer protocol in the TCP/IP protocol suite is currently IPv4. Although IPv4 is well designed, data communication has evolved since the inception of IPv4 in the 1970s. IPv4 has some deficiencies that make it unsuitable for the fast-growing Internet.</a:t>
            </a:r>
          </a:p>
        </p:txBody>
      </p:sp>
      <p:sp>
        <p:nvSpPr>
          <p:cNvPr id="80903" name="Rectangle 6">
            <a:extLst>
              <a:ext uri="{FF2B5EF4-FFF2-40B4-BE49-F238E27FC236}">
                <a16:creationId xmlns:a16="http://schemas.microsoft.com/office/drawing/2014/main" id="{492675F9-9F6A-483D-8E8F-27B70F66536B}"/>
              </a:ext>
            </a:extLst>
          </p:cNvPr>
          <p:cNvSpPr>
            <a:spLocks noChangeArrowheads="1"/>
          </p:cNvSpPr>
          <p:nvPr/>
        </p:nvSpPr>
        <p:spPr bwMode="auto">
          <a:xfrm>
            <a:off x="1676400" y="4908551"/>
            <a:ext cx="67056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buClr>
                <a:schemeClr val="tx1"/>
              </a:buClr>
              <a:buSzPct val="117000"/>
              <a:buFont typeface="Wingdings" panose="05000000000000000000" pitchFamily="2" charset="2"/>
              <a:buNone/>
            </a:pPr>
            <a:r>
              <a:rPr lang="en-US" altLang="en-US" sz="2400">
                <a:solidFill>
                  <a:srgbClr val="0033CC"/>
                </a:solidFill>
                <a:latin typeface="Times New Roman" panose="02020603050405020304" pitchFamily="18" charset="0"/>
              </a:rPr>
              <a:t>Advantages</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Packet Format</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Extension Headers</a:t>
            </a:r>
            <a:endParaRPr lang="en-US" altLang="en-US" sz="2400">
              <a:solidFill>
                <a:srgbClr val="0033CC"/>
              </a:solidFill>
              <a:latin typeface="Times New Roman" panose="02020603050405020304" pitchFamily="18" charset="0"/>
            </a:endParaRPr>
          </a:p>
        </p:txBody>
      </p:sp>
      <p:sp>
        <p:nvSpPr>
          <p:cNvPr id="859143" name="Text Box 7">
            <a:extLst>
              <a:ext uri="{FF2B5EF4-FFF2-40B4-BE49-F238E27FC236}">
                <a16:creationId xmlns:a16="http://schemas.microsoft.com/office/drawing/2014/main" id="{28DC739B-BE27-4FB3-A327-1830901EBEC1}"/>
              </a:ext>
            </a:extLst>
          </p:cNvPr>
          <p:cNvSpPr txBox="1">
            <a:spLocks noChangeArrowheads="1"/>
          </p:cNvSpPr>
          <p:nvPr/>
        </p:nvSpPr>
        <p:spPr bwMode="auto">
          <a:xfrm>
            <a:off x="1689101" y="4432301"/>
            <a:ext cx="4862513" cy="519113"/>
          </a:xfrm>
          <a:prstGeom prst="rect">
            <a:avLst/>
          </a:prstGeom>
          <a:noFill/>
          <a:ln>
            <a:noFill/>
          </a:ln>
          <a:effectLst/>
        </p:spPr>
        <p:txBody>
          <a:bodyPr wrap="none">
            <a:spAutoFit/>
          </a:bodyPr>
          <a:lstStyle/>
          <a:p>
            <a:pPr algn="ctr">
              <a:defRPr/>
            </a:pPr>
            <a:r>
              <a:rPr lang="en-US" altLang="en-US" sz="2800"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517E35D-0E5D-413C-B8A5-348BCE345634}"/>
              </a:ext>
            </a:extLst>
          </p:cNvPr>
          <p:cNvPicPr>
            <a:picLocks noGrp="1" noChangeAspect="1"/>
          </p:cNvPicPr>
          <p:nvPr>
            <p:ph idx="1"/>
          </p:nvPr>
        </p:nvPicPr>
        <p:blipFill>
          <a:blip r:embed="rId2"/>
          <a:stretch>
            <a:fillRect/>
          </a:stretch>
        </p:blipFill>
        <p:spPr>
          <a:xfrm>
            <a:off x="2822713" y="39093"/>
            <a:ext cx="6818907" cy="6818907"/>
          </a:xfrm>
          <a:prstGeom prst="rect">
            <a:avLst/>
          </a:prstGeom>
        </p:spPr>
      </p:pic>
    </p:spTree>
    <p:extLst>
      <p:ext uri="{BB962C8B-B14F-4D97-AF65-F5344CB8AC3E}">
        <p14:creationId xmlns:p14="http://schemas.microsoft.com/office/powerpoint/2010/main" val="17822711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Number Placeholder 1">
            <a:extLst>
              <a:ext uri="{FF2B5EF4-FFF2-40B4-BE49-F238E27FC236}">
                <a16:creationId xmlns:a16="http://schemas.microsoft.com/office/drawing/2014/main" id="{9563D836-0A6D-4116-A1B3-58F825C4C947}"/>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20.</a:t>
            </a:r>
            <a:fld id="{87A1F304-DE10-495A-ACA8-39523C36B0D0}" type="slidenum">
              <a:rPr lang="en-US" altLang="en-US" sz="2000">
                <a:solidFill>
                  <a:schemeClr val="bg2"/>
                </a:solidFill>
              </a:rPr>
              <a:pPr/>
              <a:t>27</a:t>
            </a:fld>
            <a:endParaRPr lang="en-US" altLang="en-US" sz="2000">
              <a:solidFill>
                <a:schemeClr val="bg2"/>
              </a:solidFill>
            </a:endParaRPr>
          </a:p>
        </p:txBody>
      </p:sp>
      <p:sp>
        <p:nvSpPr>
          <p:cNvPr id="82947" name="Line 2">
            <a:extLst>
              <a:ext uri="{FF2B5EF4-FFF2-40B4-BE49-F238E27FC236}">
                <a16:creationId xmlns:a16="http://schemas.microsoft.com/office/drawing/2014/main" id="{74B61A24-2122-4579-ABF3-E85AD66978A5}"/>
              </a:ext>
            </a:extLst>
          </p:cNvPr>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48" name="Line 3">
            <a:extLst>
              <a:ext uri="{FF2B5EF4-FFF2-40B4-BE49-F238E27FC236}">
                <a16:creationId xmlns:a16="http://schemas.microsoft.com/office/drawing/2014/main" id="{1D5887CC-97FF-4CE0-8FC1-B5647B016952}"/>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49" name="Text Box 4">
            <a:extLst>
              <a:ext uri="{FF2B5EF4-FFF2-40B4-BE49-F238E27FC236}">
                <a16:creationId xmlns:a16="http://schemas.microsoft.com/office/drawing/2014/main" id="{4759FDC4-C384-49BE-9AD0-5C621D3F3345}"/>
              </a:ext>
            </a:extLst>
          </p:cNvPr>
          <p:cNvSpPr txBox="1">
            <a:spLocks noChangeArrowheads="1"/>
          </p:cNvSpPr>
          <p:nvPr/>
        </p:nvSpPr>
        <p:spPr bwMode="auto">
          <a:xfrm>
            <a:off x="1828800" y="762000"/>
            <a:ext cx="5640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20.15  </a:t>
            </a:r>
            <a:r>
              <a:rPr lang="en-US" altLang="en-US" sz="2000" i="1">
                <a:latin typeface="Times New Roman" panose="02020603050405020304" pitchFamily="18" charset="0"/>
              </a:rPr>
              <a:t>IPv6 datagram header and payload</a:t>
            </a:r>
          </a:p>
        </p:txBody>
      </p:sp>
      <p:sp>
        <p:nvSpPr>
          <p:cNvPr id="82950" name="Line 5">
            <a:extLst>
              <a:ext uri="{FF2B5EF4-FFF2-40B4-BE49-F238E27FC236}">
                <a16:creationId xmlns:a16="http://schemas.microsoft.com/office/drawing/2014/main" id="{7DD23C0F-2E11-40CE-8F3D-28C80803B884}"/>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2951" name="Picture 6">
            <a:extLst>
              <a:ext uri="{FF2B5EF4-FFF2-40B4-BE49-F238E27FC236}">
                <a16:creationId xmlns:a16="http://schemas.microsoft.com/office/drawing/2014/main" id="{26ACDBB3-02A2-4373-B98F-627C608CB4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1" y="2286000"/>
            <a:ext cx="7440613" cy="259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1">
            <a:extLst>
              <a:ext uri="{FF2B5EF4-FFF2-40B4-BE49-F238E27FC236}">
                <a16:creationId xmlns:a16="http://schemas.microsoft.com/office/drawing/2014/main" id="{D993E0B0-787F-4431-B678-8793663B893E}"/>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20.</a:t>
            </a:r>
            <a:fld id="{FEAC78F4-ACAB-44CB-861C-D645440F31C8}" type="slidenum">
              <a:rPr lang="en-US" altLang="en-US" sz="2000">
                <a:solidFill>
                  <a:schemeClr val="bg2"/>
                </a:solidFill>
              </a:rPr>
              <a:pPr/>
              <a:t>28</a:t>
            </a:fld>
            <a:endParaRPr lang="en-US" altLang="en-US" sz="2000">
              <a:solidFill>
                <a:schemeClr val="bg2"/>
              </a:solidFill>
            </a:endParaRPr>
          </a:p>
        </p:txBody>
      </p:sp>
      <p:sp>
        <p:nvSpPr>
          <p:cNvPr id="84995" name="Line 2">
            <a:extLst>
              <a:ext uri="{FF2B5EF4-FFF2-40B4-BE49-F238E27FC236}">
                <a16:creationId xmlns:a16="http://schemas.microsoft.com/office/drawing/2014/main" id="{0FA81194-2A75-4C49-9A6A-5DB1838621AE}"/>
              </a:ext>
            </a:extLst>
          </p:cNvPr>
          <p:cNvSpPr>
            <a:spLocks noChangeShapeType="1"/>
          </p:cNvSpPr>
          <p:nvPr/>
        </p:nvSpPr>
        <p:spPr bwMode="auto">
          <a:xfrm>
            <a:off x="1676400" y="762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4996" name="Line 3">
            <a:extLst>
              <a:ext uri="{FF2B5EF4-FFF2-40B4-BE49-F238E27FC236}">
                <a16:creationId xmlns:a16="http://schemas.microsoft.com/office/drawing/2014/main" id="{23822854-1F77-4F82-8105-632A021F3C59}"/>
              </a:ext>
            </a:extLst>
          </p:cNvPr>
          <p:cNvSpPr>
            <a:spLocks noChangeShapeType="1"/>
          </p:cNvSpPr>
          <p:nvPr/>
        </p:nvSpPr>
        <p:spPr bwMode="auto">
          <a:xfrm>
            <a:off x="1676400" y="9144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4997" name="Text Box 4">
            <a:extLst>
              <a:ext uri="{FF2B5EF4-FFF2-40B4-BE49-F238E27FC236}">
                <a16:creationId xmlns:a16="http://schemas.microsoft.com/office/drawing/2014/main" id="{A7DC2AE2-8390-4745-9A6A-7558583FB440}"/>
              </a:ext>
            </a:extLst>
          </p:cNvPr>
          <p:cNvSpPr txBox="1">
            <a:spLocks noChangeArrowheads="1"/>
          </p:cNvSpPr>
          <p:nvPr/>
        </p:nvSpPr>
        <p:spPr bwMode="auto">
          <a:xfrm>
            <a:off x="1828801" y="304800"/>
            <a:ext cx="4976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20.16  </a:t>
            </a:r>
            <a:r>
              <a:rPr lang="en-US" altLang="en-US" sz="2000" i="1">
                <a:latin typeface="Times New Roman" panose="02020603050405020304" pitchFamily="18" charset="0"/>
              </a:rPr>
              <a:t>Format of an IPv6 datagram</a:t>
            </a:r>
          </a:p>
        </p:txBody>
      </p:sp>
      <p:sp>
        <p:nvSpPr>
          <p:cNvPr id="84998" name="Line 5">
            <a:extLst>
              <a:ext uri="{FF2B5EF4-FFF2-40B4-BE49-F238E27FC236}">
                <a16:creationId xmlns:a16="http://schemas.microsoft.com/office/drawing/2014/main" id="{46A27A01-16D1-40A9-8C26-36273A30118B}"/>
              </a:ext>
            </a:extLst>
          </p:cNvPr>
          <p:cNvSpPr>
            <a:spLocks noChangeShapeType="1"/>
          </p:cNvSpPr>
          <p:nvPr/>
        </p:nvSpPr>
        <p:spPr bwMode="auto">
          <a:xfrm>
            <a:off x="1676400" y="64008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4999" name="Picture 6">
            <a:extLst>
              <a:ext uri="{FF2B5EF4-FFF2-40B4-BE49-F238E27FC236}">
                <a16:creationId xmlns:a16="http://schemas.microsoft.com/office/drawing/2014/main" id="{7C2A564B-75BE-474A-8C7F-7DDFC4AFDB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5238" y="1292226"/>
            <a:ext cx="6380162" cy="480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1">
            <a:extLst>
              <a:ext uri="{FF2B5EF4-FFF2-40B4-BE49-F238E27FC236}">
                <a16:creationId xmlns:a16="http://schemas.microsoft.com/office/drawing/2014/main" id="{911C5EBF-44A2-466E-A119-8B51C1D13B79}"/>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20.</a:t>
            </a:r>
            <a:fld id="{44DCAC1A-3420-4EAE-8F12-8DC84C6A5BA7}" type="slidenum">
              <a:rPr lang="en-US" altLang="en-US" sz="2000">
                <a:solidFill>
                  <a:schemeClr val="bg2"/>
                </a:solidFill>
              </a:rPr>
              <a:pPr/>
              <a:t>29</a:t>
            </a:fld>
            <a:endParaRPr lang="en-US" altLang="en-US" sz="2000">
              <a:solidFill>
                <a:schemeClr val="bg2"/>
              </a:solidFill>
            </a:endParaRPr>
          </a:p>
        </p:txBody>
      </p:sp>
      <p:sp>
        <p:nvSpPr>
          <p:cNvPr id="87043" name="Text Box 2">
            <a:extLst>
              <a:ext uri="{FF2B5EF4-FFF2-40B4-BE49-F238E27FC236}">
                <a16:creationId xmlns:a16="http://schemas.microsoft.com/office/drawing/2014/main" id="{674CA844-2B17-4DD2-94B9-D66DB2F493BF}"/>
              </a:ext>
            </a:extLst>
          </p:cNvPr>
          <p:cNvSpPr txBox="1">
            <a:spLocks noChangeArrowheads="1"/>
          </p:cNvSpPr>
          <p:nvPr/>
        </p:nvSpPr>
        <p:spPr bwMode="auto">
          <a:xfrm>
            <a:off x="3284538" y="304800"/>
            <a:ext cx="45386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Table 20.6  </a:t>
            </a:r>
            <a:r>
              <a:rPr lang="en-US" altLang="en-US" sz="2000" i="1">
                <a:latin typeface="Times New Roman" panose="02020603050405020304" pitchFamily="18" charset="0"/>
              </a:rPr>
              <a:t>Next header codes for IPv6</a:t>
            </a:r>
          </a:p>
        </p:txBody>
      </p:sp>
      <p:pic>
        <p:nvPicPr>
          <p:cNvPr id="87044" name="Picture 5">
            <a:extLst>
              <a:ext uri="{FF2B5EF4-FFF2-40B4-BE49-F238E27FC236}">
                <a16:creationId xmlns:a16="http://schemas.microsoft.com/office/drawing/2014/main" id="{7B9B256F-C8D5-476B-8C15-E13762C41C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685801"/>
            <a:ext cx="5932488" cy="532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dirty="0">
                <a:ea typeface="ＭＳ Ｐゴシック" panose="020B0600070205080204" pitchFamily="34" charset="-128"/>
              </a:rPr>
              <a:t>Network Layer: Internet</a:t>
            </a:r>
            <a:endParaRPr lang="en-US" dirty="0"/>
          </a:p>
        </p:txBody>
      </p:sp>
      <p:sp>
        <p:nvSpPr>
          <p:cNvPr id="42" name="Rectangle 3">
            <a:extLst>
              <a:ext uri="{FF2B5EF4-FFF2-40B4-BE49-F238E27FC236}">
                <a16:creationId xmlns:a16="http://schemas.microsoft.com/office/drawing/2014/main" id="{54249E09-2CB1-514A-AC5F-40ADE00A2799}"/>
              </a:ext>
            </a:extLst>
          </p:cNvPr>
          <p:cNvSpPr>
            <a:spLocks noChangeArrowheads="1"/>
          </p:cNvSpPr>
          <p:nvPr/>
        </p:nvSpPr>
        <p:spPr bwMode="auto">
          <a:xfrm>
            <a:off x="3137317" y="2215552"/>
            <a:ext cx="7370788" cy="4076700"/>
          </a:xfrm>
          <a:prstGeom prst="rect">
            <a:avLst/>
          </a:prstGeom>
          <a:solidFill>
            <a:srgbClr val="FFFFFF"/>
          </a:solidFill>
          <a:ln w="19050">
            <a:solidFill>
              <a:srgbClr val="000000"/>
            </a:solidFill>
            <a:miter lim="800000"/>
            <a:headEnd/>
            <a:tailEnd/>
          </a:ln>
          <a:effectLst>
            <a:outerShdw blurRad="165100" dist="38100" dir="18900000" algn="b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53" name="Rectangle 16">
            <a:extLst>
              <a:ext uri="{FF2B5EF4-FFF2-40B4-BE49-F238E27FC236}">
                <a16:creationId xmlns:a16="http://schemas.microsoft.com/office/drawing/2014/main" id="{B180F0D6-1F8C-804C-9B7D-8CC6486CAF5D}"/>
              </a:ext>
            </a:extLst>
          </p:cNvPr>
          <p:cNvSpPr txBox="1">
            <a:spLocks noChangeArrowheads="1"/>
          </p:cNvSpPr>
          <p:nvPr/>
        </p:nvSpPr>
        <p:spPr bwMode="auto">
          <a:xfrm>
            <a:off x="888584" y="1413891"/>
            <a:ext cx="75342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8975" indent="-231775"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Gill Sans MT"/>
                <a:ea typeface="ＭＳ Ｐゴシック" charset="0"/>
                <a:cs typeface="Gill Sans MT"/>
              </a:defRPr>
            </a:lvl2pPr>
            <a:lvl3pPr marL="1143000" indent="-228600" algn="l" rtl="0" eaLnBrk="0" fontAlgn="base" hangingPunct="0">
              <a:spcBef>
                <a:spcPct val="20000"/>
              </a:spcBef>
              <a:spcAft>
                <a:spcPct val="0"/>
              </a:spcAft>
              <a:buChar char="•"/>
              <a:defRPr sz="2000">
                <a:solidFill>
                  <a:schemeClr val="tx1"/>
                </a:solidFill>
                <a:latin typeface="Gill Sans MT"/>
                <a:ea typeface="Gill Sans MT" charset="0"/>
                <a:cs typeface="Gill Sans MT"/>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Gill Sans MT" charset="0"/>
                <a:cs typeface="Gill Sans MT"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Gill Sans MT" charset="0"/>
                <a:cs typeface="Gill Sans MT"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342900" marR="0" lvl="0" indent="-342900" algn="l" defTabSz="914400" rtl="0" eaLnBrk="0" fontAlgn="base" latinLnBrk="0" hangingPunct="0">
              <a:lnSpc>
                <a:spcPct val="85000"/>
              </a:lnSpc>
              <a:spcBef>
                <a:spcPct val="20000"/>
              </a:spcBef>
              <a:spcAft>
                <a:spcPct val="0"/>
              </a:spcAft>
              <a:buClr>
                <a:srgbClr val="000099"/>
              </a:buClr>
              <a:buSzPct val="100000"/>
              <a:buFont typeface="Wingdings" charset="0"/>
              <a:buNone/>
              <a:tabLst/>
              <a:defRPr/>
            </a:pPr>
            <a:r>
              <a:rPr kumimoji="0" lang="en-US" sz="3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host, router network layer functions:</a:t>
            </a:r>
          </a:p>
        </p:txBody>
      </p:sp>
      <p:sp>
        <p:nvSpPr>
          <p:cNvPr id="54" name="Line 17">
            <a:extLst>
              <a:ext uri="{FF2B5EF4-FFF2-40B4-BE49-F238E27FC236}">
                <a16:creationId xmlns:a16="http://schemas.microsoft.com/office/drawing/2014/main" id="{C662B522-B91B-764B-B1C6-707D227F7B4D}"/>
              </a:ext>
            </a:extLst>
          </p:cNvPr>
          <p:cNvSpPr>
            <a:spLocks noChangeShapeType="1"/>
          </p:cNvSpPr>
          <p:nvPr/>
        </p:nvSpPr>
        <p:spPr bwMode="auto">
          <a:xfrm flipV="1">
            <a:off x="3127792" y="5768661"/>
            <a:ext cx="7395303" cy="1082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55" name="Line 18">
            <a:extLst>
              <a:ext uri="{FF2B5EF4-FFF2-40B4-BE49-F238E27FC236}">
                <a16:creationId xmlns:a16="http://schemas.microsoft.com/office/drawing/2014/main" id="{FF84D1AE-B7A3-194D-8C60-F60894071514}"/>
              </a:ext>
            </a:extLst>
          </p:cNvPr>
          <p:cNvSpPr>
            <a:spLocks noChangeShapeType="1"/>
          </p:cNvSpPr>
          <p:nvPr/>
        </p:nvSpPr>
        <p:spPr bwMode="auto">
          <a:xfrm flipV="1">
            <a:off x="3156367" y="5244860"/>
            <a:ext cx="7366728" cy="1075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60" name="Group 24">
            <a:extLst>
              <a:ext uri="{FF2B5EF4-FFF2-40B4-BE49-F238E27FC236}">
                <a16:creationId xmlns:a16="http://schemas.microsoft.com/office/drawing/2014/main" id="{5EB605D2-4BE6-F84E-ADE0-AB4D2A7BF140}"/>
              </a:ext>
            </a:extLst>
          </p:cNvPr>
          <p:cNvGrpSpPr>
            <a:grpSpLocks/>
          </p:cNvGrpSpPr>
          <p:nvPr/>
        </p:nvGrpSpPr>
        <p:grpSpPr bwMode="auto">
          <a:xfrm>
            <a:off x="7184669" y="2927915"/>
            <a:ext cx="3136903" cy="1276350"/>
            <a:chOff x="102" y="1294"/>
            <a:chExt cx="1976" cy="804"/>
          </a:xfrm>
        </p:grpSpPr>
        <p:sp>
          <p:nvSpPr>
            <p:cNvPr id="62" name="Rectangle 26">
              <a:extLst>
                <a:ext uri="{FF2B5EF4-FFF2-40B4-BE49-F238E27FC236}">
                  <a16:creationId xmlns:a16="http://schemas.microsoft.com/office/drawing/2014/main" id="{2EDD264A-A709-3A4C-A00D-67F984963850}"/>
                </a:ext>
              </a:extLst>
            </p:cNvPr>
            <p:cNvSpPr>
              <a:spLocks noChangeArrowheads="1"/>
            </p:cNvSpPr>
            <p:nvPr/>
          </p:nvSpPr>
          <p:spPr bwMode="auto">
            <a:xfrm>
              <a:off x="102" y="1314"/>
              <a:ext cx="1976" cy="784"/>
            </a:xfrm>
            <a:prstGeom prst="rect">
              <a:avLst/>
            </a:prstGeom>
            <a:solidFill>
              <a:srgbClr val="FFFFFF"/>
            </a:solidFill>
            <a:ln w="19050">
              <a:solidFill>
                <a:srgbClr val="000000"/>
              </a:solidFill>
              <a:miter lim="800000"/>
              <a:headEnd/>
              <a:tailEnd/>
            </a:ln>
            <a:effectLst>
              <a:outerShdw blurRad="50800" dist="38100" dir="18900000" algn="bl" rotWithShape="0">
                <a:srgbClr val="0000A3">
                  <a:alpha val="40000"/>
                </a:srgb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63" name="Text Box 27">
              <a:extLst>
                <a:ext uri="{FF2B5EF4-FFF2-40B4-BE49-F238E27FC236}">
                  <a16:creationId xmlns:a16="http://schemas.microsoft.com/office/drawing/2014/main" id="{0296BAAF-C3F3-6D4C-8BEA-A71228A41980}"/>
                </a:ext>
              </a:extLst>
            </p:cNvPr>
            <p:cNvSpPr txBox="1">
              <a:spLocks noChangeArrowheads="1"/>
            </p:cNvSpPr>
            <p:nvPr/>
          </p:nvSpPr>
          <p:spPr bwMode="auto">
            <a:xfrm>
              <a:off x="131" y="1294"/>
              <a:ext cx="1918" cy="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IP protocol</a:t>
              </a: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a:p>
              <a:pPr marL="0" marR="0" lvl="0" indent="0" algn="l" defTabSz="914400" rtl="0" eaLnBrk="0" fontAlgn="base" latinLnBrk="0" hangingPunct="0">
                <a:lnSpc>
                  <a:spcPct val="95000"/>
                </a:lnSpc>
                <a:spcBef>
                  <a:spcPct val="0"/>
                </a:spcBef>
                <a:spcAft>
                  <a:spcPct val="0"/>
                </a:spcAft>
                <a:buClr>
                  <a:srgbClr val="0000A3"/>
                </a:buClr>
                <a:buSzTx/>
                <a:buFontTx/>
                <a:buChar char="•"/>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datagram format</a:t>
              </a:r>
            </a:p>
            <a:p>
              <a:pPr marL="0" marR="0" lvl="0" indent="0" algn="l" defTabSz="914400" rtl="0" eaLnBrk="0" fontAlgn="base" latinLnBrk="0" hangingPunct="0">
                <a:lnSpc>
                  <a:spcPct val="95000"/>
                </a:lnSpc>
                <a:spcBef>
                  <a:spcPct val="0"/>
                </a:spcBef>
                <a:spcAft>
                  <a:spcPct val="0"/>
                </a:spcAft>
                <a:buClr>
                  <a:srgbClr val="0000A3"/>
                </a:buClr>
                <a:buSzTx/>
                <a:buFontTx/>
                <a:buChar char="•"/>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addressing</a:t>
              </a:r>
            </a:p>
            <a:p>
              <a:pPr marL="0" marR="0" lvl="0" indent="0" algn="l" defTabSz="914400" rtl="0" eaLnBrk="0" fontAlgn="base" latinLnBrk="0" hangingPunct="0">
                <a:lnSpc>
                  <a:spcPct val="95000"/>
                </a:lnSpc>
                <a:spcBef>
                  <a:spcPct val="0"/>
                </a:spcBef>
                <a:spcAft>
                  <a:spcPct val="0"/>
                </a:spcAft>
                <a:buClr>
                  <a:srgbClr val="0000A3"/>
                </a:buClr>
                <a:buSzTx/>
                <a:buFontTx/>
                <a:buChar char="•"/>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packet handling conventions</a:t>
              </a: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sp>
        <p:nvSpPr>
          <p:cNvPr id="65" name="Rectangle 30">
            <a:extLst>
              <a:ext uri="{FF2B5EF4-FFF2-40B4-BE49-F238E27FC236}">
                <a16:creationId xmlns:a16="http://schemas.microsoft.com/office/drawing/2014/main" id="{D53E8097-7EF9-9F40-A258-C7BAC9FB04F8}"/>
              </a:ext>
            </a:extLst>
          </p:cNvPr>
          <p:cNvSpPr>
            <a:spLocks noChangeArrowheads="1"/>
          </p:cNvSpPr>
          <p:nvPr/>
        </p:nvSpPr>
        <p:spPr bwMode="auto">
          <a:xfrm>
            <a:off x="7723368" y="4279825"/>
            <a:ext cx="2376099" cy="885011"/>
          </a:xfrm>
          <a:prstGeom prst="rect">
            <a:avLst/>
          </a:prstGeom>
          <a:solidFill>
            <a:srgbClr val="FFFFFF"/>
          </a:solidFill>
          <a:ln w="19050">
            <a:solidFill>
              <a:srgbClr val="000000"/>
            </a:solidFill>
            <a:miter lim="800000"/>
            <a:headEnd/>
            <a:tailEnd/>
          </a:ln>
          <a:effectLst>
            <a:outerShdw blurRad="50800" dist="38100" dir="18900000" algn="bl" rotWithShape="0">
              <a:srgbClr val="0000A3">
                <a:alpha val="40000"/>
              </a:srgb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66" name="Text Box 31">
            <a:extLst>
              <a:ext uri="{FF2B5EF4-FFF2-40B4-BE49-F238E27FC236}">
                <a16:creationId xmlns:a16="http://schemas.microsoft.com/office/drawing/2014/main" id="{CA5FE275-A1EE-6149-A25B-AB47FE13C914}"/>
              </a:ext>
            </a:extLst>
          </p:cNvPr>
          <p:cNvSpPr txBox="1">
            <a:spLocks noChangeArrowheads="1"/>
          </p:cNvSpPr>
          <p:nvPr/>
        </p:nvSpPr>
        <p:spPr bwMode="auto">
          <a:xfrm>
            <a:off x="7779352" y="4233489"/>
            <a:ext cx="2455380" cy="969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altLang="en-US" sz="2400" b="0"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ICMP protocol</a:t>
            </a:r>
          </a:p>
          <a:p>
            <a:pPr marL="0" marR="0" lvl="0" indent="0" algn="l" defTabSz="914400" rtl="0" eaLnBrk="0" fontAlgn="base" latinLnBrk="0" hangingPunct="0">
              <a:lnSpc>
                <a:spcPct val="95000"/>
              </a:lnSpc>
              <a:spcBef>
                <a:spcPct val="0"/>
              </a:spcBef>
              <a:spcAft>
                <a:spcPct val="0"/>
              </a:spcAft>
              <a:buClrTx/>
              <a:buSzTx/>
              <a:buFontTx/>
              <a:buChar char="•"/>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error reporting</a:t>
            </a:r>
          </a:p>
          <a:p>
            <a:pPr marL="0" marR="0" lvl="0" indent="0" algn="l" defTabSz="914400" rtl="0" eaLnBrk="0" fontAlgn="base" latinLnBrk="0" hangingPunct="0">
              <a:lnSpc>
                <a:spcPct val="95000"/>
              </a:lnSpc>
              <a:spcBef>
                <a:spcPct val="0"/>
              </a:spcBef>
              <a:spcAft>
                <a:spcPct val="0"/>
              </a:spcAft>
              <a:buClrTx/>
              <a:buSzTx/>
              <a:buFontTx/>
              <a:buChar char="•"/>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router “</a:t>
            </a:r>
            <a:r>
              <a:rPr kumimoji="0" lang="en-US" altLang="ja-JP"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signaling”</a:t>
            </a: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67" name="Line 32">
            <a:extLst>
              <a:ext uri="{FF2B5EF4-FFF2-40B4-BE49-F238E27FC236}">
                <a16:creationId xmlns:a16="http://schemas.microsoft.com/office/drawing/2014/main" id="{83D8B023-CCE3-A545-A900-2FBC5363CBA5}"/>
              </a:ext>
            </a:extLst>
          </p:cNvPr>
          <p:cNvSpPr>
            <a:spLocks noChangeShapeType="1"/>
          </p:cNvSpPr>
          <p:nvPr/>
        </p:nvSpPr>
        <p:spPr bwMode="auto">
          <a:xfrm flipV="1">
            <a:off x="3156367" y="2825510"/>
            <a:ext cx="7366728" cy="1075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68" name="Text Box 33">
            <a:extLst>
              <a:ext uri="{FF2B5EF4-FFF2-40B4-BE49-F238E27FC236}">
                <a16:creationId xmlns:a16="http://schemas.microsoft.com/office/drawing/2014/main" id="{0FCECF46-65B8-9744-948E-304AC0DAC27D}"/>
              </a:ext>
            </a:extLst>
          </p:cNvPr>
          <p:cNvSpPr txBox="1">
            <a:spLocks noChangeArrowheads="1"/>
          </p:cNvSpPr>
          <p:nvPr/>
        </p:nvSpPr>
        <p:spPr bwMode="auto">
          <a:xfrm>
            <a:off x="5347325" y="2318922"/>
            <a:ext cx="28376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808080"/>
                </a:solidFill>
                <a:effectLst/>
                <a:uLnTx/>
                <a:uFillTx/>
                <a:latin typeface="Calibri" panose="020F0502020204030204"/>
                <a:ea typeface="ＭＳ Ｐゴシック" panose="020B0600070205080204" pitchFamily="34" charset="-128"/>
                <a:cs typeface="+mn-cs"/>
              </a:rPr>
              <a:t>transport layer: TCP, UDP</a:t>
            </a: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69" name="Text Box 34">
            <a:extLst>
              <a:ext uri="{FF2B5EF4-FFF2-40B4-BE49-F238E27FC236}">
                <a16:creationId xmlns:a16="http://schemas.microsoft.com/office/drawing/2014/main" id="{F0EDF1E8-9470-B34D-B8BA-67D4C38586E9}"/>
              </a:ext>
            </a:extLst>
          </p:cNvPr>
          <p:cNvSpPr txBox="1">
            <a:spLocks noChangeArrowheads="1"/>
          </p:cNvSpPr>
          <p:nvPr/>
        </p:nvSpPr>
        <p:spPr bwMode="auto">
          <a:xfrm>
            <a:off x="6161947" y="5335692"/>
            <a:ext cx="112883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808080"/>
                </a:solidFill>
                <a:effectLst/>
                <a:uLnTx/>
                <a:uFillTx/>
                <a:latin typeface="Calibri" panose="020F0502020204030204"/>
                <a:ea typeface="ＭＳ Ｐゴシック" panose="020B0600070205080204" pitchFamily="34" charset="-128"/>
                <a:cs typeface="+mn-cs"/>
              </a:rPr>
              <a:t>link layer</a:t>
            </a: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70" name="Text Box 35">
            <a:extLst>
              <a:ext uri="{FF2B5EF4-FFF2-40B4-BE49-F238E27FC236}">
                <a16:creationId xmlns:a16="http://schemas.microsoft.com/office/drawing/2014/main" id="{DC66EFC2-D14F-D54B-94E4-C02AED9BE40C}"/>
              </a:ext>
            </a:extLst>
          </p:cNvPr>
          <p:cNvSpPr txBox="1">
            <a:spLocks noChangeArrowheads="1"/>
          </p:cNvSpPr>
          <p:nvPr/>
        </p:nvSpPr>
        <p:spPr bwMode="auto">
          <a:xfrm>
            <a:off x="6039527" y="5844577"/>
            <a:ext cx="159530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808080"/>
                </a:solidFill>
                <a:effectLst/>
                <a:uLnTx/>
                <a:uFillTx/>
                <a:latin typeface="Calibri" panose="020F0502020204030204"/>
                <a:ea typeface="ＭＳ Ｐゴシック" panose="020B0600070205080204" pitchFamily="34" charset="-128"/>
                <a:cs typeface="+mn-cs"/>
              </a:rPr>
              <a:t>physical layer</a:t>
            </a: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71" name="Text Box 36">
            <a:extLst>
              <a:ext uri="{FF2B5EF4-FFF2-40B4-BE49-F238E27FC236}">
                <a16:creationId xmlns:a16="http://schemas.microsoft.com/office/drawing/2014/main" id="{443CA5C2-E267-9843-988A-10AA069D7A88}"/>
              </a:ext>
            </a:extLst>
          </p:cNvPr>
          <p:cNvSpPr txBox="1">
            <a:spLocks noChangeArrowheads="1"/>
          </p:cNvSpPr>
          <p:nvPr/>
        </p:nvSpPr>
        <p:spPr bwMode="auto">
          <a:xfrm>
            <a:off x="1664488" y="3618902"/>
            <a:ext cx="1406154"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network</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layer</a:t>
            </a:r>
            <a:endParaRPr kumimoji="0" lang="en-US" altLang="en-US" sz="20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sp>
        <p:nvSpPr>
          <p:cNvPr id="72" name="Line 37">
            <a:extLst>
              <a:ext uri="{FF2B5EF4-FFF2-40B4-BE49-F238E27FC236}">
                <a16:creationId xmlns:a16="http://schemas.microsoft.com/office/drawing/2014/main" id="{3FA09A96-5FBE-6E4C-B57D-75ADA055202E}"/>
              </a:ext>
            </a:extLst>
          </p:cNvPr>
          <p:cNvSpPr>
            <a:spLocks noChangeShapeType="1"/>
          </p:cNvSpPr>
          <p:nvPr/>
        </p:nvSpPr>
        <p:spPr bwMode="auto">
          <a:xfrm flipV="1">
            <a:off x="2880142" y="2845789"/>
            <a:ext cx="0" cy="74295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73" name="Line 38">
            <a:extLst>
              <a:ext uri="{FF2B5EF4-FFF2-40B4-BE49-F238E27FC236}">
                <a16:creationId xmlns:a16="http://schemas.microsoft.com/office/drawing/2014/main" id="{F1A87A3C-ABBA-1445-B932-9F07DDB1DC8B}"/>
              </a:ext>
            </a:extLst>
          </p:cNvPr>
          <p:cNvSpPr>
            <a:spLocks noChangeShapeType="1"/>
          </p:cNvSpPr>
          <p:nvPr/>
        </p:nvSpPr>
        <p:spPr bwMode="auto">
          <a:xfrm>
            <a:off x="2894578" y="4512664"/>
            <a:ext cx="0" cy="74295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2" name="Group 1">
            <a:extLst>
              <a:ext uri="{FF2B5EF4-FFF2-40B4-BE49-F238E27FC236}">
                <a16:creationId xmlns:a16="http://schemas.microsoft.com/office/drawing/2014/main" id="{C8E5DB8E-5758-7A40-B6B5-7D4AF5690956}"/>
              </a:ext>
            </a:extLst>
          </p:cNvPr>
          <p:cNvGrpSpPr/>
          <p:nvPr/>
        </p:nvGrpSpPr>
        <p:grpSpPr>
          <a:xfrm>
            <a:off x="3407866" y="3093438"/>
            <a:ext cx="3656521" cy="1988228"/>
            <a:chOff x="3407866" y="3093438"/>
            <a:chExt cx="3656521" cy="1988228"/>
          </a:xfrm>
        </p:grpSpPr>
        <p:grpSp>
          <p:nvGrpSpPr>
            <p:cNvPr id="43" name="Group 6">
              <a:extLst>
                <a:ext uri="{FF2B5EF4-FFF2-40B4-BE49-F238E27FC236}">
                  <a16:creationId xmlns:a16="http://schemas.microsoft.com/office/drawing/2014/main" id="{871F3AA1-3276-FB48-99A0-4DB2EA4E1228}"/>
                </a:ext>
              </a:extLst>
            </p:cNvPr>
            <p:cNvGrpSpPr>
              <a:grpSpLocks/>
            </p:cNvGrpSpPr>
            <p:nvPr/>
          </p:nvGrpSpPr>
          <p:grpSpPr bwMode="auto">
            <a:xfrm>
              <a:off x="5731569" y="3657572"/>
              <a:ext cx="1332818" cy="1171575"/>
              <a:chOff x="3972" y="2910"/>
              <a:chExt cx="649" cy="738"/>
            </a:xfrm>
          </p:grpSpPr>
          <p:sp>
            <p:nvSpPr>
              <p:cNvPr id="45" name="Rectangle 8">
                <a:extLst>
                  <a:ext uri="{FF2B5EF4-FFF2-40B4-BE49-F238E27FC236}">
                    <a16:creationId xmlns:a16="http://schemas.microsoft.com/office/drawing/2014/main" id="{BA7260F4-B2A7-AF47-BF92-9B85CFE6FC13}"/>
                  </a:ext>
                </a:extLst>
              </p:cNvPr>
              <p:cNvSpPr>
                <a:spLocks noChangeArrowheads="1"/>
              </p:cNvSpPr>
              <p:nvPr/>
            </p:nvSpPr>
            <p:spPr bwMode="auto">
              <a:xfrm>
                <a:off x="3996" y="2910"/>
                <a:ext cx="582" cy="738"/>
              </a:xfrm>
              <a:prstGeom prst="rect">
                <a:avLst/>
              </a:prstGeom>
              <a:solidFill>
                <a:srgbClr val="FFFFFF"/>
              </a:solidFill>
              <a:ln w="19050">
                <a:solidFill>
                  <a:srgbClr val="000000"/>
                </a:solidFill>
                <a:miter lim="800000"/>
                <a:headEnd/>
                <a:tailEnd/>
              </a:ln>
              <a:effectLst>
                <a:outerShdw blurRad="50800" dist="38100" dir="18900000" algn="bl" rotWithShape="0">
                  <a:srgbClr val="0000A3">
                    <a:alpha val="40000"/>
                  </a:srgb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46" name="Text Box 9">
                <a:extLst>
                  <a:ext uri="{FF2B5EF4-FFF2-40B4-BE49-F238E27FC236}">
                    <a16:creationId xmlns:a16="http://schemas.microsoft.com/office/drawing/2014/main" id="{C24F447E-295B-5343-A770-64A4288623FA}"/>
                  </a:ext>
                </a:extLst>
              </p:cNvPr>
              <p:cNvSpPr txBox="1">
                <a:spLocks noChangeArrowheads="1"/>
              </p:cNvSpPr>
              <p:nvPr/>
            </p:nvSpPr>
            <p:spPr bwMode="auto">
              <a:xfrm>
                <a:off x="3972" y="3071"/>
                <a:ext cx="649"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forwarding</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table</a:t>
                </a:r>
              </a:p>
            </p:txBody>
          </p:sp>
          <p:sp>
            <p:nvSpPr>
              <p:cNvPr id="47" name="Line 10">
                <a:extLst>
                  <a:ext uri="{FF2B5EF4-FFF2-40B4-BE49-F238E27FC236}">
                    <a16:creationId xmlns:a16="http://schemas.microsoft.com/office/drawing/2014/main" id="{A1A6378B-7AD4-9543-A13E-9D075DF319CB}"/>
                  </a:ext>
                </a:extLst>
              </p:cNvPr>
              <p:cNvSpPr>
                <a:spLocks noChangeShapeType="1"/>
              </p:cNvSpPr>
              <p:nvPr/>
            </p:nvSpPr>
            <p:spPr bwMode="auto">
              <a:xfrm>
                <a:off x="4065" y="2994"/>
                <a:ext cx="43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48" name="Line 11">
                <a:extLst>
                  <a:ext uri="{FF2B5EF4-FFF2-40B4-BE49-F238E27FC236}">
                    <a16:creationId xmlns:a16="http://schemas.microsoft.com/office/drawing/2014/main" id="{AFF84EEF-BF82-EE46-A8CD-990D38D7B888}"/>
                  </a:ext>
                </a:extLst>
              </p:cNvPr>
              <p:cNvSpPr>
                <a:spLocks noChangeShapeType="1"/>
              </p:cNvSpPr>
              <p:nvPr/>
            </p:nvSpPr>
            <p:spPr bwMode="auto">
              <a:xfrm>
                <a:off x="4071" y="3048"/>
                <a:ext cx="43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49" name="Line 12">
                <a:extLst>
                  <a:ext uri="{FF2B5EF4-FFF2-40B4-BE49-F238E27FC236}">
                    <a16:creationId xmlns:a16="http://schemas.microsoft.com/office/drawing/2014/main" id="{F9BAE992-9BF7-104C-8ECA-81D34B658B5E}"/>
                  </a:ext>
                </a:extLst>
              </p:cNvPr>
              <p:cNvSpPr>
                <a:spLocks noChangeShapeType="1"/>
              </p:cNvSpPr>
              <p:nvPr/>
            </p:nvSpPr>
            <p:spPr bwMode="auto">
              <a:xfrm>
                <a:off x="4074" y="3102"/>
                <a:ext cx="43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50" name="Line 13">
                <a:extLst>
                  <a:ext uri="{FF2B5EF4-FFF2-40B4-BE49-F238E27FC236}">
                    <a16:creationId xmlns:a16="http://schemas.microsoft.com/office/drawing/2014/main" id="{3429694D-F679-004A-9DBC-A3A9033DE14F}"/>
                  </a:ext>
                </a:extLst>
              </p:cNvPr>
              <p:cNvSpPr>
                <a:spLocks noChangeShapeType="1"/>
              </p:cNvSpPr>
              <p:nvPr/>
            </p:nvSpPr>
            <p:spPr bwMode="auto">
              <a:xfrm>
                <a:off x="4065" y="3477"/>
                <a:ext cx="43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51" name="Line 14">
                <a:extLst>
                  <a:ext uri="{FF2B5EF4-FFF2-40B4-BE49-F238E27FC236}">
                    <a16:creationId xmlns:a16="http://schemas.microsoft.com/office/drawing/2014/main" id="{76EE42B6-BAC1-4944-9196-448650DA216C}"/>
                  </a:ext>
                </a:extLst>
              </p:cNvPr>
              <p:cNvSpPr>
                <a:spLocks noChangeShapeType="1"/>
              </p:cNvSpPr>
              <p:nvPr/>
            </p:nvSpPr>
            <p:spPr bwMode="auto">
              <a:xfrm>
                <a:off x="4068" y="3528"/>
                <a:ext cx="43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52" name="Line 15">
                <a:extLst>
                  <a:ext uri="{FF2B5EF4-FFF2-40B4-BE49-F238E27FC236}">
                    <a16:creationId xmlns:a16="http://schemas.microsoft.com/office/drawing/2014/main" id="{F59AD1B5-E124-0149-BDFB-A6D75F8BE6E8}"/>
                  </a:ext>
                </a:extLst>
              </p:cNvPr>
              <p:cNvSpPr>
                <a:spLocks noChangeShapeType="1"/>
              </p:cNvSpPr>
              <p:nvPr/>
            </p:nvSpPr>
            <p:spPr bwMode="auto">
              <a:xfrm>
                <a:off x="4071" y="3579"/>
                <a:ext cx="43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sp>
          <p:nvSpPr>
            <p:cNvPr id="57" name="Rectangle 21">
              <a:extLst>
                <a:ext uri="{FF2B5EF4-FFF2-40B4-BE49-F238E27FC236}">
                  <a16:creationId xmlns:a16="http://schemas.microsoft.com/office/drawing/2014/main" id="{D79EAD81-D7BF-7740-89CA-28286122F096}"/>
                </a:ext>
              </a:extLst>
            </p:cNvPr>
            <p:cNvSpPr>
              <a:spLocks noChangeArrowheads="1"/>
            </p:cNvSpPr>
            <p:nvPr/>
          </p:nvSpPr>
          <p:spPr bwMode="auto">
            <a:xfrm>
              <a:off x="3407866" y="3093438"/>
              <a:ext cx="2048551" cy="1988228"/>
            </a:xfrm>
            <a:prstGeom prst="rect">
              <a:avLst/>
            </a:prstGeom>
            <a:solidFill>
              <a:srgbClr val="FFFFFF"/>
            </a:solidFill>
            <a:ln w="19050">
              <a:solidFill>
                <a:srgbClr val="000000"/>
              </a:solidFill>
              <a:miter lim="800000"/>
              <a:headEnd/>
              <a:tailEnd/>
            </a:ln>
            <a:effectLst>
              <a:outerShdw blurRad="50800" dist="38100" dir="18900000" algn="bl" rotWithShape="0">
                <a:srgbClr val="0000A3">
                  <a:alpha val="40000"/>
                </a:srgb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58" name="Text Box 22">
              <a:extLst>
                <a:ext uri="{FF2B5EF4-FFF2-40B4-BE49-F238E27FC236}">
                  <a16:creationId xmlns:a16="http://schemas.microsoft.com/office/drawing/2014/main" id="{468D56E5-617A-EB4B-A291-7109B25CF16E}"/>
                </a:ext>
              </a:extLst>
            </p:cNvPr>
            <p:cNvSpPr txBox="1">
              <a:spLocks noChangeArrowheads="1"/>
            </p:cNvSpPr>
            <p:nvPr/>
          </p:nvSpPr>
          <p:spPr bwMode="auto">
            <a:xfrm>
              <a:off x="3446596" y="3128879"/>
              <a:ext cx="2125210"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Path-selection  algorithms: </a:t>
              </a:r>
              <a:r>
                <a:rPr kumimoji="0" lang="en-US" altLang="en-US" sz="20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implemented in </a:t>
              </a:r>
            </a:p>
            <a:p>
              <a:pPr marL="228600" marR="0" lvl="0" indent="-171450" algn="l" defTabSz="914400" rtl="0" eaLnBrk="0" fontAlgn="base" latinLnBrk="0" hangingPunct="0">
                <a:lnSpc>
                  <a:spcPct val="100000"/>
                </a:lnSpc>
                <a:spcBef>
                  <a:spcPct val="0"/>
                </a:spcBef>
                <a:spcAft>
                  <a:spcPct val="0"/>
                </a:spcAft>
                <a:buClr>
                  <a:srgbClr val="0000A3"/>
                </a:buClr>
                <a:buSzTx/>
                <a:buFont typeface="Arial" panose="020B0604020202020204" pitchFamily="34" charset="0"/>
                <a:buChar char="•"/>
                <a:tabLst>
                  <a:tab pos="53975" algn="l"/>
                  <a:tab pos="111125" algn="l"/>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routing protocols (OSPF, BGP)</a:t>
              </a:r>
            </a:p>
            <a:p>
              <a:pPr marL="228600" marR="0" lvl="0" indent="-171450" algn="l" defTabSz="914400" rtl="0" eaLnBrk="0" fontAlgn="base" latinLnBrk="0" hangingPunct="0">
                <a:lnSpc>
                  <a:spcPct val="100000"/>
                </a:lnSpc>
                <a:spcBef>
                  <a:spcPct val="0"/>
                </a:spcBef>
                <a:spcAft>
                  <a:spcPct val="0"/>
                </a:spcAft>
                <a:buClr>
                  <a:srgbClr val="0000A3"/>
                </a:buClr>
                <a:buSzTx/>
                <a:buFont typeface="Arial" panose="020B0604020202020204" pitchFamily="34" charset="0"/>
                <a:buChar char="•"/>
                <a:tabLst>
                  <a:tab pos="53975" algn="l"/>
                  <a:tab pos="111125" algn="l"/>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SDN controller</a:t>
              </a: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74" name="Bent Arrow 73">
              <a:extLst>
                <a:ext uri="{FF2B5EF4-FFF2-40B4-BE49-F238E27FC236}">
                  <a16:creationId xmlns:a16="http://schemas.microsoft.com/office/drawing/2014/main" id="{0C3DF2E4-3C65-BB46-9EC4-94CCFD39934B}"/>
                </a:ext>
              </a:extLst>
            </p:cNvPr>
            <p:cNvSpPr/>
            <p:nvPr/>
          </p:nvSpPr>
          <p:spPr>
            <a:xfrm rot="5400000">
              <a:off x="5728412" y="2923460"/>
              <a:ext cx="479687" cy="86868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2" name="Slide Number Placeholder 3">
            <a:extLst>
              <a:ext uri="{FF2B5EF4-FFF2-40B4-BE49-F238E27FC236}">
                <a16:creationId xmlns:a16="http://schemas.microsoft.com/office/drawing/2014/main" id="{2ED44C56-FED1-2249-B378-3FF1836635D7}"/>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Network Layer: 4-</a:t>
            </a:r>
            <a:fld id="{C4204591-24BD-A542-B9D5-F8D8A88D2FEE}" type="slidenum">
              <a:rPr lang="en-US" smtClean="0"/>
              <a:pPr/>
              <a:t>3</a:t>
            </a:fld>
            <a:endParaRPr lang="en-US" dirty="0"/>
          </a:p>
        </p:txBody>
      </p:sp>
    </p:spTree>
    <p:extLst>
      <p:ext uri="{BB962C8B-B14F-4D97-AF65-F5344CB8AC3E}">
        <p14:creationId xmlns:p14="http://schemas.microsoft.com/office/powerpoint/2010/main" val="3779150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dissolve">
                                      <p:cBhvr>
                                        <p:cTn id="12" dur="500"/>
                                        <p:tgtEl>
                                          <p:spTgt spid="6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5"/>
                                        </p:tgtEl>
                                        <p:attrNameLst>
                                          <p:attrName>style.visibility</p:attrName>
                                        </p:attrNameLst>
                                      </p:cBhvr>
                                      <p:to>
                                        <p:strVal val="visible"/>
                                      </p:to>
                                    </p:set>
                                    <p:animEffect transition="in" filter="dissolve">
                                      <p:cBhvr>
                                        <p:cTn id="17" dur="500"/>
                                        <p:tgtEl>
                                          <p:spTgt spid="65"/>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66"/>
                                        </p:tgtEl>
                                        <p:attrNameLst>
                                          <p:attrName>style.visibility</p:attrName>
                                        </p:attrNameLst>
                                      </p:cBhvr>
                                      <p:to>
                                        <p:strVal val="visible"/>
                                      </p:to>
                                    </p:set>
                                    <p:animEffect transition="in" filter="dissolve">
                                      <p:cBhvr>
                                        <p:cTn id="20"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Number Placeholder 1">
            <a:extLst>
              <a:ext uri="{FF2B5EF4-FFF2-40B4-BE49-F238E27FC236}">
                <a16:creationId xmlns:a16="http://schemas.microsoft.com/office/drawing/2014/main" id="{EF0B5A78-AA5A-4183-99CD-A4DC80335DAA}"/>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20.</a:t>
            </a:r>
            <a:fld id="{F1E50381-3C2C-4179-A13C-70456F9CD5ED}" type="slidenum">
              <a:rPr lang="en-US" altLang="en-US" sz="2000">
                <a:solidFill>
                  <a:schemeClr val="bg2"/>
                </a:solidFill>
              </a:rPr>
              <a:pPr/>
              <a:t>30</a:t>
            </a:fld>
            <a:endParaRPr lang="en-US" altLang="en-US" sz="2000">
              <a:solidFill>
                <a:schemeClr val="bg2"/>
              </a:solidFill>
            </a:endParaRPr>
          </a:p>
        </p:txBody>
      </p:sp>
      <p:sp>
        <p:nvSpPr>
          <p:cNvPr id="89091" name="Text Box 2">
            <a:extLst>
              <a:ext uri="{FF2B5EF4-FFF2-40B4-BE49-F238E27FC236}">
                <a16:creationId xmlns:a16="http://schemas.microsoft.com/office/drawing/2014/main" id="{9213D675-EC02-4DB9-9CB0-B2728B32D89D}"/>
              </a:ext>
            </a:extLst>
          </p:cNvPr>
          <p:cNvSpPr txBox="1">
            <a:spLocks noChangeArrowheads="1"/>
          </p:cNvSpPr>
          <p:nvPr/>
        </p:nvSpPr>
        <p:spPr bwMode="auto">
          <a:xfrm>
            <a:off x="2384426" y="457200"/>
            <a:ext cx="6073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Table 20.7  </a:t>
            </a:r>
            <a:r>
              <a:rPr lang="en-US" altLang="en-US" sz="2000" i="1">
                <a:latin typeface="Times New Roman" panose="02020603050405020304" pitchFamily="18" charset="0"/>
              </a:rPr>
              <a:t>Priorities for congestion-controlled traffic</a:t>
            </a:r>
          </a:p>
        </p:txBody>
      </p:sp>
      <p:pic>
        <p:nvPicPr>
          <p:cNvPr id="89092" name="Picture 4">
            <a:extLst>
              <a:ext uri="{FF2B5EF4-FFF2-40B4-BE49-F238E27FC236}">
                <a16:creationId xmlns:a16="http://schemas.microsoft.com/office/drawing/2014/main" id="{089F66BB-5896-42C8-B281-E1BADE3D37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7088" y="914400"/>
            <a:ext cx="8189912" cy="535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Number Placeholder 1">
            <a:extLst>
              <a:ext uri="{FF2B5EF4-FFF2-40B4-BE49-F238E27FC236}">
                <a16:creationId xmlns:a16="http://schemas.microsoft.com/office/drawing/2014/main" id="{9A8BF9DA-84B7-45EE-937F-9B16AE50BA34}"/>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20.</a:t>
            </a:r>
            <a:fld id="{E392CC68-C3B7-49FE-A213-2294D221666B}" type="slidenum">
              <a:rPr lang="en-US" altLang="en-US" sz="2000">
                <a:solidFill>
                  <a:schemeClr val="bg2"/>
                </a:solidFill>
              </a:rPr>
              <a:pPr/>
              <a:t>31</a:t>
            </a:fld>
            <a:endParaRPr lang="en-US" altLang="en-US" sz="2000">
              <a:solidFill>
                <a:schemeClr val="bg2"/>
              </a:solidFill>
            </a:endParaRPr>
          </a:p>
        </p:txBody>
      </p:sp>
      <p:sp>
        <p:nvSpPr>
          <p:cNvPr id="91139" name="Text Box 2">
            <a:extLst>
              <a:ext uri="{FF2B5EF4-FFF2-40B4-BE49-F238E27FC236}">
                <a16:creationId xmlns:a16="http://schemas.microsoft.com/office/drawing/2014/main" id="{F121B0E2-7A1D-4724-8F73-F3FF9BED4204}"/>
              </a:ext>
            </a:extLst>
          </p:cNvPr>
          <p:cNvSpPr txBox="1">
            <a:spLocks noChangeArrowheads="1"/>
          </p:cNvSpPr>
          <p:nvPr/>
        </p:nvSpPr>
        <p:spPr bwMode="auto">
          <a:xfrm>
            <a:off x="2057400" y="762000"/>
            <a:ext cx="648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Table 20.8  </a:t>
            </a:r>
            <a:r>
              <a:rPr lang="en-US" altLang="en-US" sz="2000" i="1">
                <a:latin typeface="Times New Roman" panose="02020603050405020304" pitchFamily="18" charset="0"/>
              </a:rPr>
              <a:t>Priorities for noncongestion-controlled traffic</a:t>
            </a:r>
          </a:p>
        </p:txBody>
      </p:sp>
      <p:pic>
        <p:nvPicPr>
          <p:cNvPr id="91140" name="Picture 5">
            <a:extLst>
              <a:ext uri="{FF2B5EF4-FFF2-40B4-BE49-F238E27FC236}">
                <a16:creationId xmlns:a16="http://schemas.microsoft.com/office/drawing/2014/main" id="{648727A9-42AC-4E5C-BBE1-470F92DDA6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9750" y="1201738"/>
            <a:ext cx="8629650" cy="267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Number Placeholder 1">
            <a:extLst>
              <a:ext uri="{FF2B5EF4-FFF2-40B4-BE49-F238E27FC236}">
                <a16:creationId xmlns:a16="http://schemas.microsoft.com/office/drawing/2014/main" id="{00B4859F-B705-4F0B-90BC-5E41D3440B25}"/>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20.</a:t>
            </a:r>
            <a:fld id="{66905421-EF6D-4114-A501-7C91FB3A45DD}" type="slidenum">
              <a:rPr lang="en-US" altLang="en-US" sz="2000">
                <a:solidFill>
                  <a:schemeClr val="bg2"/>
                </a:solidFill>
              </a:rPr>
              <a:pPr/>
              <a:t>32</a:t>
            </a:fld>
            <a:endParaRPr lang="en-US" altLang="en-US" sz="2000">
              <a:solidFill>
                <a:schemeClr val="bg2"/>
              </a:solidFill>
            </a:endParaRPr>
          </a:p>
        </p:txBody>
      </p:sp>
      <p:sp>
        <p:nvSpPr>
          <p:cNvPr id="93187" name="Text Box 2">
            <a:extLst>
              <a:ext uri="{FF2B5EF4-FFF2-40B4-BE49-F238E27FC236}">
                <a16:creationId xmlns:a16="http://schemas.microsoft.com/office/drawing/2014/main" id="{CABEFE4E-CFF7-48D0-A66A-5FC9AB5CAC57}"/>
              </a:ext>
            </a:extLst>
          </p:cNvPr>
          <p:cNvSpPr txBox="1">
            <a:spLocks noChangeArrowheads="1"/>
          </p:cNvSpPr>
          <p:nvPr/>
        </p:nvSpPr>
        <p:spPr bwMode="auto">
          <a:xfrm>
            <a:off x="1828801" y="457200"/>
            <a:ext cx="7077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Table 20.9  </a:t>
            </a:r>
            <a:r>
              <a:rPr lang="en-US" altLang="en-US" sz="2000" i="1">
                <a:latin typeface="Times New Roman" panose="02020603050405020304" pitchFamily="18" charset="0"/>
              </a:rPr>
              <a:t>Comparison between IPv4 and IPv6 packet headers</a:t>
            </a:r>
          </a:p>
        </p:txBody>
      </p:sp>
      <p:pic>
        <p:nvPicPr>
          <p:cNvPr id="93188" name="Picture 5">
            <a:extLst>
              <a:ext uri="{FF2B5EF4-FFF2-40B4-BE49-F238E27FC236}">
                <a16:creationId xmlns:a16="http://schemas.microsoft.com/office/drawing/2014/main" id="{34543F1F-1F28-4162-A109-A6B54941EC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914400"/>
            <a:ext cx="8739188" cy="4719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Number Placeholder 1">
            <a:extLst>
              <a:ext uri="{FF2B5EF4-FFF2-40B4-BE49-F238E27FC236}">
                <a16:creationId xmlns:a16="http://schemas.microsoft.com/office/drawing/2014/main" id="{F9DF8807-F837-415E-A14C-4F6ECB121385}"/>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20.</a:t>
            </a:r>
            <a:fld id="{5621C1A2-0176-4C16-8420-A87ABBE23C79}" type="slidenum">
              <a:rPr lang="en-US" altLang="en-US" sz="2000">
                <a:solidFill>
                  <a:schemeClr val="bg2"/>
                </a:solidFill>
              </a:rPr>
              <a:pPr/>
              <a:t>33</a:t>
            </a:fld>
            <a:endParaRPr lang="en-US" altLang="en-US" sz="2000">
              <a:solidFill>
                <a:schemeClr val="bg2"/>
              </a:solidFill>
            </a:endParaRPr>
          </a:p>
        </p:txBody>
      </p:sp>
      <p:sp>
        <p:nvSpPr>
          <p:cNvPr id="95235" name="Line 2">
            <a:extLst>
              <a:ext uri="{FF2B5EF4-FFF2-40B4-BE49-F238E27FC236}">
                <a16:creationId xmlns:a16="http://schemas.microsoft.com/office/drawing/2014/main" id="{7E313779-775E-4DF6-92F6-7BAC81E025D9}"/>
              </a:ext>
            </a:extLst>
          </p:cNvPr>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236" name="Line 3">
            <a:extLst>
              <a:ext uri="{FF2B5EF4-FFF2-40B4-BE49-F238E27FC236}">
                <a16:creationId xmlns:a16="http://schemas.microsoft.com/office/drawing/2014/main" id="{2BB34822-9CBB-4244-A78F-8F22E6321CA4}"/>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237" name="Text Box 4">
            <a:extLst>
              <a:ext uri="{FF2B5EF4-FFF2-40B4-BE49-F238E27FC236}">
                <a16:creationId xmlns:a16="http://schemas.microsoft.com/office/drawing/2014/main" id="{D0378EBB-8136-42D4-8CAA-6E1588F15E0E}"/>
              </a:ext>
            </a:extLst>
          </p:cNvPr>
          <p:cNvSpPr txBox="1">
            <a:spLocks noChangeArrowheads="1"/>
          </p:cNvSpPr>
          <p:nvPr/>
        </p:nvSpPr>
        <p:spPr bwMode="auto">
          <a:xfrm>
            <a:off x="1828801" y="762000"/>
            <a:ext cx="4384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20.17  </a:t>
            </a:r>
            <a:r>
              <a:rPr lang="en-US" altLang="en-US" sz="2000" i="1">
                <a:latin typeface="Times New Roman" panose="02020603050405020304" pitchFamily="18" charset="0"/>
              </a:rPr>
              <a:t>Extension header types</a:t>
            </a:r>
          </a:p>
        </p:txBody>
      </p:sp>
      <p:sp>
        <p:nvSpPr>
          <p:cNvPr id="95238" name="Line 5">
            <a:extLst>
              <a:ext uri="{FF2B5EF4-FFF2-40B4-BE49-F238E27FC236}">
                <a16:creationId xmlns:a16="http://schemas.microsoft.com/office/drawing/2014/main" id="{00281852-40DD-4AF4-B3F2-F5BF53B8CF5E}"/>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95239" name="Picture 6">
            <a:extLst>
              <a:ext uri="{FF2B5EF4-FFF2-40B4-BE49-F238E27FC236}">
                <a16:creationId xmlns:a16="http://schemas.microsoft.com/office/drawing/2014/main" id="{4321E0EA-95A1-4946-9357-1EC222AE5C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4726" y="1828800"/>
            <a:ext cx="6746875" cy="349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Number Placeholder 1">
            <a:extLst>
              <a:ext uri="{FF2B5EF4-FFF2-40B4-BE49-F238E27FC236}">
                <a16:creationId xmlns:a16="http://schemas.microsoft.com/office/drawing/2014/main" id="{F2C8000D-8B5E-45A4-97C9-7B80FC3830C7}"/>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20.</a:t>
            </a:r>
            <a:fld id="{741D3514-6910-4B14-BB34-98D139DE6DEB}" type="slidenum">
              <a:rPr lang="en-US" altLang="en-US" sz="2000">
                <a:solidFill>
                  <a:schemeClr val="bg2"/>
                </a:solidFill>
              </a:rPr>
              <a:pPr/>
              <a:t>34</a:t>
            </a:fld>
            <a:endParaRPr lang="en-US" altLang="en-US" sz="2000">
              <a:solidFill>
                <a:schemeClr val="bg2"/>
              </a:solidFill>
            </a:endParaRPr>
          </a:p>
        </p:txBody>
      </p:sp>
      <p:sp>
        <p:nvSpPr>
          <p:cNvPr id="97283" name="Text Box 2">
            <a:extLst>
              <a:ext uri="{FF2B5EF4-FFF2-40B4-BE49-F238E27FC236}">
                <a16:creationId xmlns:a16="http://schemas.microsoft.com/office/drawing/2014/main" id="{B73B64D7-3919-41EC-9910-EC4D813BB8E4}"/>
              </a:ext>
            </a:extLst>
          </p:cNvPr>
          <p:cNvSpPr txBox="1">
            <a:spLocks noChangeArrowheads="1"/>
          </p:cNvSpPr>
          <p:nvPr/>
        </p:nvSpPr>
        <p:spPr bwMode="auto">
          <a:xfrm>
            <a:off x="1828800" y="457200"/>
            <a:ext cx="8377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Table 20.10  </a:t>
            </a:r>
            <a:r>
              <a:rPr lang="en-US" altLang="en-US" sz="2000" i="1">
                <a:latin typeface="Times New Roman" panose="02020603050405020304" pitchFamily="18" charset="0"/>
              </a:rPr>
              <a:t>Comparison between IPv4 options and IPv6 extension headers</a:t>
            </a:r>
          </a:p>
        </p:txBody>
      </p:sp>
      <p:pic>
        <p:nvPicPr>
          <p:cNvPr id="97284" name="Picture 4">
            <a:extLst>
              <a:ext uri="{FF2B5EF4-FFF2-40B4-BE49-F238E27FC236}">
                <a16:creationId xmlns:a16="http://schemas.microsoft.com/office/drawing/2014/main" id="{417DCE30-3277-49F4-B0C2-D7FE51CC70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9888" y="1009650"/>
            <a:ext cx="8875712" cy="370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 name="Picture 1">
            <a:extLst>
              <a:ext uri="{FF2B5EF4-FFF2-40B4-BE49-F238E27FC236}">
                <a16:creationId xmlns:a16="http://schemas.microsoft.com/office/drawing/2014/main" id="{51C05D13-7D14-4125-934D-99078244657C}"/>
              </a:ext>
            </a:extLst>
          </p:cNvPr>
          <p:cNvPicPr>
            <a:picLocks noChangeAspect="1"/>
          </p:cNvPicPr>
          <p:nvPr/>
        </p:nvPicPr>
        <p:blipFill rotWithShape="1">
          <a:blip r:embed="rId2"/>
          <a:srcRect t="2621" b="23863"/>
          <a:stretch/>
        </p:blipFill>
        <p:spPr>
          <a:xfrm>
            <a:off x="20" y="1282"/>
            <a:ext cx="12191980" cy="6856718"/>
          </a:xfrm>
          <a:prstGeom prst="rect">
            <a:avLst/>
          </a:prstGeom>
        </p:spPr>
      </p:pic>
    </p:spTree>
    <p:extLst>
      <p:ext uri="{BB962C8B-B14F-4D97-AF65-F5344CB8AC3E}">
        <p14:creationId xmlns:p14="http://schemas.microsoft.com/office/powerpoint/2010/main" val="8126624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0" name="Slide Number Placeholder 1">
            <a:extLst>
              <a:ext uri="{FF2B5EF4-FFF2-40B4-BE49-F238E27FC236}">
                <a16:creationId xmlns:a16="http://schemas.microsoft.com/office/drawing/2014/main" id="{4E05A49D-0DF8-428D-9386-FA3EC2616E53}"/>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20.</a:t>
            </a:r>
            <a:fld id="{EBA682A6-F0F5-4B4F-A852-D221CB9E6F73}" type="slidenum">
              <a:rPr lang="en-US" altLang="en-US" sz="2000">
                <a:solidFill>
                  <a:schemeClr val="bg2"/>
                </a:solidFill>
              </a:rPr>
              <a:pPr/>
              <a:t>36</a:t>
            </a:fld>
            <a:endParaRPr lang="en-US" altLang="en-US" sz="2000">
              <a:solidFill>
                <a:schemeClr val="bg2"/>
              </a:solidFill>
            </a:endParaRPr>
          </a:p>
        </p:txBody>
      </p:sp>
      <p:sp>
        <p:nvSpPr>
          <p:cNvPr id="860162" name="Rectangle 2">
            <a:extLst>
              <a:ext uri="{FF2B5EF4-FFF2-40B4-BE49-F238E27FC236}">
                <a16:creationId xmlns:a16="http://schemas.microsoft.com/office/drawing/2014/main" id="{1070B9C8-A552-4855-AE66-D829771A0AB1}"/>
              </a:ext>
            </a:extLst>
          </p:cNvPr>
          <p:cNvSpPr>
            <a:spLocks noChangeArrowheads="1"/>
          </p:cNvSpPr>
          <p:nvPr/>
        </p:nvSpPr>
        <p:spPr bwMode="auto">
          <a:xfrm>
            <a:off x="152400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defRPr/>
            </a:pPr>
            <a:endParaRPr lang="en-US" altLang="en-US">
              <a:effectLst>
                <a:outerShdw blurRad="38100" dist="38100" dir="2700000" algn="tl">
                  <a:srgbClr val="FFFFFF"/>
                </a:outerShdw>
              </a:effectLst>
              <a:latin typeface="Times New Roman" panose="02020603050405020304" pitchFamily="18" charset="0"/>
            </a:endParaRPr>
          </a:p>
        </p:txBody>
      </p:sp>
      <p:sp>
        <p:nvSpPr>
          <p:cNvPr id="860163" name="Text Box 3">
            <a:extLst>
              <a:ext uri="{FF2B5EF4-FFF2-40B4-BE49-F238E27FC236}">
                <a16:creationId xmlns:a16="http://schemas.microsoft.com/office/drawing/2014/main" id="{AAFD9BE8-B4D2-4E87-8762-A3EC469C0E32}"/>
              </a:ext>
            </a:extLst>
          </p:cNvPr>
          <p:cNvSpPr txBox="1">
            <a:spLocks noChangeArrowheads="1"/>
          </p:cNvSpPr>
          <p:nvPr/>
        </p:nvSpPr>
        <p:spPr bwMode="auto">
          <a:xfrm>
            <a:off x="1752600" y="406400"/>
            <a:ext cx="5544979" cy="523220"/>
          </a:xfrm>
          <a:prstGeom prst="rect">
            <a:avLst/>
          </a:prstGeom>
          <a:noFill/>
          <a:ln>
            <a:noFill/>
          </a:ln>
          <a:effectLst/>
        </p:spPr>
        <p:txBody>
          <a:bodyPr wrap="none">
            <a:spAutoFit/>
          </a:bodyPr>
          <a:lstStyle/>
          <a:p>
            <a:pPr>
              <a:defRPr/>
            </a:pPr>
            <a:r>
              <a:rPr lang="en-US" altLang="en-US" sz="2800" dirty="0">
                <a:effectLst>
                  <a:outerShdw blurRad="38100" dist="38100" dir="2700000" algn="tl">
                    <a:srgbClr val="C0C0C0"/>
                  </a:outerShdw>
                </a:effectLst>
                <a:latin typeface="Times" panose="02020603050405020304" pitchFamily="18" charset="0"/>
              </a:rPr>
              <a:t>TRANSITION FROM IPv4 TO IPv6</a:t>
            </a:r>
          </a:p>
        </p:txBody>
      </p:sp>
      <p:sp>
        <p:nvSpPr>
          <p:cNvPr id="99333" name="Text Box 4">
            <a:extLst>
              <a:ext uri="{FF2B5EF4-FFF2-40B4-BE49-F238E27FC236}">
                <a16:creationId xmlns:a16="http://schemas.microsoft.com/office/drawing/2014/main" id="{61B98969-4F08-44D8-9342-BD86A8AABAF7}"/>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altLang="en-US" sz="1800">
              <a:latin typeface="Times New Roman" panose="02020603050405020304" pitchFamily="18" charset="0"/>
            </a:endParaRPr>
          </a:p>
        </p:txBody>
      </p:sp>
      <p:sp>
        <p:nvSpPr>
          <p:cNvPr id="860165" name="Rectangle 5">
            <a:extLst>
              <a:ext uri="{FF2B5EF4-FFF2-40B4-BE49-F238E27FC236}">
                <a16:creationId xmlns:a16="http://schemas.microsoft.com/office/drawing/2014/main" id="{0B3C91BD-101E-459D-A340-932CF6451F33}"/>
              </a:ext>
            </a:extLst>
          </p:cNvPr>
          <p:cNvSpPr>
            <a:spLocks noChangeArrowheads="1"/>
          </p:cNvSpPr>
          <p:nvPr/>
        </p:nvSpPr>
        <p:spPr bwMode="auto">
          <a:xfrm>
            <a:off x="1676400" y="1524000"/>
            <a:ext cx="8229600" cy="2654300"/>
          </a:xfrm>
          <a:prstGeom prst="rect">
            <a:avLst/>
          </a:prstGeom>
          <a:noFill/>
          <a:ln>
            <a:noFill/>
          </a:ln>
          <a:effectLst/>
        </p:spPr>
        <p:txBody>
          <a:bodyPr anchor="ctr">
            <a:spAutoFit/>
          </a:bodyPr>
          <a:lstStyle/>
          <a:p>
            <a:pPr algn="just" eaLnBrk="1" hangingPunct="1">
              <a:defRPr/>
            </a:pPr>
            <a:r>
              <a:rPr lang="en-US" altLang="en-US" sz="2800" i="1">
                <a:effectLst>
                  <a:outerShdw blurRad="38100" dist="38100" dir="2700000" algn="tl">
                    <a:srgbClr val="C0C0C0"/>
                  </a:outerShdw>
                </a:effectLst>
                <a:latin typeface="Times New Roman" panose="02020603050405020304" pitchFamily="18" charset="0"/>
              </a:rPr>
              <a:t>Because of the huge number of systems on the Internet, the transition from IPv4 to IPv6 cannot happen suddenly. It takes a considerable amount of time before every system in the Internet can move from IPv4 to IPv6. The transition must be smooth to prevent any problems between IPv4 and IPv6 systems. </a:t>
            </a:r>
          </a:p>
        </p:txBody>
      </p:sp>
      <p:sp>
        <p:nvSpPr>
          <p:cNvPr id="99335" name="Rectangle 6">
            <a:extLst>
              <a:ext uri="{FF2B5EF4-FFF2-40B4-BE49-F238E27FC236}">
                <a16:creationId xmlns:a16="http://schemas.microsoft.com/office/drawing/2014/main" id="{F66412E3-EC0D-4BF1-8276-4453A9B29129}"/>
              </a:ext>
            </a:extLst>
          </p:cNvPr>
          <p:cNvSpPr>
            <a:spLocks noChangeArrowheads="1"/>
          </p:cNvSpPr>
          <p:nvPr/>
        </p:nvSpPr>
        <p:spPr bwMode="auto">
          <a:xfrm>
            <a:off x="1676400" y="5124451"/>
            <a:ext cx="67056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buClr>
                <a:schemeClr val="tx1"/>
              </a:buClr>
              <a:buSzPct val="117000"/>
              <a:buFont typeface="Wingdings" panose="05000000000000000000" pitchFamily="2" charset="2"/>
              <a:buNone/>
            </a:pPr>
            <a:r>
              <a:rPr lang="en-US" altLang="en-US" sz="2400">
                <a:solidFill>
                  <a:srgbClr val="0033CC"/>
                </a:solidFill>
                <a:latin typeface="Times New Roman" panose="02020603050405020304" pitchFamily="18" charset="0"/>
              </a:rPr>
              <a:t>Dual Stack</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Tunneling</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Header Translation</a:t>
            </a:r>
            <a:endParaRPr lang="en-US" altLang="en-US" sz="2400">
              <a:solidFill>
                <a:srgbClr val="0033CC"/>
              </a:solidFill>
              <a:latin typeface="Times New Roman" panose="02020603050405020304" pitchFamily="18" charset="0"/>
            </a:endParaRPr>
          </a:p>
        </p:txBody>
      </p:sp>
      <p:sp>
        <p:nvSpPr>
          <p:cNvPr id="860167" name="Text Box 7">
            <a:extLst>
              <a:ext uri="{FF2B5EF4-FFF2-40B4-BE49-F238E27FC236}">
                <a16:creationId xmlns:a16="http://schemas.microsoft.com/office/drawing/2014/main" id="{2925C5A1-E3F0-4B9B-97F2-0D2791CE3C84}"/>
              </a:ext>
            </a:extLst>
          </p:cNvPr>
          <p:cNvSpPr txBox="1">
            <a:spLocks noChangeArrowheads="1"/>
          </p:cNvSpPr>
          <p:nvPr/>
        </p:nvSpPr>
        <p:spPr bwMode="auto">
          <a:xfrm>
            <a:off x="1689101" y="4648201"/>
            <a:ext cx="4862513" cy="519113"/>
          </a:xfrm>
          <a:prstGeom prst="rect">
            <a:avLst/>
          </a:prstGeom>
          <a:noFill/>
          <a:ln>
            <a:noFill/>
          </a:ln>
          <a:effectLst/>
        </p:spPr>
        <p:txBody>
          <a:bodyPr wrap="none">
            <a:spAutoFit/>
          </a:bodyPr>
          <a:lstStyle/>
          <a:p>
            <a:pPr algn="ctr">
              <a:defRPr/>
            </a:pPr>
            <a:r>
              <a:rPr lang="en-US" altLang="en-US" sz="2800"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Number Placeholder 1">
            <a:extLst>
              <a:ext uri="{FF2B5EF4-FFF2-40B4-BE49-F238E27FC236}">
                <a16:creationId xmlns:a16="http://schemas.microsoft.com/office/drawing/2014/main" id="{B97B9D78-7FAF-4F5D-AE71-11CBE6A7525B}"/>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20.</a:t>
            </a:r>
            <a:fld id="{AE9EEE7A-DA99-42E4-AA91-04AA16223862}" type="slidenum">
              <a:rPr lang="en-US" altLang="en-US" sz="2000">
                <a:solidFill>
                  <a:schemeClr val="bg2"/>
                </a:solidFill>
              </a:rPr>
              <a:pPr/>
              <a:t>37</a:t>
            </a:fld>
            <a:endParaRPr lang="en-US" altLang="en-US" sz="2000">
              <a:solidFill>
                <a:schemeClr val="bg2"/>
              </a:solidFill>
            </a:endParaRPr>
          </a:p>
        </p:txBody>
      </p:sp>
      <p:sp>
        <p:nvSpPr>
          <p:cNvPr id="101379" name="Line 2">
            <a:extLst>
              <a:ext uri="{FF2B5EF4-FFF2-40B4-BE49-F238E27FC236}">
                <a16:creationId xmlns:a16="http://schemas.microsoft.com/office/drawing/2014/main" id="{C94BB308-775B-4E5E-9229-4346F18FAF07}"/>
              </a:ext>
            </a:extLst>
          </p:cNvPr>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1380" name="Line 3">
            <a:extLst>
              <a:ext uri="{FF2B5EF4-FFF2-40B4-BE49-F238E27FC236}">
                <a16:creationId xmlns:a16="http://schemas.microsoft.com/office/drawing/2014/main" id="{1353DD8C-4D63-4373-A92E-06948301A43D}"/>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1381" name="Text Box 4">
            <a:extLst>
              <a:ext uri="{FF2B5EF4-FFF2-40B4-BE49-F238E27FC236}">
                <a16:creationId xmlns:a16="http://schemas.microsoft.com/office/drawing/2014/main" id="{E84AF256-09DA-4B81-87C3-261EA478AF5C}"/>
              </a:ext>
            </a:extLst>
          </p:cNvPr>
          <p:cNvSpPr txBox="1">
            <a:spLocks noChangeArrowheads="1"/>
          </p:cNvSpPr>
          <p:nvPr/>
        </p:nvSpPr>
        <p:spPr bwMode="auto">
          <a:xfrm>
            <a:off x="1828800" y="762000"/>
            <a:ext cx="4705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20.18  </a:t>
            </a:r>
            <a:r>
              <a:rPr lang="en-US" altLang="en-US" sz="2000" i="1">
                <a:latin typeface="Times New Roman" panose="02020603050405020304" pitchFamily="18" charset="0"/>
              </a:rPr>
              <a:t>Three transition strategies</a:t>
            </a:r>
          </a:p>
        </p:txBody>
      </p:sp>
      <p:sp>
        <p:nvSpPr>
          <p:cNvPr id="101382" name="Line 5">
            <a:extLst>
              <a:ext uri="{FF2B5EF4-FFF2-40B4-BE49-F238E27FC236}">
                <a16:creationId xmlns:a16="http://schemas.microsoft.com/office/drawing/2014/main" id="{13B0F59A-DB0E-40B9-ADFB-14CDB622ACBB}"/>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01383" name="Picture 6">
            <a:extLst>
              <a:ext uri="{FF2B5EF4-FFF2-40B4-BE49-F238E27FC236}">
                <a16:creationId xmlns:a16="http://schemas.microsoft.com/office/drawing/2014/main" id="{5C06004E-56F1-43EC-AD30-1B41DF5C96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2316164"/>
            <a:ext cx="6929438" cy="2103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Number Placeholder 1">
            <a:extLst>
              <a:ext uri="{FF2B5EF4-FFF2-40B4-BE49-F238E27FC236}">
                <a16:creationId xmlns:a16="http://schemas.microsoft.com/office/drawing/2014/main" id="{D11989BA-5B1E-49DE-AF01-19622027C737}"/>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20.</a:t>
            </a:r>
            <a:fld id="{61E5BE69-CECE-477A-9E1B-290E74B0C7B2}" type="slidenum">
              <a:rPr lang="en-US" altLang="en-US" sz="2000">
                <a:solidFill>
                  <a:schemeClr val="bg2"/>
                </a:solidFill>
              </a:rPr>
              <a:pPr/>
              <a:t>38</a:t>
            </a:fld>
            <a:endParaRPr lang="en-US" altLang="en-US" sz="2000">
              <a:solidFill>
                <a:schemeClr val="bg2"/>
              </a:solidFill>
            </a:endParaRPr>
          </a:p>
        </p:txBody>
      </p:sp>
      <p:sp>
        <p:nvSpPr>
          <p:cNvPr id="103427" name="Line 2">
            <a:extLst>
              <a:ext uri="{FF2B5EF4-FFF2-40B4-BE49-F238E27FC236}">
                <a16:creationId xmlns:a16="http://schemas.microsoft.com/office/drawing/2014/main" id="{BF9AB047-3730-451C-9A11-05DA5CC6C355}"/>
              </a:ext>
            </a:extLst>
          </p:cNvPr>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428" name="Line 3">
            <a:extLst>
              <a:ext uri="{FF2B5EF4-FFF2-40B4-BE49-F238E27FC236}">
                <a16:creationId xmlns:a16="http://schemas.microsoft.com/office/drawing/2014/main" id="{3CD7611A-0923-4FD6-BB7A-3104247A8BFD}"/>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429" name="Text Box 4">
            <a:extLst>
              <a:ext uri="{FF2B5EF4-FFF2-40B4-BE49-F238E27FC236}">
                <a16:creationId xmlns:a16="http://schemas.microsoft.com/office/drawing/2014/main" id="{73CEDDB6-FC59-498F-A36A-D5CDB5D9C71C}"/>
              </a:ext>
            </a:extLst>
          </p:cNvPr>
          <p:cNvSpPr txBox="1">
            <a:spLocks noChangeArrowheads="1"/>
          </p:cNvSpPr>
          <p:nvPr/>
        </p:nvSpPr>
        <p:spPr bwMode="auto">
          <a:xfrm>
            <a:off x="1828800" y="762000"/>
            <a:ext cx="30051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20.19 </a:t>
            </a:r>
            <a:r>
              <a:rPr lang="en-US" altLang="en-US" sz="2000" i="1">
                <a:latin typeface="Times New Roman" panose="02020603050405020304" pitchFamily="18" charset="0"/>
              </a:rPr>
              <a:t>Dual stack</a:t>
            </a:r>
          </a:p>
        </p:txBody>
      </p:sp>
      <p:sp>
        <p:nvSpPr>
          <p:cNvPr id="103430" name="Line 5">
            <a:extLst>
              <a:ext uri="{FF2B5EF4-FFF2-40B4-BE49-F238E27FC236}">
                <a16:creationId xmlns:a16="http://schemas.microsoft.com/office/drawing/2014/main" id="{454F7662-4B6D-4740-8DE1-1284CC3729E2}"/>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03431" name="Picture 6">
            <a:extLst>
              <a:ext uri="{FF2B5EF4-FFF2-40B4-BE49-F238E27FC236}">
                <a16:creationId xmlns:a16="http://schemas.microsoft.com/office/drawing/2014/main" id="{A78A8637-D613-4EAA-BEDB-78C7C5E0FB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839914"/>
            <a:ext cx="8034338" cy="3875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Number Placeholder 1">
            <a:extLst>
              <a:ext uri="{FF2B5EF4-FFF2-40B4-BE49-F238E27FC236}">
                <a16:creationId xmlns:a16="http://schemas.microsoft.com/office/drawing/2014/main" id="{4C44DE26-9456-4867-8D41-6A8B73D94F09}"/>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20.</a:t>
            </a:r>
            <a:fld id="{8B9DD294-80EE-49AD-9D19-4FF38A1DDABA}" type="slidenum">
              <a:rPr lang="en-US" altLang="en-US" sz="2000">
                <a:solidFill>
                  <a:schemeClr val="bg2"/>
                </a:solidFill>
              </a:rPr>
              <a:pPr/>
              <a:t>39</a:t>
            </a:fld>
            <a:endParaRPr lang="en-US" altLang="en-US" sz="2000">
              <a:solidFill>
                <a:schemeClr val="bg2"/>
              </a:solidFill>
            </a:endParaRPr>
          </a:p>
        </p:txBody>
      </p:sp>
      <p:sp>
        <p:nvSpPr>
          <p:cNvPr id="105475" name="Line 2">
            <a:extLst>
              <a:ext uri="{FF2B5EF4-FFF2-40B4-BE49-F238E27FC236}">
                <a16:creationId xmlns:a16="http://schemas.microsoft.com/office/drawing/2014/main" id="{5E92557B-EDC9-415A-B4D3-C588E1BA1D00}"/>
              </a:ext>
            </a:extLst>
          </p:cNvPr>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76" name="Line 3">
            <a:extLst>
              <a:ext uri="{FF2B5EF4-FFF2-40B4-BE49-F238E27FC236}">
                <a16:creationId xmlns:a16="http://schemas.microsoft.com/office/drawing/2014/main" id="{DB9C8E28-9D44-4A4E-A159-4DE182AC85DF}"/>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77" name="Text Box 4">
            <a:extLst>
              <a:ext uri="{FF2B5EF4-FFF2-40B4-BE49-F238E27FC236}">
                <a16:creationId xmlns:a16="http://schemas.microsoft.com/office/drawing/2014/main" id="{BAA85C76-9963-4B15-953C-56D3A8075231}"/>
              </a:ext>
            </a:extLst>
          </p:cNvPr>
          <p:cNvSpPr txBox="1">
            <a:spLocks noChangeArrowheads="1"/>
          </p:cNvSpPr>
          <p:nvPr/>
        </p:nvSpPr>
        <p:spPr bwMode="auto">
          <a:xfrm>
            <a:off x="1828801" y="762000"/>
            <a:ext cx="3940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20.20  </a:t>
            </a:r>
            <a:r>
              <a:rPr lang="en-US" altLang="en-US" sz="2000" i="1">
                <a:latin typeface="Times New Roman" panose="02020603050405020304" pitchFamily="18" charset="0"/>
              </a:rPr>
              <a:t>Tunneling strategy</a:t>
            </a:r>
          </a:p>
        </p:txBody>
      </p:sp>
      <p:sp>
        <p:nvSpPr>
          <p:cNvPr id="105478" name="Line 5">
            <a:extLst>
              <a:ext uri="{FF2B5EF4-FFF2-40B4-BE49-F238E27FC236}">
                <a16:creationId xmlns:a16="http://schemas.microsoft.com/office/drawing/2014/main" id="{452CFB52-C765-4103-A9CE-CF321DA7A210}"/>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05479" name="Picture 6">
            <a:extLst>
              <a:ext uri="{FF2B5EF4-FFF2-40B4-BE49-F238E27FC236}">
                <a16:creationId xmlns:a16="http://schemas.microsoft.com/office/drawing/2014/main" id="{8EB56BE1-9089-4789-AEAB-DB9104C020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5788" y="2133600"/>
            <a:ext cx="8355012" cy="257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ACD75B6-5B39-4D91-B94F-7C64B04E0AB4}"/>
              </a:ext>
            </a:extLst>
          </p:cNvPr>
          <p:cNvPicPr>
            <a:picLocks noGrp="1" noChangeAspect="1"/>
          </p:cNvPicPr>
          <p:nvPr>
            <p:ph idx="1"/>
          </p:nvPr>
        </p:nvPicPr>
        <p:blipFill>
          <a:blip r:embed="rId2"/>
          <a:stretch>
            <a:fillRect/>
          </a:stretch>
        </p:blipFill>
        <p:spPr>
          <a:xfrm>
            <a:off x="3498574" y="6874"/>
            <a:ext cx="5112689" cy="6956040"/>
          </a:xfrm>
          <a:prstGeom prst="rect">
            <a:avLst/>
          </a:prstGeom>
        </p:spPr>
      </p:pic>
    </p:spTree>
    <p:extLst>
      <p:ext uri="{BB962C8B-B14F-4D97-AF65-F5344CB8AC3E}">
        <p14:creationId xmlns:p14="http://schemas.microsoft.com/office/powerpoint/2010/main" val="24278567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Number Placeholder 1">
            <a:extLst>
              <a:ext uri="{FF2B5EF4-FFF2-40B4-BE49-F238E27FC236}">
                <a16:creationId xmlns:a16="http://schemas.microsoft.com/office/drawing/2014/main" id="{27CC1C3F-10F7-4FAB-A170-ED368FFAD701}"/>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20.</a:t>
            </a:r>
            <a:fld id="{FB34EB6C-9E85-4C28-B71A-0F25CE9B41D0}" type="slidenum">
              <a:rPr lang="en-US" altLang="en-US" sz="2000">
                <a:solidFill>
                  <a:schemeClr val="bg2"/>
                </a:solidFill>
              </a:rPr>
              <a:pPr/>
              <a:t>40</a:t>
            </a:fld>
            <a:endParaRPr lang="en-US" altLang="en-US" sz="2000">
              <a:solidFill>
                <a:schemeClr val="bg2"/>
              </a:solidFill>
            </a:endParaRPr>
          </a:p>
        </p:txBody>
      </p:sp>
      <p:sp>
        <p:nvSpPr>
          <p:cNvPr id="107523" name="Line 2">
            <a:extLst>
              <a:ext uri="{FF2B5EF4-FFF2-40B4-BE49-F238E27FC236}">
                <a16:creationId xmlns:a16="http://schemas.microsoft.com/office/drawing/2014/main" id="{4D7B33E9-3B88-48F8-BBDA-03437905DF54}"/>
              </a:ext>
            </a:extLst>
          </p:cNvPr>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524" name="Line 3">
            <a:extLst>
              <a:ext uri="{FF2B5EF4-FFF2-40B4-BE49-F238E27FC236}">
                <a16:creationId xmlns:a16="http://schemas.microsoft.com/office/drawing/2014/main" id="{0A5D5126-0C42-44D3-996A-68CDB2F20C65}"/>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525" name="Text Box 4">
            <a:extLst>
              <a:ext uri="{FF2B5EF4-FFF2-40B4-BE49-F238E27FC236}">
                <a16:creationId xmlns:a16="http://schemas.microsoft.com/office/drawing/2014/main" id="{429E4759-9638-4BB9-B584-6D879A5001E6}"/>
              </a:ext>
            </a:extLst>
          </p:cNvPr>
          <p:cNvSpPr txBox="1">
            <a:spLocks noChangeArrowheads="1"/>
          </p:cNvSpPr>
          <p:nvPr/>
        </p:nvSpPr>
        <p:spPr bwMode="auto">
          <a:xfrm>
            <a:off x="1828801" y="762000"/>
            <a:ext cx="4818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20.21  </a:t>
            </a:r>
            <a:r>
              <a:rPr lang="en-US" altLang="en-US" sz="2000" i="1">
                <a:latin typeface="Times New Roman" panose="02020603050405020304" pitchFamily="18" charset="0"/>
              </a:rPr>
              <a:t>Header translation strategy</a:t>
            </a:r>
          </a:p>
        </p:txBody>
      </p:sp>
      <p:sp>
        <p:nvSpPr>
          <p:cNvPr id="107526" name="Line 5">
            <a:extLst>
              <a:ext uri="{FF2B5EF4-FFF2-40B4-BE49-F238E27FC236}">
                <a16:creationId xmlns:a16="http://schemas.microsoft.com/office/drawing/2014/main" id="{611E79AE-300C-4554-A2FB-9237D10676AE}"/>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07527" name="Picture 6">
            <a:extLst>
              <a:ext uri="{FF2B5EF4-FFF2-40B4-BE49-F238E27FC236}">
                <a16:creationId xmlns:a16="http://schemas.microsoft.com/office/drawing/2014/main" id="{DDE4F615-92B5-49C3-A90E-004A96157B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5788" y="2611438"/>
            <a:ext cx="8355012" cy="196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Number Placeholder 1">
            <a:extLst>
              <a:ext uri="{FF2B5EF4-FFF2-40B4-BE49-F238E27FC236}">
                <a16:creationId xmlns:a16="http://schemas.microsoft.com/office/drawing/2014/main" id="{07D3B635-7B61-4639-9205-423ED919D8BF}"/>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20.</a:t>
            </a:r>
            <a:fld id="{4F4C8BE2-59FE-4618-B0AF-BAE8E270F6F2}" type="slidenum">
              <a:rPr lang="en-US" altLang="en-US" sz="2000">
                <a:solidFill>
                  <a:schemeClr val="bg2"/>
                </a:solidFill>
              </a:rPr>
              <a:pPr/>
              <a:t>41</a:t>
            </a:fld>
            <a:endParaRPr lang="en-US" altLang="en-US" sz="2000">
              <a:solidFill>
                <a:schemeClr val="bg2"/>
              </a:solidFill>
            </a:endParaRPr>
          </a:p>
        </p:txBody>
      </p:sp>
      <p:sp>
        <p:nvSpPr>
          <p:cNvPr id="109571" name="Text Box 2">
            <a:extLst>
              <a:ext uri="{FF2B5EF4-FFF2-40B4-BE49-F238E27FC236}">
                <a16:creationId xmlns:a16="http://schemas.microsoft.com/office/drawing/2014/main" id="{F7CA2944-E2DD-476C-916F-2C4EDD01C819}"/>
              </a:ext>
            </a:extLst>
          </p:cNvPr>
          <p:cNvSpPr txBox="1">
            <a:spLocks noChangeArrowheads="1"/>
          </p:cNvSpPr>
          <p:nvPr/>
        </p:nvSpPr>
        <p:spPr bwMode="auto">
          <a:xfrm>
            <a:off x="1828801" y="533400"/>
            <a:ext cx="3821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Table 20.11  </a:t>
            </a:r>
            <a:r>
              <a:rPr lang="en-US" altLang="en-US" sz="2000" i="1">
                <a:latin typeface="Times New Roman" panose="02020603050405020304" pitchFamily="18" charset="0"/>
              </a:rPr>
              <a:t>Header translation</a:t>
            </a:r>
          </a:p>
        </p:txBody>
      </p:sp>
      <p:pic>
        <p:nvPicPr>
          <p:cNvPr id="109572" name="Picture 4">
            <a:extLst>
              <a:ext uri="{FF2B5EF4-FFF2-40B4-BE49-F238E27FC236}">
                <a16:creationId xmlns:a16="http://schemas.microsoft.com/office/drawing/2014/main" id="{B37ECC6E-5A88-437A-8B5D-C9724AC453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990601"/>
            <a:ext cx="8839200" cy="3865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Slide Number Placeholder 1">
            <a:extLst>
              <a:ext uri="{FF2B5EF4-FFF2-40B4-BE49-F238E27FC236}">
                <a16:creationId xmlns:a16="http://schemas.microsoft.com/office/drawing/2014/main" id="{97E818E4-E471-429E-A0E4-212ED9D2322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i="1">
                <a:solidFill>
                  <a:schemeClr val="tx1"/>
                </a:solidFill>
                <a:latin typeface="Baby Kruffy"/>
              </a:defRPr>
            </a:lvl1pPr>
            <a:lvl2pPr marL="742950" indent="-285750">
              <a:defRPr sz="3200" b="1" i="1">
                <a:solidFill>
                  <a:schemeClr val="tx1"/>
                </a:solidFill>
                <a:latin typeface="Baby Kruffy"/>
              </a:defRPr>
            </a:lvl2pPr>
            <a:lvl3pPr marL="1143000" indent="-228600">
              <a:defRPr sz="3200" b="1" i="1">
                <a:solidFill>
                  <a:schemeClr val="tx1"/>
                </a:solidFill>
                <a:latin typeface="Baby Kruffy"/>
              </a:defRPr>
            </a:lvl3pPr>
            <a:lvl4pPr marL="1600200" indent="-228600">
              <a:defRPr sz="3200" b="1" i="1">
                <a:solidFill>
                  <a:schemeClr val="tx1"/>
                </a:solidFill>
                <a:latin typeface="Baby Kruffy"/>
              </a:defRPr>
            </a:lvl4pPr>
            <a:lvl5pPr marL="2057400" indent="-22860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r>
              <a:rPr lang="en-US" altLang="en-US" sz="1200" i="0">
                <a:latin typeface="Arial" panose="020B0604020202020204" pitchFamily="34" charset="0"/>
              </a:rPr>
              <a:t>22.</a:t>
            </a:r>
            <a:fld id="{792689A1-4FAB-4C7D-819D-D94F2BFF09F7}" type="slidenum">
              <a:rPr lang="en-US" altLang="en-US" sz="1200" i="0">
                <a:latin typeface="Arial" panose="020B0604020202020204" pitchFamily="34" charset="0"/>
              </a:rPr>
              <a:pPr/>
              <a:t>42</a:t>
            </a:fld>
            <a:endParaRPr lang="en-US" altLang="en-US" sz="1200" i="0">
              <a:latin typeface="Arial" panose="020B0604020202020204" pitchFamily="34" charset="0"/>
            </a:endParaRPr>
          </a:p>
        </p:txBody>
      </p:sp>
      <p:sp>
        <p:nvSpPr>
          <p:cNvPr id="911362" name="Rectangle 2">
            <a:extLst>
              <a:ext uri="{FF2B5EF4-FFF2-40B4-BE49-F238E27FC236}">
                <a16:creationId xmlns:a16="http://schemas.microsoft.com/office/drawing/2014/main" id="{F99FD62F-6619-4727-A796-65406DB4D015}"/>
              </a:ext>
            </a:extLst>
          </p:cNvPr>
          <p:cNvSpPr>
            <a:spLocks noChangeArrowheads="1"/>
          </p:cNvSpPr>
          <p:nvPr/>
        </p:nvSpPr>
        <p:spPr bwMode="auto">
          <a:xfrm>
            <a:off x="1524000" y="0"/>
            <a:ext cx="9144000" cy="1371600"/>
          </a:xfrm>
          <a:prstGeom prst="rect">
            <a:avLst/>
          </a:prstGeom>
          <a:solidFill>
            <a:srgbClr val="33CCFF"/>
          </a:solidFill>
          <a:ln w="9525">
            <a:solidFill>
              <a:schemeClr val="tx1"/>
            </a:solidFill>
            <a:miter lim="800000"/>
            <a:headEnd/>
            <a:tailEnd/>
          </a:ln>
          <a:effectLst/>
        </p:spPr>
        <p:txBody>
          <a:bodyPr wrap="none" anchor="ctr"/>
          <a:lstStyle>
            <a:lvl1pPr eaLnBrk="0" hangingPunct="0">
              <a:defRPr sz="3200" b="1" i="1">
                <a:solidFill>
                  <a:schemeClr val="tx1"/>
                </a:solidFill>
                <a:latin typeface="Baby Kruffy"/>
              </a:defRPr>
            </a:lvl1pPr>
            <a:lvl2pPr marL="742950" indent="-285750" eaLnBrk="0" hangingPunct="0">
              <a:defRPr sz="3200" b="1" i="1">
                <a:solidFill>
                  <a:schemeClr val="tx1"/>
                </a:solidFill>
                <a:latin typeface="Baby Kruffy"/>
              </a:defRPr>
            </a:lvl2pPr>
            <a:lvl3pPr marL="1143000" indent="-228600" eaLnBrk="0" hangingPunct="0">
              <a:defRPr sz="3200" b="1" i="1">
                <a:solidFill>
                  <a:schemeClr val="tx1"/>
                </a:solidFill>
                <a:latin typeface="Baby Kruffy"/>
              </a:defRPr>
            </a:lvl3pPr>
            <a:lvl4pPr marL="1600200" indent="-228600" eaLnBrk="0" hangingPunct="0">
              <a:defRPr sz="3200" b="1" i="1">
                <a:solidFill>
                  <a:schemeClr val="tx1"/>
                </a:solidFill>
                <a:latin typeface="Baby Kruffy"/>
              </a:defRPr>
            </a:lvl4pPr>
            <a:lvl5pPr marL="2057400" indent="-228600" eaLnBrk="0" hangingPunct="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pPr algn="ctr">
              <a:defRPr/>
            </a:pPr>
            <a:endParaRPr lang="en-US" altLang="en-US" i="0">
              <a:effectLst>
                <a:outerShdw blurRad="38100" dist="38100" dir="2700000" algn="tl">
                  <a:srgbClr val="FFFFFF"/>
                </a:outerShdw>
              </a:effectLst>
              <a:latin typeface="Times New Roman" pitchFamily="18" charset="0"/>
            </a:endParaRPr>
          </a:p>
        </p:txBody>
      </p:sp>
      <p:sp>
        <p:nvSpPr>
          <p:cNvPr id="911363" name="Text Box 3">
            <a:extLst>
              <a:ext uri="{FF2B5EF4-FFF2-40B4-BE49-F238E27FC236}">
                <a16:creationId xmlns:a16="http://schemas.microsoft.com/office/drawing/2014/main" id="{5FE5DA42-1EAC-40DA-AEF5-127F2494AD38}"/>
              </a:ext>
            </a:extLst>
          </p:cNvPr>
          <p:cNvSpPr txBox="1">
            <a:spLocks noChangeArrowheads="1"/>
          </p:cNvSpPr>
          <p:nvPr/>
        </p:nvSpPr>
        <p:spPr bwMode="auto">
          <a:xfrm>
            <a:off x="1752600" y="406401"/>
            <a:ext cx="4122738" cy="1077913"/>
          </a:xfrm>
          <a:prstGeom prst="rect">
            <a:avLst/>
          </a:prstGeom>
          <a:noFill/>
          <a:ln w="9525">
            <a:noFill/>
            <a:miter lim="800000"/>
            <a:headEnd/>
            <a:tailEnd/>
          </a:ln>
          <a:effectLst/>
        </p:spPr>
        <p:txBody>
          <a:bodyPr wrap="none">
            <a:spAutoFit/>
          </a:bodyPr>
          <a:lstStyle>
            <a:lvl1pPr marL="342900" indent="-342900" eaLnBrk="0" hangingPunct="0">
              <a:defRPr sz="3200" b="1" i="1">
                <a:solidFill>
                  <a:schemeClr val="tx1"/>
                </a:solidFill>
                <a:latin typeface="Baby Kruffy"/>
              </a:defRPr>
            </a:lvl1pPr>
            <a:lvl2pPr marL="742950" indent="-285750" eaLnBrk="0" hangingPunct="0">
              <a:defRPr sz="3200" b="1" i="1">
                <a:solidFill>
                  <a:schemeClr val="tx1"/>
                </a:solidFill>
                <a:latin typeface="Baby Kruffy"/>
              </a:defRPr>
            </a:lvl2pPr>
            <a:lvl3pPr eaLnBrk="0" hangingPunct="0">
              <a:defRPr sz="3200" b="1" i="1">
                <a:solidFill>
                  <a:schemeClr val="tx1"/>
                </a:solidFill>
                <a:latin typeface="Baby Kruffy"/>
              </a:defRPr>
            </a:lvl3pPr>
            <a:lvl4pPr marL="1600200" indent="-228600" eaLnBrk="0" hangingPunct="0">
              <a:defRPr sz="3200" b="1" i="1">
                <a:solidFill>
                  <a:schemeClr val="tx1"/>
                </a:solidFill>
                <a:latin typeface="Baby Kruffy"/>
              </a:defRPr>
            </a:lvl4pPr>
            <a:lvl5pPr marL="2057400" indent="-228600" eaLnBrk="0" hangingPunct="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pPr marL="0" lvl="2">
              <a:defRPr/>
            </a:pPr>
            <a:r>
              <a:rPr lang="en-US" altLang="en-US" i="0">
                <a:effectLst>
                  <a:outerShdw blurRad="38100" dist="38100" dir="2700000" algn="tl">
                    <a:srgbClr val="C0C0C0"/>
                  </a:outerShdw>
                </a:effectLst>
                <a:latin typeface="Times" pitchFamily="18" charset="0"/>
              </a:rPr>
              <a:t>22-1   </a:t>
            </a:r>
            <a:r>
              <a:rPr lang="en-US" altLang="en-US" i="0">
                <a:effectLst>
                  <a:outerShdw blurRad="38100" dist="38100" dir="2700000" algn="tl">
                    <a:srgbClr val="C0C0C0"/>
                  </a:outerShdw>
                </a:effectLst>
                <a:latin typeface="Times New Roman" pitchFamily="18" charset="0"/>
                <a:cs typeface="Times New Roman" pitchFamily="18" charset="0"/>
              </a:rPr>
              <a:t>IPv6 Addressing</a:t>
            </a:r>
          </a:p>
          <a:p>
            <a:pPr marL="0" lvl="2">
              <a:defRPr/>
            </a:pPr>
            <a:endParaRPr lang="en-US" altLang="en-US" i="0">
              <a:effectLst>
                <a:outerShdw blurRad="38100" dist="38100" dir="2700000" algn="tl">
                  <a:srgbClr val="C0C0C0"/>
                </a:outerShdw>
              </a:effectLst>
              <a:latin typeface="Times" pitchFamily="18" charset="0"/>
            </a:endParaRPr>
          </a:p>
        </p:txBody>
      </p:sp>
      <p:sp>
        <p:nvSpPr>
          <p:cNvPr id="7173" name="Text Box 4">
            <a:extLst>
              <a:ext uri="{FF2B5EF4-FFF2-40B4-BE49-F238E27FC236}">
                <a16:creationId xmlns:a16="http://schemas.microsoft.com/office/drawing/2014/main" id="{EE795006-E29A-4DD3-B524-A0B28390F69B}"/>
              </a:ext>
            </a:extLst>
          </p:cNvPr>
          <p:cNvSpPr txBox="1">
            <a:spLocks noChangeArrowheads="1"/>
          </p:cNvSpPr>
          <p:nvPr/>
        </p:nvSpPr>
        <p:spPr bwMode="auto">
          <a:xfrm>
            <a:off x="9753600" y="6400801"/>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i="1">
                <a:solidFill>
                  <a:schemeClr val="tx1"/>
                </a:solidFill>
                <a:latin typeface="Baby Kruffy"/>
              </a:defRPr>
            </a:lvl1pPr>
            <a:lvl2pPr marL="742950" indent="-285750">
              <a:defRPr sz="3200" b="1" i="1">
                <a:solidFill>
                  <a:schemeClr val="tx1"/>
                </a:solidFill>
                <a:latin typeface="Baby Kruffy"/>
              </a:defRPr>
            </a:lvl2pPr>
            <a:lvl3pPr marL="1143000" indent="-228600">
              <a:defRPr sz="3200" b="1" i="1">
                <a:solidFill>
                  <a:schemeClr val="tx1"/>
                </a:solidFill>
                <a:latin typeface="Baby Kruffy"/>
              </a:defRPr>
            </a:lvl3pPr>
            <a:lvl4pPr marL="1600200" indent="-228600">
              <a:defRPr sz="3200" b="1" i="1">
                <a:solidFill>
                  <a:schemeClr val="tx1"/>
                </a:solidFill>
                <a:latin typeface="Baby Kruffy"/>
              </a:defRPr>
            </a:lvl4pPr>
            <a:lvl5pPr marL="2057400" indent="-22860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endParaRPr lang="en-US" altLang="en-US" sz="1800" i="0">
              <a:latin typeface="Times New Roman" panose="02020603050405020304" pitchFamily="18" charset="0"/>
            </a:endParaRPr>
          </a:p>
        </p:txBody>
      </p:sp>
      <p:sp>
        <p:nvSpPr>
          <p:cNvPr id="7174" name="Rectangle 8">
            <a:extLst>
              <a:ext uri="{FF2B5EF4-FFF2-40B4-BE49-F238E27FC236}">
                <a16:creationId xmlns:a16="http://schemas.microsoft.com/office/drawing/2014/main" id="{67A26A2C-5531-4348-B471-16743AF952DC}"/>
              </a:ext>
            </a:extLst>
          </p:cNvPr>
          <p:cNvSpPr>
            <a:spLocks noChangeArrowheads="1"/>
          </p:cNvSpPr>
          <p:nvPr/>
        </p:nvSpPr>
        <p:spPr bwMode="auto">
          <a:xfrm>
            <a:off x="1905000" y="1524001"/>
            <a:ext cx="82296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i="1">
                <a:solidFill>
                  <a:schemeClr val="tx1"/>
                </a:solidFill>
                <a:latin typeface="Baby Kruffy"/>
              </a:defRPr>
            </a:lvl1pPr>
            <a:lvl2pPr marL="742950" indent="-285750">
              <a:defRPr sz="3200" b="1" i="1">
                <a:solidFill>
                  <a:schemeClr val="tx1"/>
                </a:solidFill>
                <a:latin typeface="Baby Kruffy"/>
              </a:defRPr>
            </a:lvl2pPr>
            <a:lvl3pPr marL="1143000" indent="-228600">
              <a:defRPr sz="3200" b="1" i="1">
                <a:solidFill>
                  <a:schemeClr val="tx1"/>
                </a:solidFill>
                <a:latin typeface="Baby Kruffy"/>
              </a:defRPr>
            </a:lvl3pPr>
            <a:lvl4pPr marL="1600200" indent="-228600">
              <a:defRPr sz="3200" b="1" i="1">
                <a:solidFill>
                  <a:schemeClr val="tx1"/>
                </a:solidFill>
                <a:latin typeface="Baby Kruffy"/>
              </a:defRPr>
            </a:lvl4pPr>
            <a:lvl5pPr marL="2057400" indent="-22860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pPr algn="just"/>
            <a:r>
              <a:rPr lang="en-US" altLang="en-US">
                <a:latin typeface="Times-Roman"/>
              </a:rPr>
              <a:t>The main reason for migration from IPv4 to IPv6 is the small size of the address space in IPv4. In this section, we show how the huge address space of IPv6 prevents address depletion in the future. We also discuss how the new addressing responds to some problems in the IPv4 addressing mechanism. An IPv6 address is 128 bits or 16 bytes (octets) long, four times the address length in IPv4.</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1">
            <a:extLst>
              <a:ext uri="{FF2B5EF4-FFF2-40B4-BE49-F238E27FC236}">
                <a16:creationId xmlns:a16="http://schemas.microsoft.com/office/drawing/2014/main" id="{281D4449-73E5-4F56-B8DD-92368BED10B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i="1">
                <a:solidFill>
                  <a:schemeClr val="tx1"/>
                </a:solidFill>
                <a:latin typeface="Baby Kruffy"/>
              </a:defRPr>
            </a:lvl1pPr>
            <a:lvl2pPr marL="742950" indent="-285750">
              <a:defRPr sz="3200" b="1" i="1">
                <a:solidFill>
                  <a:schemeClr val="tx1"/>
                </a:solidFill>
                <a:latin typeface="Baby Kruffy"/>
              </a:defRPr>
            </a:lvl2pPr>
            <a:lvl3pPr marL="1143000" indent="-228600">
              <a:defRPr sz="3200" b="1" i="1">
                <a:solidFill>
                  <a:schemeClr val="tx1"/>
                </a:solidFill>
                <a:latin typeface="Baby Kruffy"/>
              </a:defRPr>
            </a:lvl3pPr>
            <a:lvl4pPr marL="1600200" indent="-228600">
              <a:defRPr sz="3200" b="1" i="1">
                <a:solidFill>
                  <a:schemeClr val="tx1"/>
                </a:solidFill>
                <a:latin typeface="Baby Kruffy"/>
              </a:defRPr>
            </a:lvl4pPr>
            <a:lvl5pPr marL="2057400" indent="-22860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r>
              <a:rPr lang="en-US" altLang="en-US" sz="1200" i="0">
                <a:latin typeface="Arial" panose="020B0604020202020204" pitchFamily="34" charset="0"/>
              </a:rPr>
              <a:t>22.</a:t>
            </a:r>
            <a:fld id="{4B81B78E-1F0A-4E5A-98B0-160917494CFC}" type="slidenum">
              <a:rPr lang="en-US" altLang="en-US" sz="1200" i="0">
                <a:latin typeface="Arial" panose="020B0604020202020204" pitchFamily="34" charset="0"/>
              </a:rPr>
              <a:pPr/>
              <a:t>43</a:t>
            </a:fld>
            <a:endParaRPr lang="en-US" altLang="en-US" sz="1200" i="0">
              <a:latin typeface="Arial" panose="020B0604020202020204" pitchFamily="34" charset="0"/>
            </a:endParaRPr>
          </a:p>
        </p:txBody>
      </p:sp>
      <p:sp>
        <p:nvSpPr>
          <p:cNvPr id="9219" name="Rectangle 2">
            <a:extLst>
              <a:ext uri="{FF2B5EF4-FFF2-40B4-BE49-F238E27FC236}">
                <a16:creationId xmlns:a16="http://schemas.microsoft.com/office/drawing/2014/main" id="{2A821B01-1CDF-4498-BD65-05AB395959EC}"/>
              </a:ext>
            </a:extLst>
          </p:cNvPr>
          <p:cNvSpPr>
            <a:spLocks noChangeArrowheads="1"/>
          </p:cNvSpPr>
          <p:nvPr/>
        </p:nvSpPr>
        <p:spPr bwMode="ltGray">
          <a:xfrm>
            <a:off x="1890713" y="107951"/>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i="1">
                <a:solidFill>
                  <a:schemeClr val="tx1"/>
                </a:solidFill>
                <a:latin typeface="Baby Kruffy"/>
              </a:defRPr>
            </a:lvl1pPr>
            <a:lvl2pPr marL="742950" indent="-285750">
              <a:defRPr sz="3200" b="1" i="1">
                <a:solidFill>
                  <a:schemeClr val="tx1"/>
                </a:solidFill>
                <a:latin typeface="Baby Kruffy"/>
              </a:defRPr>
            </a:lvl2pPr>
            <a:lvl3pPr marL="1143000" indent="-228600">
              <a:defRPr sz="3200" b="1" i="1">
                <a:solidFill>
                  <a:schemeClr val="tx1"/>
                </a:solidFill>
                <a:latin typeface="Baby Kruffy"/>
              </a:defRPr>
            </a:lvl3pPr>
            <a:lvl4pPr marL="1600200" indent="-228600">
              <a:defRPr sz="3200" b="1" i="1">
                <a:solidFill>
                  <a:schemeClr val="tx1"/>
                </a:solidFill>
                <a:latin typeface="Baby Kruffy"/>
              </a:defRPr>
            </a:lvl4pPr>
            <a:lvl5pPr marL="2057400" indent="-22860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pPr algn="ctr" eaLnBrk="1" hangingPunct="1"/>
            <a:endParaRPr kumimoji="1" lang="en-US" altLang="en-US" sz="2400" b="0" i="0">
              <a:latin typeface="Tahoma" panose="020B0604030504040204" pitchFamily="34" charset="0"/>
            </a:endParaRPr>
          </a:p>
        </p:txBody>
      </p:sp>
      <p:sp>
        <p:nvSpPr>
          <p:cNvPr id="9220" name="Rectangle 3">
            <a:extLst>
              <a:ext uri="{FF2B5EF4-FFF2-40B4-BE49-F238E27FC236}">
                <a16:creationId xmlns:a16="http://schemas.microsoft.com/office/drawing/2014/main" id="{FBF72DE4-19E2-41D5-8EA4-1712F59EC54E}"/>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i="1">
                <a:solidFill>
                  <a:schemeClr val="tx1"/>
                </a:solidFill>
                <a:latin typeface="Baby Kruffy"/>
              </a:defRPr>
            </a:lvl1pPr>
            <a:lvl2pPr marL="742950" indent="-285750">
              <a:defRPr sz="3200" b="1" i="1">
                <a:solidFill>
                  <a:schemeClr val="tx1"/>
                </a:solidFill>
                <a:latin typeface="Baby Kruffy"/>
              </a:defRPr>
            </a:lvl2pPr>
            <a:lvl3pPr marL="1143000" indent="-228600">
              <a:defRPr sz="3200" b="1" i="1">
                <a:solidFill>
                  <a:schemeClr val="tx1"/>
                </a:solidFill>
                <a:latin typeface="Baby Kruffy"/>
              </a:defRPr>
            </a:lvl3pPr>
            <a:lvl4pPr marL="1600200" indent="-228600">
              <a:defRPr sz="3200" b="1" i="1">
                <a:solidFill>
                  <a:schemeClr val="tx1"/>
                </a:solidFill>
                <a:latin typeface="Baby Kruffy"/>
              </a:defRPr>
            </a:lvl4pPr>
            <a:lvl5pPr marL="2057400" indent="-22860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pPr algn="ctr" eaLnBrk="1" hangingPunct="1"/>
            <a:endParaRPr kumimoji="1" lang="en-US" altLang="en-US" sz="2400" b="0" i="0">
              <a:latin typeface="Tahoma" panose="020B0604030504040204" pitchFamily="34" charset="0"/>
            </a:endParaRPr>
          </a:p>
        </p:txBody>
      </p:sp>
      <p:sp>
        <p:nvSpPr>
          <p:cNvPr id="9221" name="Rectangle 4">
            <a:extLst>
              <a:ext uri="{FF2B5EF4-FFF2-40B4-BE49-F238E27FC236}">
                <a16:creationId xmlns:a16="http://schemas.microsoft.com/office/drawing/2014/main" id="{9CF6D96A-A0F4-43D7-A87B-34307F4C03A2}"/>
              </a:ext>
            </a:extLst>
          </p:cNvPr>
          <p:cNvSpPr>
            <a:spLocks noChangeArrowheads="1"/>
          </p:cNvSpPr>
          <p:nvPr/>
        </p:nvSpPr>
        <p:spPr bwMode="ltGray">
          <a:xfrm>
            <a:off x="2014539" y="530226"/>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i="1">
                <a:solidFill>
                  <a:schemeClr val="tx1"/>
                </a:solidFill>
                <a:latin typeface="Baby Kruffy"/>
              </a:defRPr>
            </a:lvl1pPr>
            <a:lvl2pPr marL="742950" indent="-285750">
              <a:defRPr sz="3200" b="1" i="1">
                <a:solidFill>
                  <a:schemeClr val="tx1"/>
                </a:solidFill>
                <a:latin typeface="Baby Kruffy"/>
              </a:defRPr>
            </a:lvl2pPr>
            <a:lvl3pPr marL="1143000" indent="-228600">
              <a:defRPr sz="3200" b="1" i="1">
                <a:solidFill>
                  <a:schemeClr val="tx1"/>
                </a:solidFill>
                <a:latin typeface="Baby Kruffy"/>
              </a:defRPr>
            </a:lvl3pPr>
            <a:lvl4pPr marL="1600200" indent="-228600">
              <a:defRPr sz="3200" b="1" i="1">
                <a:solidFill>
                  <a:schemeClr val="tx1"/>
                </a:solidFill>
                <a:latin typeface="Baby Kruffy"/>
              </a:defRPr>
            </a:lvl4pPr>
            <a:lvl5pPr marL="2057400" indent="-22860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pPr algn="ctr" eaLnBrk="1" hangingPunct="1"/>
            <a:endParaRPr kumimoji="1" lang="en-US" altLang="en-US" sz="2400" b="0" i="0">
              <a:latin typeface="Tahoma" panose="020B0604030504040204" pitchFamily="34" charset="0"/>
            </a:endParaRPr>
          </a:p>
        </p:txBody>
      </p:sp>
      <p:sp>
        <p:nvSpPr>
          <p:cNvPr id="9222" name="Rectangle 5">
            <a:extLst>
              <a:ext uri="{FF2B5EF4-FFF2-40B4-BE49-F238E27FC236}">
                <a16:creationId xmlns:a16="http://schemas.microsoft.com/office/drawing/2014/main" id="{8EE85739-4B1B-4DAE-8900-C1A7A7ECE860}"/>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i="1">
                <a:solidFill>
                  <a:schemeClr val="tx1"/>
                </a:solidFill>
                <a:latin typeface="Baby Kruffy"/>
              </a:defRPr>
            </a:lvl1pPr>
            <a:lvl2pPr marL="742950" indent="-285750">
              <a:defRPr sz="3200" b="1" i="1">
                <a:solidFill>
                  <a:schemeClr val="tx1"/>
                </a:solidFill>
                <a:latin typeface="Baby Kruffy"/>
              </a:defRPr>
            </a:lvl2pPr>
            <a:lvl3pPr marL="1143000" indent="-228600">
              <a:defRPr sz="3200" b="1" i="1">
                <a:solidFill>
                  <a:schemeClr val="tx1"/>
                </a:solidFill>
                <a:latin typeface="Baby Kruffy"/>
              </a:defRPr>
            </a:lvl3pPr>
            <a:lvl4pPr marL="1600200" indent="-228600">
              <a:defRPr sz="3200" b="1" i="1">
                <a:solidFill>
                  <a:schemeClr val="tx1"/>
                </a:solidFill>
                <a:latin typeface="Baby Kruffy"/>
              </a:defRPr>
            </a:lvl4pPr>
            <a:lvl5pPr marL="2057400" indent="-22860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pPr algn="ctr" eaLnBrk="1" hangingPunct="1"/>
            <a:endParaRPr kumimoji="1" lang="en-US" altLang="en-US" sz="2400" b="0" i="0">
              <a:latin typeface="Tahoma" panose="020B0604030504040204" pitchFamily="34" charset="0"/>
            </a:endParaRPr>
          </a:p>
        </p:txBody>
      </p:sp>
      <p:sp>
        <p:nvSpPr>
          <p:cNvPr id="9223" name="Rectangle 6">
            <a:extLst>
              <a:ext uri="{FF2B5EF4-FFF2-40B4-BE49-F238E27FC236}">
                <a16:creationId xmlns:a16="http://schemas.microsoft.com/office/drawing/2014/main" id="{208F51EF-14FE-4DA6-8324-00DE33486441}"/>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i="1">
                <a:solidFill>
                  <a:schemeClr val="tx1"/>
                </a:solidFill>
                <a:latin typeface="Baby Kruffy"/>
              </a:defRPr>
            </a:lvl1pPr>
            <a:lvl2pPr marL="742950" indent="-285750">
              <a:defRPr sz="3200" b="1" i="1">
                <a:solidFill>
                  <a:schemeClr val="tx1"/>
                </a:solidFill>
                <a:latin typeface="Baby Kruffy"/>
              </a:defRPr>
            </a:lvl2pPr>
            <a:lvl3pPr marL="1143000" indent="-228600">
              <a:defRPr sz="3200" b="1" i="1">
                <a:solidFill>
                  <a:schemeClr val="tx1"/>
                </a:solidFill>
                <a:latin typeface="Baby Kruffy"/>
              </a:defRPr>
            </a:lvl3pPr>
            <a:lvl4pPr marL="1600200" indent="-228600">
              <a:defRPr sz="3200" b="1" i="1">
                <a:solidFill>
                  <a:schemeClr val="tx1"/>
                </a:solidFill>
                <a:latin typeface="Baby Kruffy"/>
              </a:defRPr>
            </a:lvl4pPr>
            <a:lvl5pPr marL="2057400" indent="-22860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pPr algn="ctr" eaLnBrk="1" hangingPunct="1"/>
            <a:endParaRPr kumimoji="1" lang="en-US" altLang="en-US" sz="2400" b="0" i="0">
              <a:latin typeface="Tahoma" panose="020B0604030504040204" pitchFamily="34" charset="0"/>
            </a:endParaRPr>
          </a:p>
        </p:txBody>
      </p:sp>
      <p:sp>
        <p:nvSpPr>
          <p:cNvPr id="9224" name="Rectangle 7">
            <a:extLst>
              <a:ext uri="{FF2B5EF4-FFF2-40B4-BE49-F238E27FC236}">
                <a16:creationId xmlns:a16="http://schemas.microsoft.com/office/drawing/2014/main" id="{D6156B8E-5671-4C0B-BCE1-7772FA5BF7AC}"/>
              </a:ext>
            </a:extLst>
          </p:cNvPr>
          <p:cNvSpPr>
            <a:spLocks noChangeArrowheads="1"/>
          </p:cNvSpPr>
          <p:nvPr/>
        </p:nvSpPr>
        <p:spPr bwMode="gray">
          <a:xfrm>
            <a:off x="2235200" y="1"/>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i="1">
                <a:solidFill>
                  <a:schemeClr val="tx1"/>
                </a:solidFill>
                <a:latin typeface="Baby Kruffy"/>
              </a:defRPr>
            </a:lvl1pPr>
            <a:lvl2pPr marL="742950" indent="-285750">
              <a:defRPr sz="3200" b="1" i="1">
                <a:solidFill>
                  <a:schemeClr val="tx1"/>
                </a:solidFill>
                <a:latin typeface="Baby Kruffy"/>
              </a:defRPr>
            </a:lvl2pPr>
            <a:lvl3pPr marL="1143000" indent="-228600">
              <a:defRPr sz="3200" b="1" i="1">
                <a:solidFill>
                  <a:schemeClr val="tx1"/>
                </a:solidFill>
                <a:latin typeface="Baby Kruffy"/>
              </a:defRPr>
            </a:lvl3pPr>
            <a:lvl4pPr marL="1600200" indent="-228600">
              <a:defRPr sz="3200" b="1" i="1">
                <a:solidFill>
                  <a:schemeClr val="tx1"/>
                </a:solidFill>
                <a:latin typeface="Baby Kruffy"/>
              </a:defRPr>
            </a:lvl4pPr>
            <a:lvl5pPr marL="2057400" indent="-22860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pPr algn="ctr" eaLnBrk="1" hangingPunct="1"/>
            <a:endParaRPr kumimoji="1" lang="en-US" altLang="en-US" sz="2400" b="0" i="0">
              <a:latin typeface="Tahoma" panose="020B0604030504040204" pitchFamily="34" charset="0"/>
            </a:endParaRPr>
          </a:p>
        </p:txBody>
      </p:sp>
      <p:sp>
        <p:nvSpPr>
          <p:cNvPr id="9225" name="Rectangle 8">
            <a:extLst>
              <a:ext uri="{FF2B5EF4-FFF2-40B4-BE49-F238E27FC236}">
                <a16:creationId xmlns:a16="http://schemas.microsoft.com/office/drawing/2014/main" id="{E59BF76B-468B-484C-87B7-02BE8E158E21}"/>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i="1">
                <a:solidFill>
                  <a:schemeClr val="tx1"/>
                </a:solidFill>
                <a:latin typeface="Baby Kruffy"/>
              </a:defRPr>
            </a:lvl1pPr>
            <a:lvl2pPr marL="742950" indent="-285750">
              <a:defRPr sz="3200" b="1" i="1">
                <a:solidFill>
                  <a:schemeClr val="tx1"/>
                </a:solidFill>
                <a:latin typeface="Baby Kruffy"/>
              </a:defRPr>
            </a:lvl2pPr>
            <a:lvl3pPr marL="1143000" indent="-228600">
              <a:defRPr sz="3200" b="1" i="1">
                <a:solidFill>
                  <a:schemeClr val="tx1"/>
                </a:solidFill>
                <a:latin typeface="Baby Kruffy"/>
              </a:defRPr>
            </a:lvl3pPr>
            <a:lvl4pPr marL="1600200" indent="-228600">
              <a:defRPr sz="3200" b="1" i="1">
                <a:solidFill>
                  <a:schemeClr val="tx1"/>
                </a:solidFill>
                <a:latin typeface="Baby Kruffy"/>
              </a:defRPr>
            </a:lvl4pPr>
            <a:lvl5pPr marL="2057400" indent="-22860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pPr algn="ctr" eaLnBrk="1" hangingPunct="1"/>
            <a:endParaRPr kumimoji="1" lang="en-US" altLang="en-US" sz="2400" b="0" i="0">
              <a:latin typeface="Tahoma" panose="020B0604030504040204" pitchFamily="34" charset="0"/>
            </a:endParaRPr>
          </a:p>
        </p:txBody>
      </p:sp>
      <p:sp>
        <p:nvSpPr>
          <p:cNvPr id="8202" name="Text Box 9">
            <a:extLst>
              <a:ext uri="{FF2B5EF4-FFF2-40B4-BE49-F238E27FC236}">
                <a16:creationId xmlns:a16="http://schemas.microsoft.com/office/drawing/2014/main" id="{57110139-8B45-4998-82DF-9E619A990D91}"/>
              </a:ext>
            </a:extLst>
          </p:cNvPr>
          <p:cNvSpPr txBox="1">
            <a:spLocks noChangeArrowheads="1"/>
          </p:cNvSpPr>
          <p:nvPr/>
        </p:nvSpPr>
        <p:spPr bwMode="auto">
          <a:xfrm>
            <a:off x="2630488" y="0"/>
            <a:ext cx="4629150" cy="641350"/>
          </a:xfrm>
          <a:prstGeom prst="rect">
            <a:avLst/>
          </a:prstGeom>
          <a:noFill/>
          <a:ln>
            <a:noFill/>
          </a:ln>
        </p:spPr>
        <p:txBody>
          <a:bodyPr wrap="none">
            <a:spAutoFit/>
          </a:bodyPr>
          <a:lstStyle>
            <a:lvl1pPr eaLnBrk="0" hangingPunct="0">
              <a:defRPr sz="3200" b="1" i="1">
                <a:solidFill>
                  <a:schemeClr val="tx1"/>
                </a:solidFill>
                <a:latin typeface="Baby Kruffy"/>
              </a:defRPr>
            </a:lvl1pPr>
            <a:lvl2pPr marL="742950" indent="-285750" eaLnBrk="0" hangingPunct="0">
              <a:defRPr sz="3200" b="1" i="1">
                <a:solidFill>
                  <a:schemeClr val="tx1"/>
                </a:solidFill>
                <a:latin typeface="Baby Kruffy"/>
              </a:defRPr>
            </a:lvl2pPr>
            <a:lvl3pPr marL="1143000" indent="-228600" eaLnBrk="0" hangingPunct="0">
              <a:defRPr sz="3200" b="1" i="1">
                <a:solidFill>
                  <a:schemeClr val="tx1"/>
                </a:solidFill>
                <a:latin typeface="Baby Kruffy"/>
              </a:defRPr>
            </a:lvl3pPr>
            <a:lvl4pPr marL="1600200" indent="-228600" eaLnBrk="0" hangingPunct="0">
              <a:defRPr sz="3200" b="1" i="1">
                <a:solidFill>
                  <a:schemeClr val="tx1"/>
                </a:solidFill>
                <a:latin typeface="Baby Kruffy"/>
              </a:defRPr>
            </a:lvl4pPr>
            <a:lvl5pPr marL="2057400" indent="-228600" eaLnBrk="0" hangingPunct="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pPr>
              <a:defRPr/>
            </a:pPr>
            <a:r>
              <a:rPr lang="en-US" altLang="en-US" sz="3600">
                <a:solidFill>
                  <a:schemeClr val="hlink"/>
                </a:solidFill>
                <a:effectLst>
                  <a:outerShdw blurRad="38100" dist="38100" dir="2700000" algn="tl">
                    <a:srgbClr val="C0C0C0"/>
                  </a:outerShdw>
                </a:effectLst>
                <a:latin typeface="Times New Roman" pitchFamily="18" charset="0"/>
              </a:rPr>
              <a:t>22.22.1  Representation</a:t>
            </a:r>
          </a:p>
        </p:txBody>
      </p:sp>
      <p:sp>
        <p:nvSpPr>
          <p:cNvPr id="9227" name="Rectangle 10">
            <a:extLst>
              <a:ext uri="{FF2B5EF4-FFF2-40B4-BE49-F238E27FC236}">
                <a16:creationId xmlns:a16="http://schemas.microsoft.com/office/drawing/2014/main" id="{A42ACEB5-EB0C-4208-8B0A-9D05D3C09130}"/>
              </a:ext>
            </a:extLst>
          </p:cNvPr>
          <p:cNvSpPr>
            <a:spLocks noChangeArrowheads="1"/>
          </p:cNvSpPr>
          <p:nvPr/>
        </p:nvSpPr>
        <p:spPr bwMode="auto">
          <a:xfrm>
            <a:off x="1905000" y="1293813"/>
            <a:ext cx="7924800" cy="26781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i="1">
                <a:solidFill>
                  <a:schemeClr val="tx1"/>
                </a:solidFill>
                <a:latin typeface="Baby Kruffy"/>
              </a:defRPr>
            </a:lvl1pPr>
            <a:lvl2pPr marL="742950" indent="-285750">
              <a:defRPr sz="3200" b="1" i="1">
                <a:solidFill>
                  <a:schemeClr val="tx1"/>
                </a:solidFill>
                <a:latin typeface="Baby Kruffy"/>
              </a:defRPr>
            </a:lvl2pPr>
            <a:lvl3pPr marL="1143000" indent="-228600">
              <a:defRPr sz="3200" b="1" i="1">
                <a:solidFill>
                  <a:schemeClr val="tx1"/>
                </a:solidFill>
                <a:latin typeface="Baby Kruffy"/>
              </a:defRPr>
            </a:lvl3pPr>
            <a:lvl4pPr marL="1600200" indent="-228600">
              <a:defRPr sz="3200" b="1" i="1">
                <a:solidFill>
                  <a:schemeClr val="tx1"/>
                </a:solidFill>
                <a:latin typeface="Baby Kruffy"/>
              </a:defRPr>
            </a:lvl4pPr>
            <a:lvl5pPr marL="2057400" indent="-22860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pPr algn="just"/>
            <a:r>
              <a:rPr lang="en-US" altLang="en-US" sz="2800">
                <a:latin typeface="Times New Roman" panose="02020603050405020304" pitchFamily="18" charset="0"/>
              </a:rPr>
              <a:t>A computer normally stores the address in binary, but it is clear that 128 bits cannot easily be handled by humans. Several notations have been proposed to represent IPv6 addresses when they are handled by humans. The following shows two of these notations: binary and colon hexadecimal.</a:t>
            </a:r>
          </a:p>
        </p:txBody>
      </p:sp>
      <p:pic>
        <p:nvPicPr>
          <p:cNvPr id="9228" name="Picture 2">
            <a:extLst>
              <a:ext uri="{FF2B5EF4-FFF2-40B4-BE49-F238E27FC236}">
                <a16:creationId xmlns:a16="http://schemas.microsoft.com/office/drawing/2014/main" id="{070EB006-B893-4041-AA86-4658D35D95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4352925"/>
            <a:ext cx="8313738"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1">
            <a:extLst>
              <a:ext uri="{FF2B5EF4-FFF2-40B4-BE49-F238E27FC236}">
                <a16:creationId xmlns:a16="http://schemas.microsoft.com/office/drawing/2014/main" id="{6233713F-D7CC-446C-9C93-8EEE9ACE0B7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i="1">
                <a:solidFill>
                  <a:schemeClr val="tx1"/>
                </a:solidFill>
                <a:latin typeface="Baby Kruffy"/>
              </a:defRPr>
            </a:lvl1pPr>
            <a:lvl2pPr marL="742950" indent="-285750">
              <a:defRPr sz="3200" b="1" i="1">
                <a:solidFill>
                  <a:schemeClr val="tx1"/>
                </a:solidFill>
                <a:latin typeface="Baby Kruffy"/>
              </a:defRPr>
            </a:lvl2pPr>
            <a:lvl3pPr marL="1143000" indent="-228600">
              <a:defRPr sz="3200" b="1" i="1">
                <a:solidFill>
                  <a:schemeClr val="tx1"/>
                </a:solidFill>
                <a:latin typeface="Baby Kruffy"/>
              </a:defRPr>
            </a:lvl3pPr>
            <a:lvl4pPr marL="1600200" indent="-228600">
              <a:defRPr sz="3200" b="1" i="1">
                <a:solidFill>
                  <a:schemeClr val="tx1"/>
                </a:solidFill>
                <a:latin typeface="Baby Kruffy"/>
              </a:defRPr>
            </a:lvl4pPr>
            <a:lvl5pPr marL="2057400" indent="-22860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r>
              <a:rPr lang="en-US" altLang="en-US" sz="1200" i="0">
                <a:latin typeface="Arial" panose="020B0604020202020204" pitchFamily="34" charset="0"/>
              </a:rPr>
              <a:t>22.</a:t>
            </a:r>
            <a:fld id="{BE448D21-7D38-44D6-97F5-8E2B8931EDBB}" type="slidenum">
              <a:rPr lang="en-US" altLang="en-US" sz="1200" i="0">
                <a:latin typeface="Arial" panose="020B0604020202020204" pitchFamily="34" charset="0"/>
              </a:rPr>
              <a:pPr/>
              <a:t>44</a:t>
            </a:fld>
            <a:endParaRPr lang="en-US" altLang="en-US" sz="1200" i="0">
              <a:latin typeface="Arial" panose="020B0604020202020204" pitchFamily="34" charset="0"/>
            </a:endParaRPr>
          </a:p>
        </p:txBody>
      </p:sp>
      <p:sp>
        <p:nvSpPr>
          <p:cNvPr id="12291" name="Rectangle 2">
            <a:extLst>
              <a:ext uri="{FF2B5EF4-FFF2-40B4-BE49-F238E27FC236}">
                <a16:creationId xmlns:a16="http://schemas.microsoft.com/office/drawing/2014/main" id="{8C1B7359-663B-4C60-870B-5FF92D4E3407}"/>
              </a:ext>
            </a:extLst>
          </p:cNvPr>
          <p:cNvSpPr>
            <a:spLocks noChangeArrowheads="1"/>
          </p:cNvSpPr>
          <p:nvPr/>
        </p:nvSpPr>
        <p:spPr bwMode="ltGray">
          <a:xfrm>
            <a:off x="1890713" y="107951"/>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i="1">
                <a:solidFill>
                  <a:schemeClr val="tx1"/>
                </a:solidFill>
                <a:latin typeface="Baby Kruffy"/>
              </a:defRPr>
            </a:lvl1pPr>
            <a:lvl2pPr marL="742950" indent="-285750">
              <a:defRPr sz="3200" b="1" i="1">
                <a:solidFill>
                  <a:schemeClr val="tx1"/>
                </a:solidFill>
                <a:latin typeface="Baby Kruffy"/>
              </a:defRPr>
            </a:lvl2pPr>
            <a:lvl3pPr marL="1143000" indent="-228600">
              <a:defRPr sz="3200" b="1" i="1">
                <a:solidFill>
                  <a:schemeClr val="tx1"/>
                </a:solidFill>
                <a:latin typeface="Baby Kruffy"/>
              </a:defRPr>
            </a:lvl3pPr>
            <a:lvl4pPr marL="1600200" indent="-228600">
              <a:defRPr sz="3200" b="1" i="1">
                <a:solidFill>
                  <a:schemeClr val="tx1"/>
                </a:solidFill>
                <a:latin typeface="Baby Kruffy"/>
              </a:defRPr>
            </a:lvl4pPr>
            <a:lvl5pPr marL="2057400" indent="-22860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pPr algn="ctr" eaLnBrk="1" hangingPunct="1"/>
            <a:endParaRPr kumimoji="1" lang="en-US" altLang="en-US" sz="2400" b="0" i="0">
              <a:latin typeface="Tahoma" panose="020B0604030504040204" pitchFamily="34" charset="0"/>
            </a:endParaRPr>
          </a:p>
        </p:txBody>
      </p:sp>
      <p:sp>
        <p:nvSpPr>
          <p:cNvPr id="12292" name="Rectangle 3">
            <a:extLst>
              <a:ext uri="{FF2B5EF4-FFF2-40B4-BE49-F238E27FC236}">
                <a16:creationId xmlns:a16="http://schemas.microsoft.com/office/drawing/2014/main" id="{E0C47B06-2B98-4D13-BB34-0C39950FC7C0}"/>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i="1">
                <a:solidFill>
                  <a:schemeClr val="tx1"/>
                </a:solidFill>
                <a:latin typeface="Baby Kruffy"/>
              </a:defRPr>
            </a:lvl1pPr>
            <a:lvl2pPr marL="742950" indent="-285750">
              <a:defRPr sz="3200" b="1" i="1">
                <a:solidFill>
                  <a:schemeClr val="tx1"/>
                </a:solidFill>
                <a:latin typeface="Baby Kruffy"/>
              </a:defRPr>
            </a:lvl2pPr>
            <a:lvl3pPr marL="1143000" indent="-228600">
              <a:defRPr sz="3200" b="1" i="1">
                <a:solidFill>
                  <a:schemeClr val="tx1"/>
                </a:solidFill>
                <a:latin typeface="Baby Kruffy"/>
              </a:defRPr>
            </a:lvl3pPr>
            <a:lvl4pPr marL="1600200" indent="-228600">
              <a:defRPr sz="3200" b="1" i="1">
                <a:solidFill>
                  <a:schemeClr val="tx1"/>
                </a:solidFill>
                <a:latin typeface="Baby Kruffy"/>
              </a:defRPr>
            </a:lvl4pPr>
            <a:lvl5pPr marL="2057400" indent="-22860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pPr algn="ctr" eaLnBrk="1" hangingPunct="1"/>
            <a:endParaRPr kumimoji="1" lang="en-US" altLang="en-US" sz="2400" b="0" i="0">
              <a:latin typeface="Tahoma" panose="020B0604030504040204" pitchFamily="34" charset="0"/>
            </a:endParaRPr>
          </a:p>
        </p:txBody>
      </p:sp>
      <p:sp>
        <p:nvSpPr>
          <p:cNvPr id="12293" name="Rectangle 4">
            <a:extLst>
              <a:ext uri="{FF2B5EF4-FFF2-40B4-BE49-F238E27FC236}">
                <a16:creationId xmlns:a16="http://schemas.microsoft.com/office/drawing/2014/main" id="{5C9A9177-DE8F-4F77-BC19-F7DC0019D9DC}"/>
              </a:ext>
            </a:extLst>
          </p:cNvPr>
          <p:cNvSpPr>
            <a:spLocks noChangeArrowheads="1"/>
          </p:cNvSpPr>
          <p:nvPr/>
        </p:nvSpPr>
        <p:spPr bwMode="ltGray">
          <a:xfrm>
            <a:off x="2014539" y="530226"/>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i="1">
                <a:solidFill>
                  <a:schemeClr val="tx1"/>
                </a:solidFill>
                <a:latin typeface="Baby Kruffy"/>
              </a:defRPr>
            </a:lvl1pPr>
            <a:lvl2pPr marL="742950" indent="-285750">
              <a:defRPr sz="3200" b="1" i="1">
                <a:solidFill>
                  <a:schemeClr val="tx1"/>
                </a:solidFill>
                <a:latin typeface="Baby Kruffy"/>
              </a:defRPr>
            </a:lvl2pPr>
            <a:lvl3pPr marL="1143000" indent="-228600">
              <a:defRPr sz="3200" b="1" i="1">
                <a:solidFill>
                  <a:schemeClr val="tx1"/>
                </a:solidFill>
                <a:latin typeface="Baby Kruffy"/>
              </a:defRPr>
            </a:lvl3pPr>
            <a:lvl4pPr marL="1600200" indent="-228600">
              <a:defRPr sz="3200" b="1" i="1">
                <a:solidFill>
                  <a:schemeClr val="tx1"/>
                </a:solidFill>
                <a:latin typeface="Baby Kruffy"/>
              </a:defRPr>
            </a:lvl4pPr>
            <a:lvl5pPr marL="2057400" indent="-22860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pPr algn="ctr" eaLnBrk="1" hangingPunct="1"/>
            <a:endParaRPr kumimoji="1" lang="en-US" altLang="en-US" sz="2400" b="0" i="0">
              <a:latin typeface="Tahoma" panose="020B0604030504040204" pitchFamily="34" charset="0"/>
            </a:endParaRPr>
          </a:p>
        </p:txBody>
      </p:sp>
      <p:sp>
        <p:nvSpPr>
          <p:cNvPr id="12294" name="Rectangle 5">
            <a:extLst>
              <a:ext uri="{FF2B5EF4-FFF2-40B4-BE49-F238E27FC236}">
                <a16:creationId xmlns:a16="http://schemas.microsoft.com/office/drawing/2014/main" id="{704D764F-5AAE-4EDE-B859-BEB4AE0A30E7}"/>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i="1">
                <a:solidFill>
                  <a:schemeClr val="tx1"/>
                </a:solidFill>
                <a:latin typeface="Baby Kruffy"/>
              </a:defRPr>
            </a:lvl1pPr>
            <a:lvl2pPr marL="742950" indent="-285750">
              <a:defRPr sz="3200" b="1" i="1">
                <a:solidFill>
                  <a:schemeClr val="tx1"/>
                </a:solidFill>
                <a:latin typeface="Baby Kruffy"/>
              </a:defRPr>
            </a:lvl2pPr>
            <a:lvl3pPr marL="1143000" indent="-228600">
              <a:defRPr sz="3200" b="1" i="1">
                <a:solidFill>
                  <a:schemeClr val="tx1"/>
                </a:solidFill>
                <a:latin typeface="Baby Kruffy"/>
              </a:defRPr>
            </a:lvl3pPr>
            <a:lvl4pPr marL="1600200" indent="-228600">
              <a:defRPr sz="3200" b="1" i="1">
                <a:solidFill>
                  <a:schemeClr val="tx1"/>
                </a:solidFill>
                <a:latin typeface="Baby Kruffy"/>
              </a:defRPr>
            </a:lvl4pPr>
            <a:lvl5pPr marL="2057400" indent="-22860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pPr algn="ctr" eaLnBrk="1" hangingPunct="1"/>
            <a:endParaRPr kumimoji="1" lang="en-US" altLang="en-US" sz="2400" b="0" i="0">
              <a:latin typeface="Tahoma" panose="020B0604030504040204" pitchFamily="34" charset="0"/>
            </a:endParaRPr>
          </a:p>
        </p:txBody>
      </p:sp>
      <p:sp>
        <p:nvSpPr>
          <p:cNvPr id="12295" name="Rectangle 6">
            <a:extLst>
              <a:ext uri="{FF2B5EF4-FFF2-40B4-BE49-F238E27FC236}">
                <a16:creationId xmlns:a16="http://schemas.microsoft.com/office/drawing/2014/main" id="{3A0D3D1A-2B1E-41DD-8E7B-0EEA1345EFB2}"/>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i="1">
                <a:solidFill>
                  <a:schemeClr val="tx1"/>
                </a:solidFill>
                <a:latin typeface="Baby Kruffy"/>
              </a:defRPr>
            </a:lvl1pPr>
            <a:lvl2pPr marL="742950" indent="-285750">
              <a:defRPr sz="3200" b="1" i="1">
                <a:solidFill>
                  <a:schemeClr val="tx1"/>
                </a:solidFill>
                <a:latin typeface="Baby Kruffy"/>
              </a:defRPr>
            </a:lvl2pPr>
            <a:lvl3pPr marL="1143000" indent="-228600">
              <a:defRPr sz="3200" b="1" i="1">
                <a:solidFill>
                  <a:schemeClr val="tx1"/>
                </a:solidFill>
                <a:latin typeface="Baby Kruffy"/>
              </a:defRPr>
            </a:lvl3pPr>
            <a:lvl4pPr marL="1600200" indent="-228600">
              <a:defRPr sz="3200" b="1" i="1">
                <a:solidFill>
                  <a:schemeClr val="tx1"/>
                </a:solidFill>
                <a:latin typeface="Baby Kruffy"/>
              </a:defRPr>
            </a:lvl4pPr>
            <a:lvl5pPr marL="2057400" indent="-22860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pPr algn="ctr" eaLnBrk="1" hangingPunct="1"/>
            <a:endParaRPr kumimoji="1" lang="en-US" altLang="en-US" sz="2400" b="0" i="0">
              <a:latin typeface="Tahoma" panose="020B0604030504040204" pitchFamily="34" charset="0"/>
            </a:endParaRPr>
          </a:p>
        </p:txBody>
      </p:sp>
      <p:sp>
        <p:nvSpPr>
          <p:cNvPr id="12296" name="Rectangle 7">
            <a:extLst>
              <a:ext uri="{FF2B5EF4-FFF2-40B4-BE49-F238E27FC236}">
                <a16:creationId xmlns:a16="http://schemas.microsoft.com/office/drawing/2014/main" id="{2458F26C-EB99-49D8-A486-9CDBAF0DAD2A}"/>
              </a:ext>
            </a:extLst>
          </p:cNvPr>
          <p:cNvSpPr>
            <a:spLocks noChangeArrowheads="1"/>
          </p:cNvSpPr>
          <p:nvPr/>
        </p:nvSpPr>
        <p:spPr bwMode="gray">
          <a:xfrm>
            <a:off x="2235200" y="1"/>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i="1">
                <a:solidFill>
                  <a:schemeClr val="tx1"/>
                </a:solidFill>
                <a:latin typeface="Baby Kruffy"/>
              </a:defRPr>
            </a:lvl1pPr>
            <a:lvl2pPr marL="742950" indent="-285750">
              <a:defRPr sz="3200" b="1" i="1">
                <a:solidFill>
                  <a:schemeClr val="tx1"/>
                </a:solidFill>
                <a:latin typeface="Baby Kruffy"/>
              </a:defRPr>
            </a:lvl2pPr>
            <a:lvl3pPr marL="1143000" indent="-228600">
              <a:defRPr sz="3200" b="1" i="1">
                <a:solidFill>
                  <a:schemeClr val="tx1"/>
                </a:solidFill>
                <a:latin typeface="Baby Kruffy"/>
              </a:defRPr>
            </a:lvl3pPr>
            <a:lvl4pPr marL="1600200" indent="-228600">
              <a:defRPr sz="3200" b="1" i="1">
                <a:solidFill>
                  <a:schemeClr val="tx1"/>
                </a:solidFill>
                <a:latin typeface="Baby Kruffy"/>
              </a:defRPr>
            </a:lvl4pPr>
            <a:lvl5pPr marL="2057400" indent="-22860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pPr algn="ctr" eaLnBrk="1" hangingPunct="1"/>
            <a:endParaRPr kumimoji="1" lang="en-US" altLang="en-US" sz="2400" b="0" i="0">
              <a:latin typeface="Tahoma" panose="020B0604030504040204" pitchFamily="34" charset="0"/>
            </a:endParaRPr>
          </a:p>
        </p:txBody>
      </p:sp>
      <p:sp>
        <p:nvSpPr>
          <p:cNvPr id="12297" name="Rectangle 8">
            <a:extLst>
              <a:ext uri="{FF2B5EF4-FFF2-40B4-BE49-F238E27FC236}">
                <a16:creationId xmlns:a16="http://schemas.microsoft.com/office/drawing/2014/main" id="{A0882C66-8C6E-4F04-973B-E09134F57724}"/>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i="1">
                <a:solidFill>
                  <a:schemeClr val="tx1"/>
                </a:solidFill>
                <a:latin typeface="Baby Kruffy"/>
              </a:defRPr>
            </a:lvl1pPr>
            <a:lvl2pPr marL="742950" indent="-285750">
              <a:defRPr sz="3200" b="1" i="1">
                <a:solidFill>
                  <a:schemeClr val="tx1"/>
                </a:solidFill>
                <a:latin typeface="Baby Kruffy"/>
              </a:defRPr>
            </a:lvl2pPr>
            <a:lvl3pPr marL="1143000" indent="-228600">
              <a:defRPr sz="3200" b="1" i="1">
                <a:solidFill>
                  <a:schemeClr val="tx1"/>
                </a:solidFill>
                <a:latin typeface="Baby Kruffy"/>
              </a:defRPr>
            </a:lvl3pPr>
            <a:lvl4pPr marL="1600200" indent="-228600">
              <a:defRPr sz="3200" b="1" i="1">
                <a:solidFill>
                  <a:schemeClr val="tx1"/>
                </a:solidFill>
                <a:latin typeface="Baby Kruffy"/>
              </a:defRPr>
            </a:lvl4pPr>
            <a:lvl5pPr marL="2057400" indent="-22860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pPr algn="ctr" eaLnBrk="1" hangingPunct="1"/>
            <a:endParaRPr kumimoji="1" lang="en-US" altLang="en-US" sz="2400" b="0" i="0">
              <a:latin typeface="Tahoma" panose="020B0604030504040204" pitchFamily="34" charset="0"/>
            </a:endParaRPr>
          </a:p>
        </p:txBody>
      </p:sp>
      <p:sp>
        <p:nvSpPr>
          <p:cNvPr id="8202" name="Text Box 9">
            <a:extLst>
              <a:ext uri="{FF2B5EF4-FFF2-40B4-BE49-F238E27FC236}">
                <a16:creationId xmlns:a16="http://schemas.microsoft.com/office/drawing/2014/main" id="{E1B86DF2-EABD-48FB-8C0E-E573C5A3304B}"/>
              </a:ext>
            </a:extLst>
          </p:cNvPr>
          <p:cNvSpPr txBox="1">
            <a:spLocks noChangeArrowheads="1"/>
          </p:cNvSpPr>
          <p:nvPr/>
        </p:nvSpPr>
        <p:spPr bwMode="auto">
          <a:xfrm>
            <a:off x="2630488" y="0"/>
            <a:ext cx="4514850" cy="641350"/>
          </a:xfrm>
          <a:prstGeom prst="rect">
            <a:avLst/>
          </a:prstGeom>
          <a:noFill/>
          <a:ln>
            <a:noFill/>
          </a:ln>
        </p:spPr>
        <p:txBody>
          <a:bodyPr wrap="none">
            <a:spAutoFit/>
          </a:bodyPr>
          <a:lstStyle>
            <a:lvl1pPr eaLnBrk="0" hangingPunct="0">
              <a:defRPr sz="3200" b="1" i="1">
                <a:solidFill>
                  <a:schemeClr val="tx1"/>
                </a:solidFill>
                <a:latin typeface="Baby Kruffy"/>
              </a:defRPr>
            </a:lvl1pPr>
            <a:lvl2pPr marL="742950" indent="-285750" eaLnBrk="0" hangingPunct="0">
              <a:defRPr sz="3200" b="1" i="1">
                <a:solidFill>
                  <a:schemeClr val="tx1"/>
                </a:solidFill>
                <a:latin typeface="Baby Kruffy"/>
              </a:defRPr>
            </a:lvl2pPr>
            <a:lvl3pPr marL="1143000" indent="-228600" eaLnBrk="0" hangingPunct="0">
              <a:defRPr sz="3200" b="1" i="1">
                <a:solidFill>
                  <a:schemeClr val="tx1"/>
                </a:solidFill>
                <a:latin typeface="Baby Kruffy"/>
              </a:defRPr>
            </a:lvl3pPr>
            <a:lvl4pPr marL="1600200" indent="-228600" eaLnBrk="0" hangingPunct="0">
              <a:defRPr sz="3200" b="1" i="1">
                <a:solidFill>
                  <a:schemeClr val="tx1"/>
                </a:solidFill>
                <a:latin typeface="Baby Kruffy"/>
              </a:defRPr>
            </a:lvl4pPr>
            <a:lvl5pPr marL="2057400" indent="-228600" eaLnBrk="0" hangingPunct="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pPr>
              <a:defRPr/>
            </a:pPr>
            <a:r>
              <a:rPr lang="en-US" altLang="en-US" sz="3600">
                <a:solidFill>
                  <a:schemeClr val="hlink"/>
                </a:solidFill>
                <a:effectLst>
                  <a:outerShdw blurRad="38100" dist="38100" dir="2700000" algn="tl">
                    <a:srgbClr val="C0C0C0"/>
                  </a:outerShdw>
                </a:effectLst>
                <a:latin typeface="Times New Roman" pitchFamily="18" charset="0"/>
              </a:rPr>
              <a:t>22.22.2  Address Space</a:t>
            </a:r>
          </a:p>
        </p:txBody>
      </p:sp>
      <p:sp>
        <p:nvSpPr>
          <p:cNvPr id="12299" name="Rectangle 10">
            <a:extLst>
              <a:ext uri="{FF2B5EF4-FFF2-40B4-BE49-F238E27FC236}">
                <a16:creationId xmlns:a16="http://schemas.microsoft.com/office/drawing/2014/main" id="{A2DB1A45-D089-4E07-9C54-BF7E056ED953}"/>
              </a:ext>
            </a:extLst>
          </p:cNvPr>
          <p:cNvSpPr>
            <a:spLocks noChangeArrowheads="1"/>
          </p:cNvSpPr>
          <p:nvPr/>
        </p:nvSpPr>
        <p:spPr bwMode="auto">
          <a:xfrm>
            <a:off x="1905000" y="1293813"/>
            <a:ext cx="7924800" cy="18161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i="1">
                <a:solidFill>
                  <a:schemeClr val="tx1"/>
                </a:solidFill>
                <a:latin typeface="Baby Kruffy"/>
              </a:defRPr>
            </a:lvl1pPr>
            <a:lvl2pPr marL="742950" indent="-285750">
              <a:defRPr sz="3200" b="1" i="1">
                <a:solidFill>
                  <a:schemeClr val="tx1"/>
                </a:solidFill>
                <a:latin typeface="Baby Kruffy"/>
              </a:defRPr>
            </a:lvl2pPr>
            <a:lvl3pPr marL="1143000" indent="-228600">
              <a:defRPr sz="3200" b="1" i="1">
                <a:solidFill>
                  <a:schemeClr val="tx1"/>
                </a:solidFill>
                <a:latin typeface="Baby Kruffy"/>
              </a:defRPr>
            </a:lvl3pPr>
            <a:lvl4pPr marL="1600200" indent="-228600">
              <a:defRPr sz="3200" b="1" i="1">
                <a:solidFill>
                  <a:schemeClr val="tx1"/>
                </a:solidFill>
                <a:latin typeface="Baby Kruffy"/>
              </a:defRPr>
            </a:lvl4pPr>
            <a:lvl5pPr marL="2057400" indent="-22860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pPr algn="just"/>
            <a:r>
              <a:rPr lang="en-US" altLang="en-US" sz="2800">
                <a:latin typeface="Times New Roman" panose="02020603050405020304" pitchFamily="18" charset="0"/>
              </a:rPr>
              <a:t>The address space of IPv6 contains 2</a:t>
            </a:r>
            <a:r>
              <a:rPr lang="en-US" altLang="en-US" sz="2800" baseline="30000">
                <a:latin typeface="Times New Roman" panose="02020603050405020304" pitchFamily="18" charset="0"/>
              </a:rPr>
              <a:t>128</a:t>
            </a:r>
            <a:r>
              <a:rPr lang="en-US" altLang="en-US" sz="2800">
                <a:latin typeface="Times New Roman" panose="02020603050405020304" pitchFamily="18" charset="0"/>
              </a:rPr>
              <a:t> addresses. This address space is 2</a:t>
            </a:r>
            <a:r>
              <a:rPr lang="en-US" altLang="en-US" sz="2800" baseline="30000">
                <a:latin typeface="Times New Roman" panose="02020603050405020304" pitchFamily="18" charset="0"/>
              </a:rPr>
              <a:t>96</a:t>
            </a:r>
            <a:r>
              <a:rPr lang="en-US" altLang="en-US" sz="2800">
                <a:latin typeface="Times New Roman" panose="02020603050405020304" pitchFamily="18" charset="0"/>
              </a:rPr>
              <a:t> times the IPv4 address—definitely no address depletion—as shown, the size of the space is</a:t>
            </a:r>
          </a:p>
        </p:txBody>
      </p:sp>
      <p:pic>
        <p:nvPicPr>
          <p:cNvPr id="12300" name="Picture 2">
            <a:extLst>
              <a:ext uri="{FF2B5EF4-FFF2-40B4-BE49-F238E27FC236}">
                <a16:creationId xmlns:a16="http://schemas.microsoft.com/office/drawing/2014/main" id="{388FEBE9-77CE-4D5D-9F5C-C8C4978315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4175" y="3429000"/>
            <a:ext cx="63436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237EE22E-320D-4C51-952F-AE043DE70A92}"/>
                  </a:ext>
                </a:extLst>
              </p14:cNvPr>
              <p14:cNvContentPartPr/>
              <p14:nvPr/>
            </p14:nvContentPartPr>
            <p14:xfrm>
              <a:off x="-2894697" y="3887922"/>
              <a:ext cx="360" cy="360"/>
            </p14:xfrm>
          </p:contentPart>
        </mc:Choice>
        <mc:Fallback xmlns="">
          <p:pic>
            <p:nvPicPr>
              <p:cNvPr id="2" name="Ink 1">
                <a:extLst>
                  <a:ext uri="{FF2B5EF4-FFF2-40B4-BE49-F238E27FC236}">
                    <a16:creationId xmlns:a16="http://schemas.microsoft.com/office/drawing/2014/main" id="{237EE22E-320D-4C51-952F-AE043DE70A92}"/>
                  </a:ext>
                </a:extLst>
              </p:cNvPr>
              <p:cNvPicPr/>
              <p:nvPr/>
            </p:nvPicPr>
            <p:blipFill>
              <a:blip r:embed="rId5"/>
              <a:stretch>
                <a:fillRect/>
              </a:stretch>
            </p:blipFill>
            <p:spPr>
              <a:xfrm>
                <a:off x="-2912697" y="3869922"/>
                <a:ext cx="36000" cy="36000"/>
              </a:xfrm>
              <a:prstGeom prst="rect">
                <a:avLst/>
              </a:prstGeom>
            </p:spPr>
          </p:pic>
        </mc:Fallback>
      </mc:AlternateContent>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1">
            <a:extLst>
              <a:ext uri="{FF2B5EF4-FFF2-40B4-BE49-F238E27FC236}">
                <a16:creationId xmlns:a16="http://schemas.microsoft.com/office/drawing/2014/main" id="{66A2D63A-423C-4673-9049-0082F2B63F8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i="1">
                <a:solidFill>
                  <a:schemeClr val="tx1"/>
                </a:solidFill>
                <a:latin typeface="Baby Kruffy"/>
              </a:defRPr>
            </a:lvl1pPr>
            <a:lvl2pPr marL="742950" indent="-285750">
              <a:defRPr sz="3200" b="1" i="1">
                <a:solidFill>
                  <a:schemeClr val="tx1"/>
                </a:solidFill>
                <a:latin typeface="Baby Kruffy"/>
              </a:defRPr>
            </a:lvl2pPr>
            <a:lvl3pPr marL="1143000" indent="-228600">
              <a:defRPr sz="3200" b="1" i="1">
                <a:solidFill>
                  <a:schemeClr val="tx1"/>
                </a:solidFill>
                <a:latin typeface="Baby Kruffy"/>
              </a:defRPr>
            </a:lvl3pPr>
            <a:lvl4pPr marL="1600200" indent="-228600">
              <a:defRPr sz="3200" b="1" i="1">
                <a:solidFill>
                  <a:schemeClr val="tx1"/>
                </a:solidFill>
                <a:latin typeface="Baby Kruffy"/>
              </a:defRPr>
            </a:lvl4pPr>
            <a:lvl5pPr marL="2057400" indent="-22860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r>
              <a:rPr lang="en-US" altLang="en-US" sz="1200" i="0">
                <a:latin typeface="Arial" panose="020B0604020202020204" pitchFamily="34" charset="0"/>
              </a:rPr>
              <a:t>22.</a:t>
            </a:r>
            <a:fld id="{0F132DD2-D87E-4C34-836B-703801EC872B}" type="slidenum">
              <a:rPr lang="en-US" altLang="en-US" sz="1200" i="0">
                <a:latin typeface="Arial" panose="020B0604020202020204" pitchFamily="34" charset="0"/>
              </a:rPr>
              <a:pPr/>
              <a:t>45</a:t>
            </a:fld>
            <a:endParaRPr lang="en-US" altLang="en-US" sz="1200" i="0">
              <a:latin typeface="Arial" panose="020B0604020202020204" pitchFamily="34" charset="0"/>
            </a:endParaRPr>
          </a:p>
        </p:txBody>
      </p:sp>
      <p:sp>
        <p:nvSpPr>
          <p:cNvPr id="14339" name="Rectangle 2">
            <a:extLst>
              <a:ext uri="{FF2B5EF4-FFF2-40B4-BE49-F238E27FC236}">
                <a16:creationId xmlns:a16="http://schemas.microsoft.com/office/drawing/2014/main" id="{123C5EA7-3AF8-4F84-953A-C25326E214F3}"/>
              </a:ext>
            </a:extLst>
          </p:cNvPr>
          <p:cNvSpPr>
            <a:spLocks noChangeArrowheads="1"/>
          </p:cNvSpPr>
          <p:nvPr/>
        </p:nvSpPr>
        <p:spPr bwMode="ltGray">
          <a:xfrm>
            <a:off x="1890713" y="107951"/>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i="1">
                <a:solidFill>
                  <a:schemeClr val="tx1"/>
                </a:solidFill>
                <a:latin typeface="Baby Kruffy"/>
              </a:defRPr>
            </a:lvl1pPr>
            <a:lvl2pPr marL="742950" indent="-285750">
              <a:defRPr sz="3200" b="1" i="1">
                <a:solidFill>
                  <a:schemeClr val="tx1"/>
                </a:solidFill>
                <a:latin typeface="Baby Kruffy"/>
              </a:defRPr>
            </a:lvl2pPr>
            <a:lvl3pPr marL="1143000" indent="-228600">
              <a:defRPr sz="3200" b="1" i="1">
                <a:solidFill>
                  <a:schemeClr val="tx1"/>
                </a:solidFill>
                <a:latin typeface="Baby Kruffy"/>
              </a:defRPr>
            </a:lvl3pPr>
            <a:lvl4pPr marL="1600200" indent="-228600">
              <a:defRPr sz="3200" b="1" i="1">
                <a:solidFill>
                  <a:schemeClr val="tx1"/>
                </a:solidFill>
                <a:latin typeface="Baby Kruffy"/>
              </a:defRPr>
            </a:lvl4pPr>
            <a:lvl5pPr marL="2057400" indent="-22860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pPr algn="ctr" eaLnBrk="1" hangingPunct="1"/>
            <a:endParaRPr kumimoji="1" lang="en-US" altLang="en-US" sz="2400" b="0" i="0">
              <a:latin typeface="Tahoma" panose="020B0604030504040204" pitchFamily="34" charset="0"/>
            </a:endParaRPr>
          </a:p>
        </p:txBody>
      </p:sp>
      <p:sp>
        <p:nvSpPr>
          <p:cNvPr id="14340" name="Rectangle 3">
            <a:extLst>
              <a:ext uri="{FF2B5EF4-FFF2-40B4-BE49-F238E27FC236}">
                <a16:creationId xmlns:a16="http://schemas.microsoft.com/office/drawing/2014/main" id="{D4C1FBF6-96E5-434D-86B5-7D5EB84FAAA6}"/>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i="1">
                <a:solidFill>
                  <a:schemeClr val="tx1"/>
                </a:solidFill>
                <a:latin typeface="Baby Kruffy"/>
              </a:defRPr>
            </a:lvl1pPr>
            <a:lvl2pPr marL="742950" indent="-285750">
              <a:defRPr sz="3200" b="1" i="1">
                <a:solidFill>
                  <a:schemeClr val="tx1"/>
                </a:solidFill>
                <a:latin typeface="Baby Kruffy"/>
              </a:defRPr>
            </a:lvl2pPr>
            <a:lvl3pPr marL="1143000" indent="-228600">
              <a:defRPr sz="3200" b="1" i="1">
                <a:solidFill>
                  <a:schemeClr val="tx1"/>
                </a:solidFill>
                <a:latin typeface="Baby Kruffy"/>
              </a:defRPr>
            </a:lvl3pPr>
            <a:lvl4pPr marL="1600200" indent="-228600">
              <a:defRPr sz="3200" b="1" i="1">
                <a:solidFill>
                  <a:schemeClr val="tx1"/>
                </a:solidFill>
                <a:latin typeface="Baby Kruffy"/>
              </a:defRPr>
            </a:lvl4pPr>
            <a:lvl5pPr marL="2057400" indent="-22860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pPr algn="ctr" eaLnBrk="1" hangingPunct="1"/>
            <a:endParaRPr kumimoji="1" lang="en-US" altLang="en-US" sz="2400" b="0" i="0">
              <a:latin typeface="Tahoma" panose="020B0604030504040204" pitchFamily="34" charset="0"/>
            </a:endParaRPr>
          </a:p>
        </p:txBody>
      </p:sp>
      <p:sp>
        <p:nvSpPr>
          <p:cNvPr id="14341" name="Rectangle 4">
            <a:extLst>
              <a:ext uri="{FF2B5EF4-FFF2-40B4-BE49-F238E27FC236}">
                <a16:creationId xmlns:a16="http://schemas.microsoft.com/office/drawing/2014/main" id="{5BB921DC-44FB-4329-B985-61140D11D80E}"/>
              </a:ext>
            </a:extLst>
          </p:cNvPr>
          <p:cNvSpPr>
            <a:spLocks noChangeArrowheads="1"/>
          </p:cNvSpPr>
          <p:nvPr/>
        </p:nvSpPr>
        <p:spPr bwMode="ltGray">
          <a:xfrm>
            <a:off x="2014539" y="530226"/>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i="1">
                <a:solidFill>
                  <a:schemeClr val="tx1"/>
                </a:solidFill>
                <a:latin typeface="Baby Kruffy"/>
              </a:defRPr>
            </a:lvl1pPr>
            <a:lvl2pPr marL="742950" indent="-285750">
              <a:defRPr sz="3200" b="1" i="1">
                <a:solidFill>
                  <a:schemeClr val="tx1"/>
                </a:solidFill>
                <a:latin typeface="Baby Kruffy"/>
              </a:defRPr>
            </a:lvl2pPr>
            <a:lvl3pPr marL="1143000" indent="-228600">
              <a:defRPr sz="3200" b="1" i="1">
                <a:solidFill>
                  <a:schemeClr val="tx1"/>
                </a:solidFill>
                <a:latin typeface="Baby Kruffy"/>
              </a:defRPr>
            </a:lvl3pPr>
            <a:lvl4pPr marL="1600200" indent="-228600">
              <a:defRPr sz="3200" b="1" i="1">
                <a:solidFill>
                  <a:schemeClr val="tx1"/>
                </a:solidFill>
                <a:latin typeface="Baby Kruffy"/>
              </a:defRPr>
            </a:lvl4pPr>
            <a:lvl5pPr marL="2057400" indent="-22860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pPr algn="ctr" eaLnBrk="1" hangingPunct="1"/>
            <a:endParaRPr kumimoji="1" lang="en-US" altLang="en-US" sz="2400" b="0" i="0">
              <a:latin typeface="Tahoma" panose="020B0604030504040204" pitchFamily="34" charset="0"/>
            </a:endParaRPr>
          </a:p>
        </p:txBody>
      </p:sp>
      <p:sp>
        <p:nvSpPr>
          <p:cNvPr id="14342" name="Rectangle 5">
            <a:extLst>
              <a:ext uri="{FF2B5EF4-FFF2-40B4-BE49-F238E27FC236}">
                <a16:creationId xmlns:a16="http://schemas.microsoft.com/office/drawing/2014/main" id="{47F11434-7B8F-4FDD-8E91-2DBDC4F88D18}"/>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i="1">
                <a:solidFill>
                  <a:schemeClr val="tx1"/>
                </a:solidFill>
                <a:latin typeface="Baby Kruffy"/>
              </a:defRPr>
            </a:lvl1pPr>
            <a:lvl2pPr marL="742950" indent="-285750">
              <a:defRPr sz="3200" b="1" i="1">
                <a:solidFill>
                  <a:schemeClr val="tx1"/>
                </a:solidFill>
                <a:latin typeface="Baby Kruffy"/>
              </a:defRPr>
            </a:lvl2pPr>
            <a:lvl3pPr marL="1143000" indent="-228600">
              <a:defRPr sz="3200" b="1" i="1">
                <a:solidFill>
                  <a:schemeClr val="tx1"/>
                </a:solidFill>
                <a:latin typeface="Baby Kruffy"/>
              </a:defRPr>
            </a:lvl3pPr>
            <a:lvl4pPr marL="1600200" indent="-228600">
              <a:defRPr sz="3200" b="1" i="1">
                <a:solidFill>
                  <a:schemeClr val="tx1"/>
                </a:solidFill>
                <a:latin typeface="Baby Kruffy"/>
              </a:defRPr>
            </a:lvl4pPr>
            <a:lvl5pPr marL="2057400" indent="-22860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pPr algn="ctr" eaLnBrk="1" hangingPunct="1"/>
            <a:endParaRPr kumimoji="1" lang="en-US" altLang="en-US" sz="2400" b="0" i="0">
              <a:latin typeface="Tahoma" panose="020B0604030504040204" pitchFamily="34" charset="0"/>
            </a:endParaRPr>
          </a:p>
        </p:txBody>
      </p:sp>
      <p:sp>
        <p:nvSpPr>
          <p:cNvPr id="14343" name="Rectangle 6">
            <a:extLst>
              <a:ext uri="{FF2B5EF4-FFF2-40B4-BE49-F238E27FC236}">
                <a16:creationId xmlns:a16="http://schemas.microsoft.com/office/drawing/2014/main" id="{D22CD0FA-F284-4CC8-80B0-DBECED18EC1F}"/>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i="1">
                <a:solidFill>
                  <a:schemeClr val="tx1"/>
                </a:solidFill>
                <a:latin typeface="Baby Kruffy"/>
              </a:defRPr>
            </a:lvl1pPr>
            <a:lvl2pPr marL="742950" indent="-285750">
              <a:defRPr sz="3200" b="1" i="1">
                <a:solidFill>
                  <a:schemeClr val="tx1"/>
                </a:solidFill>
                <a:latin typeface="Baby Kruffy"/>
              </a:defRPr>
            </a:lvl2pPr>
            <a:lvl3pPr marL="1143000" indent="-228600">
              <a:defRPr sz="3200" b="1" i="1">
                <a:solidFill>
                  <a:schemeClr val="tx1"/>
                </a:solidFill>
                <a:latin typeface="Baby Kruffy"/>
              </a:defRPr>
            </a:lvl3pPr>
            <a:lvl4pPr marL="1600200" indent="-228600">
              <a:defRPr sz="3200" b="1" i="1">
                <a:solidFill>
                  <a:schemeClr val="tx1"/>
                </a:solidFill>
                <a:latin typeface="Baby Kruffy"/>
              </a:defRPr>
            </a:lvl4pPr>
            <a:lvl5pPr marL="2057400" indent="-22860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pPr algn="ctr" eaLnBrk="1" hangingPunct="1"/>
            <a:endParaRPr kumimoji="1" lang="en-US" altLang="en-US" sz="2400" b="0" i="0">
              <a:latin typeface="Tahoma" panose="020B0604030504040204" pitchFamily="34" charset="0"/>
            </a:endParaRPr>
          </a:p>
        </p:txBody>
      </p:sp>
      <p:sp>
        <p:nvSpPr>
          <p:cNvPr id="14344" name="Rectangle 7">
            <a:extLst>
              <a:ext uri="{FF2B5EF4-FFF2-40B4-BE49-F238E27FC236}">
                <a16:creationId xmlns:a16="http://schemas.microsoft.com/office/drawing/2014/main" id="{26358694-1D7B-4848-ADEF-849C3824B7E2}"/>
              </a:ext>
            </a:extLst>
          </p:cNvPr>
          <p:cNvSpPr>
            <a:spLocks noChangeArrowheads="1"/>
          </p:cNvSpPr>
          <p:nvPr/>
        </p:nvSpPr>
        <p:spPr bwMode="gray">
          <a:xfrm>
            <a:off x="2235200" y="1"/>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i="1">
                <a:solidFill>
                  <a:schemeClr val="tx1"/>
                </a:solidFill>
                <a:latin typeface="Baby Kruffy"/>
              </a:defRPr>
            </a:lvl1pPr>
            <a:lvl2pPr marL="742950" indent="-285750">
              <a:defRPr sz="3200" b="1" i="1">
                <a:solidFill>
                  <a:schemeClr val="tx1"/>
                </a:solidFill>
                <a:latin typeface="Baby Kruffy"/>
              </a:defRPr>
            </a:lvl2pPr>
            <a:lvl3pPr marL="1143000" indent="-228600">
              <a:defRPr sz="3200" b="1" i="1">
                <a:solidFill>
                  <a:schemeClr val="tx1"/>
                </a:solidFill>
                <a:latin typeface="Baby Kruffy"/>
              </a:defRPr>
            </a:lvl3pPr>
            <a:lvl4pPr marL="1600200" indent="-228600">
              <a:defRPr sz="3200" b="1" i="1">
                <a:solidFill>
                  <a:schemeClr val="tx1"/>
                </a:solidFill>
                <a:latin typeface="Baby Kruffy"/>
              </a:defRPr>
            </a:lvl4pPr>
            <a:lvl5pPr marL="2057400" indent="-22860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pPr algn="ctr" eaLnBrk="1" hangingPunct="1"/>
            <a:endParaRPr kumimoji="1" lang="en-US" altLang="en-US" sz="2400" b="0" i="0">
              <a:latin typeface="Tahoma" panose="020B0604030504040204" pitchFamily="34" charset="0"/>
            </a:endParaRPr>
          </a:p>
        </p:txBody>
      </p:sp>
      <p:sp>
        <p:nvSpPr>
          <p:cNvPr id="14345" name="Rectangle 8">
            <a:extLst>
              <a:ext uri="{FF2B5EF4-FFF2-40B4-BE49-F238E27FC236}">
                <a16:creationId xmlns:a16="http://schemas.microsoft.com/office/drawing/2014/main" id="{8FA6083C-42FC-4FE0-8424-E5EA9DF876B7}"/>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i="1">
                <a:solidFill>
                  <a:schemeClr val="tx1"/>
                </a:solidFill>
                <a:latin typeface="Baby Kruffy"/>
              </a:defRPr>
            </a:lvl1pPr>
            <a:lvl2pPr marL="742950" indent="-285750">
              <a:defRPr sz="3200" b="1" i="1">
                <a:solidFill>
                  <a:schemeClr val="tx1"/>
                </a:solidFill>
                <a:latin typeface="Baby Kruffy"/>
              </a:defRPr>
            </a:lvl2pPr>
            <a:lvl3pPr marL="1143000" indent="-228600">
              <a:defRPr sz="3200" b="1" i="1">
                <a:solidFill>
                  <a:schemeClr val="tx1"/>
                </a:solidFill>
                <a:latin typeface="Baby Kruffy"/>
              </a:defRPr>
            </a:lvl3pPr>
            <a:lvl4pPr marL="1600200" indent="-228600">
              <a:defRPr sz="3200" b="1" i="1">
                <a:solidFill>
                  <a:schemeClr val="tx1"/>
                </a:solidFill>
                <a:latin typeface="Baby Kruffy"/>
              </a:defRPr>
            </a:lvl4pPr>
            <a:lvl5pPr marL="2057400" indent="-22860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pPr algn="ctr" eaLnBrk="1" hangingPunct="1"/>
            <a:endParaRPr kumimoji="1" lang="en-US" altLang="en-US" sz="2400" b="0" i="0">
              <a:latin typeface="Tahoma" panose="020B0604030504040204" pitchFamily="34" charset="0"/>
            </a:endParaRPr>
          </a:p>
        </p:txBody>
      </p:sp>
      <p:sp>
        <p:nvSpPr>
          <p:cNvPr id="8202" name="Text Box 9">
            <a:extLst>
              <a:ext uri="{FF2B5EF4-FFF2-40B4-BE49-F238E27FC236}">
                <a16:creationId xmlns:a16="http://schemas.microsoft.com/office/drawing/2014/main" id="{5F05F152-A484-4FAF-B814-36377CA1E802}"/>
              </a:ext>
            </a:extLst>
          </p:cNvPr>
          <p:cNvSpPr txBox="1">
            <a:spLocks noChangeArrowheads="1"/>
          </p:cNvSpPr>
          <p:nvPr/>
        </p:nvSpPr>
        <p:spPr bwMode="auto">
          <a:xfrm>
            <a:off x="2630488" y="0"/>
            <a:ext cx="6584950" cy="641350"/>
          </a:xfrm>
          <a:prstGeom prst="rect">
            <a:avLst/>
          </a:prstGeom>
          <a:noFill/>
          <a:ln>
            <a:noFill/>
          </a:ln>
        </p:spPr>
        <p:txBody>
          <a:bodyPr wrap="none">
            <a:spAutoFit/>
          </a:bodyPr>
          <a:lstStyle>
            <a:lvl1pPr eaLnBrk="0" hangingPunct="0">
              <a:defRPr sz="3200" b="1" i="1">
                <a:solidFill>
                  <a:schemeClr val="tx1"/>
                </a:solidFill>
                <a:latin typeface="Baby Kruffy"/>
              </a:defRPr>
            </a:lvl1pPr>
            <a:lvl2pPr marL="742950" indent="-285750" eaLnBrk="0" hangingPunct="0">
              <a:defRPr sz="3200" b="1" i="1">
                <a:solidFill>
                  <a:schemeClr val="tx1"/>
                </a:solidFill>
                <a:latin typeface="Baby Kruffy"/>
              </a:defRPr>
            </a:lvl2pPr>
            <a:lvl3pPr marL="1143000" indent="-228600" eaLnBrk="0" hangingPunct="0">
              <a:defRPr sz="3200" b="1" i="1">
                <a:solidFill>
                  <a:schemeClr val="tx1"/>
                </a:solidFill>
                <a:latin typeface="Baby Kruffy"/>
              </a:defRPr>
            </a:lvl3pPr>
            <a:lvl4pPr marL="1600200" indent="-228600" eaLnBrk="0" hangingPunct="0">
              <a:defRPr sz="3200" b="1" i="1">
                <a:solidFill>
                  <a:schemeClr val="tx1"/>
                </a:solidFill>
                <a:latin typeface="Baby Kruffy"/>
              </a:defRPr>
            </a:lvl4pPr>
            <a:lvl5pPr marL="2057400" indent="-228600" eaLnBrk="0" hangingPunct="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pPr>
              <a:defRPr/>
            </a:pPr>
            <a:r>
              <a:rPr lang="en-US" altLang="en-US" sz="3600">
                <a:solidFill>
                  <a:schemeClr val="hlink"/>
                </a:solidFill>
                <a:effectLst>
                  <a:outerShdw blurRad="38100" dist="38100" dir="2700000" algn="tl">
                    <a:srgbClr val="C0C0C0"/>
                  </a:outerShdw>
                </a:effectLst>
                <a:latin typeface="Times New Roman" pitchFamily="18" charset="0"/>
              </a:rPr>
              <a:t>22.22.3  Address Space Allocation</a:t>
            </a:r>
          </a:p>
        </p:txBody>
      </p:sp>
      <p:sp>
        <p:nvSpPr>
          <p:cNvPr id="14347" name="Rectangle 10">
            <a:extLst>
              <a:ext uri="{FF2B5EF4-FFF2-40B4-BE49-F238E27FC236}">
                <a16:creationId xmlns:a16="http://schemas.microsoft.com/office/drawing/2014/main" id="{E5441AF7-84A5-408B-BBE9-F2875F8C6679}"/>
              </a:ext>
            </a:extLst>
          </p:cNvPr>
          <p:cNvSpPr>
            <a:spLocks noChangeArrowheads="1"/>
          </p:cNvSpPr>
          <p:nvPr/>
        </p:nvSpPr>
        <p:spPr bwMode="auto">
          <a:xfrm>
            <a:off x="1905000" y="1293814"/>
            <a:ext cx="7924800" cy="35401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i="1">
                <a:solidFill>
                  <a:schemeClr val="tx1"/>
                </a:solidFill>
                <a:latin typeface="Baby Kruffy"/>
              </a:defRPr>
            </a:lvl1pPr>
            <a:lvl2pPr marL="742950" indent="-285750">
              <a:defRPr sz="3200" b="1" i="1">
                <a:solidFill>
                  <a:schemeClr val="tx1"/>
                </a:solidFill>
                <a:latin typeface="Baby Kruffy"/>
              </a:defRPr>
            </a:lvl2pPr>
            <a:lvl3pPr marL="1143000" indent="-228600">
              <a:defRPr sz="3200" b="1" i="1">
                <a:solidFill>
                  <a:schemeClr val="tx1"/>
                </a:solidFill>
                <a:latin typeface="Baby Kruffy"/>
              </a:defRPr>
            </a:lvl3pPr>
            <a:lvl4pPr marL="1600200" indent="-228600">
              <a:defRPr sz="3200" b="1" i="1">
                <a:solidFill>
                  <a:schemeClr val="tx1"/>
                </a:solidFill>
                <a:latin typeface="Baby Kruffy"/>
              </a:defRPr>
            </a:lvl4pPr>
            <a:lvl5pPr marL="2057400" indent="-22860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pPr algn="just"/>
            <a:r>
              <a:rPr lang="en-US" altLang="en-US" sz="2800">
                <a:latin typeface="Times New Roman" panose="02020603050405020304" pitchFamily="18" charset="0"/>
              </a:rPr>
              <a:t>Like the address space of IPv4, the address space of IPv6 is divided into several blocks of varying size and each block is allocated for a special purpose. Most of the blocks are still unassigned and have been set aside for future use. Table 22.1 shows only the assigned blocks. In this table, the last column shows the fraction each block occupies in the whole address space..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14">
            <a:extLst>
              <a:ext uri="{FF2B5EF4-FFF2-40B4-BE49-F238E27FC236}">
                <a16:creationId xmlns:a16="http://schemas.microsoft.com/office/drawing/2014/main" id="{C33ADF28-7E38-4BC3-B4A7-D6D9F2A18FFF}"/>
              </a:ext>
            </a:extLst>
          </p:cNvPr>
          <p:cNvSpPr>
            <a:spLocks noChangeArrowheads="1"/>
          </p:cNvSpPr>
          <p:nvPr/>
        </p:nvSpPr>
        <p:spPr bwMode="auto">
          <a:xfrm>
            <a:off x="2362200" y="71438"/>
            <a:ext cx="8153400" cy="457200"/>
          </a:xfrm>
          <a:prstGeom prst="rect">
            <a:avLst/>
          </a:prstGeom>
          <a:solidFill>
            <a:sysClr val="window" lastClr="FFFFFF"/>
          </a:solidFill>
          <a:ln>
            <a:noFill/>
          </a:ln>
        </p:spPr>
        <p:txBody>
          <a:bodyPr>
            <a:spAutoFit/>
          </a:bodyPr>
          <a:lstStyle/>
          <a:p>
            <a:pPr>
              <a:defRPr/>
            </a:pPr>
            <a:r>
              <a:rPr lang="en-US" sz="2400" kern="0" dirty="0">
                <a:solidFill>
                  <a:srgbClr val="FF0000"/>
                </a:solidFill>
                <a:latin typeface="Times-BoldItalic"/>
              </a:rPr>
              <a:t>Table 22.1</a:t>
            </a:r>
            <a:r>
              <a:rPr lang="en-US" sz="2000" kern="0" dirty="0">
                <a:solidFill>
                  <a:srgbClr val="FF0000"/>
                </a:solidFill>
                <a:latin typeface="Times-BoldItalic"/>
              </a:rPr>
              <a:t>:  </a:t>
            </a:r>
            <a:r>
              <a:rPr lang="en-US" sz="2000" kern="0" dirty="0">
                <a:solidFill>
                  <a:srgbClr val="002060"/>
                </a:solidFill>
                <a:latin typeface="Times-BoldItalic"/>
              </a:rPr>
              <a:t>Prefixes for assigned IPv6 addresses</a:t>
            </a:r>
          </a:p>
        </p:txBody>
      </p:sp>
      <p:grpSp>
        <p:nvGrpSpPr>
          <p:cNvPr id="28" name="Group 11">
            <a:extLst>
              <a:ext uri="{FF2B5EF4-FFF2-40B4-BE49-F238E27FC236}">
                <a16:creationId xmlns:a16="http://schemas.microsoft.com/office/drawing/2014/main" id="{69751A3F-33B3-4018-914D-462C4C9E03C1}"/>
              </a:ext>
            </a:extLst>
          </p:cNvPr>
          <p:cNvGrpSpPr>
            <a:grpSpLocks/>
          </p:cNvGrpSpPr>
          <p:nvPr/>
        </p:nvGrpSpPr>
        <p:grpSpPr bwMode="auto">
          <a:xfrm>
            <a:off x="1527941" y="0"/>
            <a:ext cx="685800" cy="533400"/>
            <a:chOff x="144" y="144"/>
            <a:chExt cx="432" cy="336"/>
          </a:xfrm>
          <a:solidFill>
            <a:srgbClr val="3366FF"/>
          </a:solidFill>
        </p:grpSpPr>
        <p:grpSp>
          <p:nvGrpSpPr>
            <p:cNvPr id="29" name="Group 12">
              <a:extLst>
                <a:ext uri="{FF2B5EF4-FFF2-40B4-BE49-F238E27FC236}">
                  <a16:creationId xmlns:a16="http://schemas.microsoft.com/office/drawing/2014/main" id="{808C03B3-E929-4553-A3B0-C28858F82FC0}"/>
                </a:ext>
              </a:extLst>
            </p:cNvPr>
            <p:cNvGrpSpPr>
              <a:grpSpLocks/>
            </p:cNvGrpSpPr>
            <p:nvPr/>
          </p:nvGrpSpPr>
          <p:grpSpPr bwMode="auto">
            <a:xfrm>
              <a:off x="144" y="256"/>
              <a:ext cx="432" cy="112"/>
              <a:chOff x="288" y="256"/>
              <a:chExt cx="432" cy="112"/>
            </a:xfrm>
            <a:grpFill/>
          </p:grpSpPr>
          <p:sp>
            <p:nvSpPr>
              <p:cNvPr id="39" name="Rectangle 13">
                <a:extLst>
                  <a:ext uri="{FF2B5EF4-FFF2-40B4-BE49-F238E27FC236}">
                    <a16:creationId xmlns:a16="http://schemas.microsoft.com/office/drawing/2014/main" id="{3E6360CC-44BA-4623-9582-B2A1D64A9102}"/>
                  </a:ext>
                </a:extLst>
              </p:cNvPr>
              <p:cNvSpPr>
                <a:spLocks noChangeArrowheads="1"/>
              </p:cNvSpPr>
              <p:nvPr/>
            </p:nvSpPr>
            <p:spPr bwMode="auto">
              <a:xfrm>
                <a:off x="288" y="256"/>
                <a:ext cx="144" cy="112"/>
              </a:xfrm>
              <a:prstGeom prst="rect">
                <a:avLst/>
              </a:prstGeom>
              <a:grpFill/>
              <a:ln w="19050">
                <a:solidFill>
                  <a:schemeClr val="tx1"/>
                </a:solidFill>
                <a:miter lim="800000"/>
                <a:headEnd/>
                <a:tailEnd/>
              </a:ln>
              <a:effectLst/>
            </p:spPr>
            <p:txBody>
              <a:bodyPr wrap="none" anchor="ctr"/>
              <a:lstStyle/>
              <a:p>
                <a:pPr>
                  <a:defRPr/>
                </a:pPr>
                <a:endParaRPr lang="en-US" dirty="0">
                  <a:solidFill>
                    <a:srgbClr val="000000"/>
                  </a:solidFill>
                  <a:latin typeface="Tahoma" pitchFamily="34" charset="0"/>
                </a:endParaRPr>
              </a:p>
            </p:txBody>
          </p:sp>
          <p:sp>
            <p:nvSpPr>
              <p:cNvPr id="40" name="Rectangle 14">
                <a:extLst>
                  <a:ext uri="{FF2B5EF4-FFF2-40B4-BE49-F238E27FC236}">
                    <a16:creationId xmlns:a16="http://schemas.microsoft.com/office/drawing/2014/main" id="{71A7B3E4-99FF-40D3-A0AE-4B3D79DA51AC}"/>
                  </a:ext>
                </a:extLst>
              </p:cNvPr>
              <p:cNvSpPr>
                <a:spLocks noChangeArrowheads="1"/>
              </p:cNvSpPr>
              <p:nvPr/>
            </p:nvSpPr>
            <p:spPr bwMode="auto">
              <a:xfrm>
                <a:off x="576" y="256"/>
                <a:ext cx="144" cy="112"/>
              </a:xfrm>
              <a:prstGeom prst="rect">
                <a:avLst/>
              </a:prstGeom>
              <a:grpFill/>
              <a:ln w="19050">
                <a:solidFill>
                  <a:schemeClr val="tx1"/>
                </a:solidFill>
                <a:miter lim="800000"/>
                <a:headEnd/>
                <a:tailEnd/>
              </a:ln>
              <a:effectLst/>
            </p:spPr>
            <p:txBody>
              <a:bodyPr wrap="none" anchor="ctr"/>
              <a:lstStyle/>
              <a:p>
                <a:pPr>
                  <a:defRPr/>
                </a:pPr>
                <a:endParaRPr lang="en-US" dirty="0">
                  <a:solidFill>
                    <a:srgbClr val="000000"/>
                  </a:solidFill>
                  <a:latin typeface="Tahoma" pitchFamily="34" charset="0"/>
                </a:endParaRPr>
              </a:p>
            </p:txBody>
          </p:sp>
          <p:sp>
            <p:nvSpPr>
              <p:cNvPr id="41" name="Rectangle 15">
                <a:extLst>
                  <a:ext uri="{FF2B5EF4-FFF2-40B4-BE49-F238E27FC236}">
                    <a16:creationId xmlns:a16="http://schemas.microsoft.com/office/drawing/2014/main" id="{FFF9C84A-0CB7-4797-BE93-4F262FCCCE6D}"/>
                  </a:ext>
                </a:extLst>
              </p:cNvPr>
              <p:cNvSpPr>
                <a:spLocks noChangeArrowheads="1"/>
              </p:cNvSpPr>
              <p:nvPr/>
            </p:nvSpPr>
            <p:spPr bwMode="auto">
              <a:xfrm>
                <a:off x="432" y="256"/>
                <a:ext cx="144" cy="112"/>
              </a:xfrm>
              <a:prstGeom prst="rect">
                <a:avLst/>
              </a:prstGeom>
              <a:grpFill/>
              <a:ln w="19050">
                <a:solidFill>
                  <a:schemeClr val="tx1"/>
                </a:solidFill>
                <a:miter lim="800000"/>
                <a:headEnd/>
                <a:tailEnd/>
              </a:ln>
              <a:effectLst/>
            </p:spPr>
            <p:txBody>
              <a:bodyPr wrap="none" anchor="ctr"/>
              <a:lstStyle/>
              <a:p>
                <a:pPr>
                  <a:defRPr/>
                </a:pPr>
                <a:endParaRPr lang="en-US" dirty="0">
                  <a:solidFill>
                    <a:srgbClr val="000000"/>
                  </a:solidFill>
                  <a:latin typeface="Tahoma" pitchFamily="34" charset="0"/>
                </a:endParaRPr>
              </a:p>
            </p:txBody>
          </p:sp>
        </p:grpSp>
        <p:grpSp>
          <p:nvGrpSpPr>
            <p:cNvPr id="30" name="Group 16">
              <a:extLst>
                <a:ext uri="{FF2B5EF4-FFF2-40B4-BE49-F238E27FC236}">
                  <a16:creationId xmlns:a16="http://schemas.microsoft.com/office/drawing/2014/main" id="{C25827B6-3514-41C4-834A-0B028DCDB2CC}"/>
                </a:ext>
              </a:extLst>
            </p:cNvPr>
            <p:cNvGrpSpPr>
              <a:grpSpLocks/>
            </p:cNvGrpSpPr>
            <p:nvPr/>
          </p:nvGrpSpPr>
          <p:grpSpPr bwMode="auto">
            <a:xfrm>
              <a:off x="144" y="144"/>
              <a:ext cx="432" cy="336"/>
              <a:chOff x="144" y="144"/>
              <a:chExt cx="432" cy="336"/>
            </a:xfrm>
            <a:grpFill/>
          </p:grpSpPr>
          <p:grpSp>
            <p:nvGrpSpPr>
              <p:cNvPr id="31" name="Group 17">
                <a:extLst>
                  <a:ext uri="{FF2B5EF4-FFF2-40B4-BE49-F238E27FC236}">
                    <a16:creationId xmlns:a16="http://schemas.microsoft.com/office/drawing/2014/main" id="{797163D7-B439-41A8-B959-1CC9ED13105D}"/>
                  </a:ext>
                </a:extLst>
              </p:cNvPr>
              <p:cNvGrpSpPr>
                <a:grpSpLocks/>
              </p:cNvGrpSpPr>
              <p:nvPr/>
            </p:nvGrpSpPr>
            <p:grpSpPr bwMode="auto">
              <a:xfrm>
                <a:off x="144" y="144"/>
                <a:ext cx="432" cy="112"/>
                <a:chOff x="288" y="256"/>
                <a:chExt cx="432" cy="112"/>
              </a:xfrm>
              <a:grpFill/>
            </p:grpSpPr>
            <p:sp>
              <p:nvSpPr>
                <p:cNvPr id="36" name="Rectangle 18">
                  <a:extLst>
                    <a:ext uri="{FF2B5EF4-FFF2-40B4-BE49-F238E27FC236}">
                      <a16:creationId xmlns:a16="http://schemas.microsoft.com/office/drawing/2014/main" id="{115A0FFF-A54C-4A74-9343-AA5B22EF0725}"/>
                    </a:ext>
                  </a:extLst>
                </p:cNvPr>
                <p:cNvSpPr>
                  <a:spLocks noChangeArrowheads="1"/>
                </p:cNvSpPr>
                <p:nvPr/>
              </p:nvSpPr>
              <p:spPr bwMode="auto">
                <a:xfrm>
                  <a:off x="288" y="256"/>
                  <a:ext cx="144" cy="112"/>
                </a:xfrm>
                <a:prstGeom prst="rect">
                  <a:avLst/>
                </a:prstGeom>
                <a:grpFill/>
                <a:ln w="19050">
                  <a:solidFill>
                    <a:schemeClr val="tx1"/>
                  </a:solidFill>
                  <a:miter lim="800000"/>
                  <a:headEnd/>
                  <a:tailEnd/>
                </a:ln>
                <a:effectLst/>
              </p:spPr>
              <p:txBody>
                <a:bodyPr wrap="none" anchor="ctr"/>
                <a:lstStyle/>
                <a:p>
                  <a:pPr>
                    <a:defRPr/>
                  </a:pPr>
                  <a:endParaRPr lang="en-US" dirty="0">
                    <a:solidFill>
                      <a:srgbClr val="000000"/>
                    </a:solidFill>
                    <a:latin typeface="Tahoma" pitchFamily="34" charset="0"/>
                  </a:endParaRPr>
                </a:p>
              </p:txBody>
            </p:sp>
            <p:sp>
              <p:nvSpPr>
                <p:cNvPr id="37" name="Rectangle 19">
                  <a:extLst>
                    <a:ext uri="{FF2B5EF4-FFF2-40B4-BE49-F238E27FC236}">
                      <a16:creationId xmlns:a16="http://schemas.microsoft.com/office/drawing/2014/main" id="{F738EECC-D82D-4F53-950C-78FC98CD43CC}"/>
                    </a:ext>
                  </a:extLst>
                </p:cNvPr>
                <p:cNvSpPr>
                  <a:spLocks noChangeArrowheads="1"/>
                </p:cNvSpPr>
                <p:nvPr/>
              </p:nvSpPr>
              <p:spPr bwMode="auto">
                <a:xfrm>
                  <a:off x="576" y="256"/>
                  <a:ext cx="144" cy="112"/>
                </a:xfrm>
                <a:prstGeom prst="rect">
                  <a:avLst/>
                </a:prstGeom>
                <a:grpFill/>
                <a:ln w="19050">
                  <a:solidFill>
                    <a:schemeClr val="tx1"/>
                  </a:solidFill>
                  <a:miter lim="800000"/>
                  <a:headEnd/>
                  <a:tailEnd/>
                </a:ln>
                <a:effectLst/>
              </p:spPr>
              <p:txBody>
                <a:bodyPr wrap="none" anchor="ctr"/>
                <a:lstStyle/>
                <a:p>
                  <a:pPr>
                    <a:defRPr/>
                  </a:pPr>
                  <a:endParaRPr lang="en-US" dirty="0">
                    <a:solidFill>
                      <a:srgbClr val="000000"/>
                    </a:solidFill>
                    <a:latin typeface="Tahoma" pitchFamily="34" charset="0"/>
                  </a:endParaRPr>
                </a:p>
              </p:txBody>
            </p:sp>
            <p:sp>
              <p:nvSpPr>
                <p:cNvPr id="38" name="Rectangle 20">
                  <a:extLst>
                    <a:ext uri="{FF2B5EF4-FFF2-40B4-BE49-F238E27FC236}">
                      <a16:creationId xmlns:a16="http://schemas.microsoft.com/office/drawing/2014/main" id="{FEF8A7FA-5900-4A32-811D-9D5897F505DC}"/>
                    </a:ext>
                  </a:extLst>
                </p:cNvPr>
                <p:cNvSpPr>
                  <a:spLocks noChangeArrowheads="1"/>
                </p:cNvSpPr>
                <p:nvPr/>
              </p:nvSpPr>
              <p:spPr bwMode="auto">
                <a:xfrm>
                  <a:off x="432" y="256"/>
                  <a:ext cx="144" cy="112"/>
                </a:xfrm>
                <a:prstGeom prst="rect">
                  <a:avLst/>
                </a:prstGeom>
                <a:grpFill/>
                <a:ln w="19050">
                  <a:solidFill>
                    <a:schemeClr val="tx1"/>
                  </a:solidFill>
                  <a:miter lim="800000"/>
                  <a:headEnd/>
                  <a:tailEnd/>
                </a:ln>
                <a:effectLst/>
              </p:spPr>
              <p:txBody>
                <a:bodyPr wrap="none" anchor="ctr"/>
                <a:lstStyle/>
                <a:p>
                  <a:pPr>
                    <a:defRPr/>
                  </a:pPr>
                  <a:endParaRPr lang="en-US" dirty="0">
                    <a:solidFill>
                      <a:srgbClr val="000000"/>
                    </a:solidFill>
                    <a:latin typeface="Tahoma" pitchFamily="34" charset="0"/>
                  </a:endParaRPr>
                </a:p>
              </p:txBody>
            </p:sp>
          </p:grpSp>
          <p:grpSp>
            <p:nvGrpSpPr>
              <p:cNvPr id="32" name="Group 21">
                <a:extLst>
                  <a:ext uri="{FF2B5EF4-FFF2-40B4-BE49-F238E27FC236}">
                    <a16:creationId xmlns:a16="http://schemas.microsoft.com/office/drawing/2014/main" id="{07B118FA-F154-4619-B46D-D3F7C127BB59}"/>
                  </a:ext>
                </a:extLst>
              </p:cNvPr>
              <p:cNvGrpSpPr>
                <a:grpSpLocks/>
              </p:cNvGrpSpPr>
              <p:nvPr/>
            </p:nvGrpSpPr>
            <p:grpSpPr bwMode="auto">
              <a:xfrm>
                <a:off x="144" y="368"/>
                <a:ext cx="432" cy="112"/>
                <a:chOff x="288" y="256"/>
                <a:chExt cx="432" cy="112"/>
              </a:xfrm>
              <a:grpFill/>
            </p:grpSpPr>
            <p:sp>
              <p:nvSpPr>
                <p:cNvPr id="33" name="Rectangle 22">
                  <a:extLst>
                    <a:ext uri="{FF2B5EF4-FFF2-40B4-BE49-F238E27FC236}">
                      <a16:creationId xmlns:a16="http://schemas.microsoft.com/office/drawing/2014/main" id="{88EF722F-9431-4406-B207-B4DC75E5EE35}"/>
                    </a:ext>
                  </a:extLst>
                </p:cNvPr>
                <p:cNvSpPr>
                  <a:spLocks noChangeArrowheads="1"/>
                </p:cNvSpPr>
                <p:nvPr/>
              </p:nvSpPr>
              <p:spPr bwMode="auto">
                <a:xfrm>
                  <a:off x="288" y="256"/>
                  <a:ext cx="144" cy="112"/>
                </a:xfrm>
                <a:prstGeom prst="rect">
                  <a:avLst/>
                </a:prstGeom>
                <a:grpFill/>
                <a:ln w="19050">
                  <a:solidFill>
                    <a:schemeClr val="tx1"/>
                  </a:solidFill>
                  <a:miter lim="800000"/>
                  <a:headEnd/>
                  <a:tailEnd/>
                </a:ln>
                <a:effectLst/>
              </p:spPr>
              <p:txBody>
                <a:bodyPr wrap="none" anchor="ctr"/>
                <a:lstStyle/>
                <a:p>
                  <a:pPr>
                    <a:defRPr/>
                  </a:pPr>
                  <a:endParaRPr lang="en-US" dirty="0">
                    <a:solidFill>
                      <a:srgbClr val="000000"/>
                    </a:solidFill>
                    <a:latin typeface="Tahoma" pitchFamily="34" charset="0"/>
                  </a:endParaRPr>
                </a:p>
              </p:txBody>
            </p:sp>
            <p:sp>
              <p:nvSpPr>
                <p:cNvPr id="34" name="Rectangle 23">
                  <a:extLst>
                    <a:ext uri="{FF2B5EF4-FFF2-40B4-BE49-F238E27FC236}">
                      <a16:creationId xmlns:a16="http://schemas.microsoft.com/office/drawing/2014/main" id="{6D87933E-A54F-4100-BAA1-1C39C426FEF7}"/>
                    </a:ext>
                  </a:extLst>
                </p:cNvPr>
                <p:cNvSpPr>
                  <a:spLocks noChangeArrowheads="1"/>
                </p:cNvSpPr>
                <p:nvPr/>
              </p:nvSpPr>
              <p:spPr bwMode="auto">
                <a:xfrm>
                  <a:off x="576" y="256"/>
                  <a:ext cx="144" cy="112"/>
                </a:xfrm>
                <a:prstGeom prst="rect">
                  <a:avLst/>
                </a:prstGeom>
                <a:grpFill/>
                <a:ln w="19050">
                  <a:solidFill>
                    <a:schemeClr val="tx1"/>
                  </a:solidFill>
                  <a:miter lim="800000"/>
                  <a:headEnd/>
                  <a:tailEnd/>
                </a:ln>
                <a:effectLst/>
              </p:spPr>
              <p:txBody>
                <a:bodyPr wrap="none" anchor="ctr"/>
                <a:lstStyle/>
                <a:p>
                  <a:pPr>
                    <a:defRPr/>
                  </a:pPr>
                  <a:endParaRPr lang="en-US" dirty="0">
                    <a:solidFill>
                      <a:srgbClr val="000000"/>
                    </a:solidFill>
                    <a:latin typeface="Tahoma" pitchFamily="34" charset="0"/>
                  </a:endParaRPr>
                </a:p>
              </p:txBody>
            </p:sp>
            <p:sp>
              <p:nvSpPr>
                <p:cNvPr id="35" name="Rectangle 24">
                  <a:extLst>
                    <a:ext uri="{FF2B5EF4-FFF2-40B4-BE49-F238E27FC236}">
                      <a16:creationId xmlns:a16="http://schemas.microsoft.com/office/drawing/2014/main" id="{E8E1B949-C33E-4C53-8D7B-FB0082F7A4A2}"/>
                    </a:ext>
                  </a:extLst>
                </p:cNvPr>
                <p:cNvSpPr>
                  <a:spLocks noChangeArrowheads="1"/>
                </p:cNvSpPr>
                <p:nvPr/>
              </p:nvSpPr>
              <p:spPr bwMode="auto">
                <a:xfrm>
                  <a:off x="432" y="256"/>
                  <a:ext cx="144" cy="112"/>
                </a:xfrm>
                <a:prstGeom prst="rect">
                  <a:avLst/>
                </a:prstGeom>
                <a:grpFill/>
                <a:ln w="19050">
                  <a:solidFill>
                    <a:schemeClr val="tx1"/>
                  </a:solidFill>
                  <a:miter lim="800000"/>
                  <a:headEnd/>
                  <a:tailEnd/>
                </a:ln>
                <a:effectLst/>
              </p:spPr>
              <p:txBody>
                <a:bodyPr wrap="none" anchor="ctr"/>
                <a:lstStyle/>
                <a:p>
                  <a:pPr>
                    <a:defRPr/>
                  </a:pPr>
                  <a:endParaRPr lang="en-US" dirty="0">
                    <a:solidFill>
                      <a:srgbClr val="000000"/>
                    </a:solidFill>
                    <a:latin typeface="Tahoma" pitchFamily="34" charset="0"/>
                  </a:endParaRPr>
                </a:p>
              </p:txBody>
            </p:sp>
          </p:grpSp>
        </p:grpSp>
      </p:grpSp>
      <p:grpSp>
        <p:nvGrpSpPr>
          <p:cNvPr id="16388" name="Group 1">
            <a:extLst>
              <a:ext uri="{FF2B5EF4-FFF2-40B4-BE49-F238E27FC236}">
                <a16:creationId xmlns:a16="http://schemas.microsoft.com/office/drawing/2014/main" id="{C0F5EC42-2280-40D4-8A78-4DF227A1DDEB}"/>
              </a:ext>
            </a:extLst>
          </p:cNvPr>
          <p:cNvGrpSpPr>
            <a:grpSpLocks/>
          </p:cNvGrpSpPr>
          <p:nvPr/>
        </p:nvGrpSpPr>
        <p:grpSpPr bwMode="auto">
          <a:xfrm>
            <a:off x="1863726" y="2286001"/>
            <a:ext cx="8575675" cy="1946275"/>
            <a:chOff x="339090" y="2286000"/>
            <a:chExt cx="8576310" cy="1946910"/>
          </a:xfrm>
        </p:grpSpPr>
        <p:pic>
          <p:nvPicPr>
            <p:cNvPr id="16390" name="Picture 3">
              <a:extLst>
                <a:ext uri="{FF2B5EF4-FFF2-40B4-BE49-F238E27FC236}">
                  <a16:creationId xmlns:a16="http://schemas.microsoft.com/office/drawing/2014/main" id="{1C4609E1-0FD2-42E2-989D-4F51465AC5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090" y="2286000"/>
              <a:ext cx="8576310" cy="1946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Rectangle 17">
              <a:extLst>
                <a:ext uri="{FF2B5EF4-FFF2-40B4-BE49-F238E27FC236}">
                  <a16:creationId xmlns:a16="http://schemas.microsoft.com/office/drawing/2014/main" id="{EDBB0A57-C980-4B3A-8D03-1A98D1E1FDE9}"/>
                </a:ext>
              </a:extLst>
            </p:cNvPr>
            <p:cNvSpPr>
              <a:spLocks noChangeArrowheads="1"/>
            </p:cNvSpPr>
            <p:nvPr/>
          </p:nvSpPr>
          <p:spPr bwMode="auto">
            <a:xfrm>
              <a:off x="461141" y="2362201"/>
              <a:ext cx="8149459" cy="1737360"/>
            </a:xfrm>
            <a:prstGeom prst="rect">
              <a:avLst/>
            </a:prstGeom>
            <a:noFill/>
            <a:ln w="101600" algn="ctr">
              <a:solidFill>
                <a:srgbClr val="0000CC"/>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b="1" i="1">
                  <a:solidFill>
                    <a:schemeClr val="tx1"/>
                  </a:solidFill>
                  <a:latin typeface="Baby Kruffy"/>
                </a:defRPr>
              </a:lvl1pPr>
              <a:lvl2pPr marL="742950" indent="-285750">
                <a:defRPr sz="3200" b="1" i="1">
                  <a:solidFill>
                    <a:schemeClr val="tx1"/>
                  </a:solidFill>
                  <a:latin typeface="Baby Kruffy"/>
                </a:defRPr>
              </a:lvl2pPr>
              <a:lvl3pPr marL="1143000" indent="-228600">
                <a:defRPr sz="3200" b="1" i="1">
                  <a:solidFill>
                    <a:schemeClr val="tx1"/>
                  </a:solidFill>
                  <a:latin typeface="Baby Kruffy"/>
                </a:defRPr>
              </a:lvl3pPr>
              <a:lvl4pPr marL="1600200" indent="-228600">
                <a:defRPr sz="3200" b="1" i="1">
                  <a:solidFill>
                    <a:schemeClr val="tx1"/>
                  </a:solidFill>
                  <a:latin typeface="Baby Kruffy"/>
                </a:defRPr>
              </a:lvl4pPr>
              <a:lvl5pPr marL="2057400" indent="-22860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endParaRPr lang="en-US" altLang="en-US"/>
            </a:p>
          </p:txBody>
        </p:sp>
      </p:grpSp>
      <p:sp>
        <p:nvSpPr>
          <p:cNvPr id="16389" name="Slide Number Placeholder 1">
            <a:extLst>
              <a:ext uri="{FF2B5EF4-FFF2-40B4-BE49-F238E27FC236}">
                <a16:creationId xmlns:a16="http://schemas.microsoft.com/office/drawing/2014/main" id="{899788D1-535A-4DE3-9BCD-9F984D840853}"/>
              </a:ext>
            </a:extLst>
          </p:cNvPr>
          <p:cNvSpPr txBox="1">
            <a:spLocks noGrp="1"/>
          </p:cNvSpPr>
          <p:nvPr/>
        </p:nvSpPr>
        <p:spPr bwMode="auto">
          <a:xfrm>
            <a:off x="1524000" y="64008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b="1" i="1">
                <a:solidFill>
                  <a:schemeClr val="tx1"/>
                </a:solidFill>
                <a:latin typeface="Baby Kruffy"/>
              </a:defRPr>
            </a:lvl1pPr>
            <a:lvl2pPr marL="742950" indent="-285750">
              <a:defRPr sz="3200" b="1" i="1">
                <a:solidFill>
                  <a:schemeClr val="tx1"/>
                </a:solidFill>
                <a:latin typeface="Baby Kruffy"/>
              </a:defRPr>
            </a:lvl2pPr>
            <a:lvl3pPr marL="1143000" indent="-228600">
              <a:defRPr sz="3200" b="1" i="1">
                <a:solidFill>
                  <a:schemeClr val="tx1"/>
                </a:solidFill>
                <a:latin typeface="Baby Kruffy"/>
              </a:defRPr>
            </a:lvl3pPr>
            <a:lvl4pPr marL="1600200" indent="-228600">
              <a:defRPr sz="3200" b="1" i="1">
                <a:solidFill>
                  <a:schemeClr val="tx1"/>
                </a:solidFill>
                <a:latin typeface="Baby Kruffy"/>
              </a:defRPr>
            </a:lvl4pPr>
            <a:lvl5pPr marL="2057400" indent="-22860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pPr eaLnBrk="1" hangingPunct="1"/>
            <a:r>
              <a:rPr lang="en-US" altLang="en-US" sz="1200" i="0">
                <a:latin typeface="Arial" panose="020B0604020202020204" pitchFamily="34" charset="0"/>
              </a:rPr>
              <a:t>22.</a:t>
            </a:r>
            <a:fld id="{E55059A8-5F0D-407E-BAB5-B67F3ABA77FE}" type="slidenum">
              <a:rPr lang="en-US" altLang="en-US" sz="1200" i="0">
                <a:latin typeface="Arial" panose="020B0604020202020204" pitchFamily="34" charset="0"/>
              </a:rPr>
              <a:pPr eaLnBrk="1" hangingPunct="1"/>
              <a:t>46</a:t>
            </a:fld>
            <a:endParaRPr lang="en-US" altLang="en-US" sz="1200" i="0">
              <a:latin typeface="Arial" panose="020B0604020202020204"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1">
            <a:extLst>
              <a:ext uri="{FF2B5EF4-FFF2-40B4-BE49-F238E27FC236}">
                <a16:creationId xmlns:a16="http://schemas.microsoft.com/office/drawing/2014/main" id="{3D085ABE-75B5-4702-B56D-DD5A859263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i="1">
                <a:solidFill>
                  <a:schemeClr val="tx1"/>
                </a:solidFill>
                <a:latin typeface="Baby Kruffy"/>
              </a:defRPr>
            </a:lvl1pPr>
            <a:lvl2pPr marL="742950" indent="-285750">
              <a:defRPr sz="3200" b="1" i="1">
                <a:solidFill>
                  <a:schemeClr val="tx1"/>
                </a:solidFill>
                <a:latin typeface="Baby Kruffy"/>
              </a:defRPr>
            </a:lvl2pPr>
            <a:lvl3pPr marL="1143000" indent="-228600">
              <a:defRPr sz="3200" b="1" i="1">
                <a:solidFill>
                  <a:schemeClr val="tx1"/>
                </a:solidFill>
                <a:latin typeface="Baby Kruffy"/>
              </a:defRPr>
            </a:lvl3pPr>
            <a:lvl4pPr marL="1600200" indent="-228600">
              <a:defRPr sz="3200" b="1" i="1">
                <a:solidFill>
                  <a:schemeClr val="tx1"/>
                </a:solidFill>
                <a:latin typeface="Baby Kruffy"/>
              </a:defRPr>
            </a:lvl4pPr>
            <a:lvl5pPr marL="2057400" indent="-22860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r>
              <a:rPr lang="en-US" altLang="en-US" sz="1200" i="0">
                <a:latin typeface="Arial" panose="020B0604020202020204" pitchFamily="34" charset="0"/>
              </a:rPr>
              <a:t>22.</a:t>
            </a:r>
            <a:fld id="{E0F393CB-B125-4EFC-B4EE-83098ECD66ED}" type="slidenum">
              <a:rPr lang="en-US" altLang="en-US" sz="1200" i="0">
                <a:latin typeface="Arial" panose="020B0604020202020204" pitchFamily="34" charset="0"/>
              </a:rPr>
              <a:pPr/>
              <a:t>47</a:t>
            </a:fld>
            <a:endParaRPr lang="en-US" altLang="en-US" sz="1200" i="0">
              <a:latin typeface="Arial" panose="020B0604020202020204" pitchFamily="34" charset="0"/>
            </a:endParaRPr>
          </a:p>
        </p:txBody>
      </p:sp>
      <p:sp>
        <p:nvSpPr>
          <p:cNvPr id="18435" name="Rectangle 14">
            <a:extLst>
              <a:ext uri="{FF2B5EF4-FFF2-40B4-BE49-F238E27FC236}">
                <a16:creationId xmlns:a16="http://schemas.microsoft.com/office/drawing/2014/main" id="{9BE239E3-9E20-4D7A-9AA0-E42B664A6D95}"/>
              </a:ext>
            </a:extLst>
          </p:cNvPr>
          <p:cNvSpPr>
            <a:spLocks noChangeArrowheads="1"/>
          </p:cNvSpPr>
          <p:nvPr/>
        </p:nvSpPr>
        <p:spPr bwMode="auto">
          <a:xfrm>
            <a:off x="1676400" y="133350"/>
            <a:ext cx="8153400" cy="400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3200" b="1" i="1">
                <a:solidFill>
                  <a:schemeClr val="tx1"/>
                </a:solidFill>
                <a:latin typeface="Baby Kruffy"/>
              </a:defRPr>
            </a:lvl1pPr>
            <a:lvl2pPr marL="742950" indent="-285750">
              <a:defRPr sz="3200" b="1" i="1">
                <a:solidFill>
                  <a:schemeClr val="tx1"/>
                </a:solidFill>
                <a:latin typeface="Baby Kruffy"/>
              </a:defRPr>
            </a:lvl2pPr>
            <a:lvl3pPr marL="1143000" indent="-228600">
              <a:defRPr sz="3200" b="1" i="1">
                <a:solidFill>
                  <a:schemeClr val="tx1"/>
                </a:solidFill>
                <a:latin typeface="Baby Kruffy"/>
              </a:defRPr>
            </a:lvl3pPr>
            <a:lvl4pPr marL="1600200" indent="-228600">
              <a:defRPr sz="3200" b="1" i="1">
                <a:solidFill>
                  <a:schemeClr val="tx1"/>
                </a:solidFill>
                <a:latin typeface="Baby Kruffy"/>
              </a:defRPr>
            </a:lvl4pPr>
            <a:lvl5pPr marL="2057400" indent="-22860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r>
              <a:rPr lang="en-US" altLang="en-US" sz="2000">
                <a:solidFill>
                  <a:srgbClr val="FF0000"/>
                </a:solidFill>
                <a:latin typeface="Times-BoldItalic"/>
              </a:rPr>
              <a:t>Figure 22.1:  </a:t>
            </a:r>
            <a:r>
              <a:rPr lang="en-US" altLang="en-US" sz="2000">
                <a:latin typeface="Times-BoldItalic"/>
              </a:rPr>
              <a:t>Global unicast address</a:t>
            </a:r>
          </a:p>
        </p:txBody>
      </p:sp>
      <p:pic>
        <p:nvPicPr>
          <p:cNvPr id="140294" name="Picture 6">
            <a:extLst>
              <a:ext uri="{FF2B5EF4-FFF2-40B4-BE49-F238E27FC236}">
                <a16:creationId xmlns:a16="http://schemas.microsoft.com/office/drawing/2014/main" id="{1F2643EB-F26E-49BD-83F1-AB852377BB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1" y="3200400"/>
            <a:ext cx="5980113" cy="321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0295" name="Picture 7">
            <a:extLst>
              <a:ext uri="{FF2B5EF4-FFF2-40B4-BE49-F238E27FC236}">
                <a16:creationId xmlns:a16="http://schemas.microsoft.com/office/drawing/2014/main" id="{BB910C6C-57C5-44C4-B16D-FABCA276BA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7864" y="990601"/>
            <a:ext cx="8110537" cy="141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0296" name="Picture 8">
            <a:extLst>
              <a:ext uri="{FF2B5EF4-FFF2-40B4-BE49-F238E27FC236}">
                <a16:creationId xmlns:a16="http://schemas.microsoft.com/office/drawing/2014/main" id="{79DCC8CF-73A5-45A4-B904-A0610A4B888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8025" y="2535238"/>
            <a:ext cx="1092200"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0298" name="Picture 10">
            <a:extLst>
              <a:ext uri="{FF2B5EF4-FFF2-40B4-BE49-F238E27FC236}">
                <a16:creationId xmlns:a16="http://schemas.microsoft.com/office/drawing/2014/main" id="{A769D7B7-CAAF-4491-9D10-9B6DBE9F498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1401" y="2532064"/>
            <a:ext cx="1508125" cy="112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0299" name="Picture 11">
            <a:extLst>
              <a:ext uri="{FF2B5EF4-FFF2-40B4-BE49-F238E27FC236}">
                <a16:creationId xmlns:a16="http://schemas.microsoft.com/office/drawing/2014/main" id="{EAB93165-0EB0-4E09-9D5D-E40F19666F6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76800" y="2535238"/>
            <a:ext cx="3227388"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8">
            <p14:nvContentPartPr>
              <p14:cNvPr id="2" name="Ink 1">
                <a:extLst>
                  <a:ext uri="{FF2B5EF4-FFF2-40B4-BE49-F238E27FC236}">
                    <a16:creationId xmlns:a16="http://schemas.microsoft.com/office/drawing/2014/main" id="{52A5A695-0366-449B-96F5-73D465B735AC}"/>
                  </a:ext>
                </a:extLst>
              </p14:cNvPr>
              <p14:cNvContentPartPr/>
              <p14:nvPr/>
            </p14:nvContentPartPr>
            <p14:xfrm>
              <a:off x="-691857" y="4659042"/>
              <a:ext cx="360" cy="360"/>
            </p14:xfrm>
          </p:contentPart>
        </mc:Choice>
        <mc:Fallback xmlns="">
          <p:pic>
            <p:nvPicPr>
              <p:cNvPr id="2" name="Ink 1">
                <a:extLst>
                  <a:ext uri="{FF2B5EF4-FFF2-40B4-BE49-F238E27FC236}">
                    <a16:creationId xmlns:a16="http://schemas.microsoft.com/office/drawing/2014/main" id="{52A5A695-0366-449B-96F5-73D465B735AC}"/>
                  </a:ext>
                </a:extLst>
              </p:cNvPr>
              <p:cNvPicPr/>
              <p:nvPr/>
            </p:nvPicPr>
            <p:blipFill>
              <a:blip r:embed="rId9"/>
              <a:stretch>
                <a:fillRect/>
              </a:stretch>
            </p:blipFill>
            <p:spPr>
              <a:xfrm>
                <a:off x="-709857" y="4641042"/>
                <a:ext cx="36000" cy="3600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140295"/>
                                        </p:tgtEl>
                                        <p:attrNameLst>
                                          <p:attrName>style.visibility</p:attrName>
                                        </p:attrNameLst>
                                      </p:cBhvr>
                                      <p:to>
                                        <p:strVal val="visible"/>
                                      </p:to>
                                    </p:set>
                                    <p:anim calcmode="lin" valueType="num">
                                      <p:cBhvr>
                                        <p:cTn id="7" dur="500" fill="hold"/>
                                        <p:tgtEl>
                                          <p:spTgt spid="140295"/>
                                        </p:tgtEl>
                                        <p:attrNameLst>
                                          <p:attrName>ppt_w</p:attrName>
                                        </p:attrNameLst>
                                      </p:cBhvr>
                                      <p:tavLst>
                                        <p:tav tm="0">
                                          <p:val>
                                            <p:fltVal val="0"/>
                                          </p:val>
                                        </p:tav>
                                        <p:tav tm="100000">
                                          <p:val>
                                            <p:strVal val="#ppt_w"/>
                                          </p:val>
                                        </p:tav>
                                      </p:tavLst>
                                    </p:anim>
                                    <p:anim calcmode="lin" valueType="num">
                                      <p:cBhvr>
                                        <p:cTn id="8" dur="500" fill="hold"/>
                                        <p:tgtEl>
                                          <p:spTgt spid="140295"/>
                                        </p:tgtEl>
                                        <p:attrNameLst>
                                          <p:attrName>ppt_h</p:attrName>
                                        </p:attrNameLst>
                                      </p:cBhvr>
                                      <p:tavLst>
                                        <p:tav tm="0">
                                          <p:val>
                                            <p:fltVal val="0"/>
                                          </p:val>
                                        </p:tav>
                                        <p:tav tm="100000">
                                          <p:val>
                                            <p:strVal val="#ppt_h"/>
                                          </p:val>
                                        </p:tav>
                                      </p:tavLst>
                                    </p:anim>
                                    <p:animEffect transition="in" filter="fade">
                                      <p:cBhvr>
                                        <p:cTn id="9" dur="500"/>
                                        <p:tgtEl>
                                          <p:spTgt spid="140295"/>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140294"/>
                                        </p:tgtEl>
                                        <p:attrNameLst>
                                          <p:attrName>style.visibility</p:attrName>
                                        </p:attrNameLst>
                                      </p:cBhvr>
                                      <p:to>
                                        <p:strVal val="visible"/>
                                      </p:to>
                                    </p:set>
                                    <p:anim calcmode="lin" valueType="num">
                                      <p:cBhvr>
                                        <p:cTn id="14" dur="500" fill="hold"/>
                                        <p:tgtEl>
                                          <p:spTgt spid="140294"/>
                                        </p:tgtEl>
                                        <p:attrNameLst>
                                          <p:attrName>ppt_w</p:attrName>
                                        </p:attrNameLst>
                                      </p:cBhvr>
                                      <p:tavLst>
                                        <p:tav tm="0">
                                          <p:val>
                                            <p:fltVal val="0"/>
                                          </p:val>
                                        </p:tav>
                                        <p:tav tm="100000">
                                          <p:val>
                                            <p:strVal val="#ppt_w"/>
                                          </p:val>
                                        </p:tav>
                                      </p:tavLst>
                                    </p:anim>
                                    <p:anim calcmode="lin" valueType="num">
                                      <p:cBhvr>
                                        <p:cTn id="15" dur="500" fill="hold"/>
                                        <p:tgtEl>
                                          <p:spTgt spid="140294"/>
                                        </p:tgtEl>
                                        <p:attrNameLst>
                                          <p:attrName>ppt_h</p:attrName>
                                        </p:attrNameLst>
                                      </p:cBhvr>
                                      <p:tavLst>
                                        <p:tav tm="0">
                                          <p:val>
                                            <p:fltVal val="0"/>
                                          </p:val>
                                        </p:tav>
                                        <p:tav tm="100000">
                                          <p:val>
                                            <p:strVal val="#ppt_h"/>
                                          </p:val>
                                        </p:tav>
                                      </p:tavLst>
                                    </p:anim>
                                    <p:animEffect transition="in" filter="fade">
                                      <p:cBhvr>
                                        <p:cTn id="16" dur="500"/>
                                        <p:tgtEl>
                                          <p:spTgt spid="14029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6" presetClass="entr" presetSubtype="0" fill="hold" nodeType="clickEffect">
                                  <p:stCondLst>
                                    <p:cond delay="0"/>
                                  </p:stCondLst>
                                  <p:childTnLst>
                                    <p:set>
                                      <p:cBhvr>
                                        <p:cTn id="20" dur="1" fill="hold">
                                          <p:stCondLst>
                                            <p:cond delay="0"/>
                                          </p:stCondLst>
                                        </p:cTn>
                                        <p:tgtEl>
                                          <p:spTgt spid="140296"/>
                                        </p:tgtEl>
                                        <p:attrNameLst>
                                          <p:attrName>style.visibility</p:attrName>
                                        </p:attrNameLst>
                                      </p:cBhvr>
                                      <p:to>
                                        <p:strVal val="visible"/>
                                      </p:to>
                                    </p:set>
                                    <p:animEffect transition="in" filter="wipe(down)">
                                      <p:cBhvr>
                                        <p:cTn id="21" dur="580">
                                          <p:stCondLst>
                                            <p:cond delay="0"/>
                                          </p:stCondLst>
                                        </p:cTn>
                                        <p:tgtEl>
                                          <p:spTgt spid="140296"/>
                                        </p:tgtEl>
                                      </p:cBhvr>
                                    </p:animEffect>
                                    <p:anim calcmode="lin" valueType="num">
                                      <p:cBhvr>
                                        <p:cTn id="22" dur="1822" tmFilter="0,0; 0.14,0.36; 0.43,0.73; 0.71,0.91; 1.0,1.0">
                                          <p:stCondLst>
                                            <p:cond delay="0"/>
                                          </p:stCondLst>
                                        </p:cTn>
                                        <p:tgtEl>
                                          <p:spTgt spid="140296"/>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140296"/>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140296"/>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140296"/>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140296"/>
                                        </p:tgtEl>
                                        <p:attrNameLst>
                                          <p:attrName>ppt_y</p:attrName>
                                        </p:attrNameLst>
                                      </p:cBhvr>
                                      <p:tavLst>
                                        <p:tav tm="0" fmla="#ppt_y-sin(pi*$)/81">
                                          <p:val>
                                            <p:fltVal val="0"/>
                                          </p:val>
                                        </p:tav>
                                        <p:tav tm="100000">
                                          <p:val>
                                            <p:fltVal val="1"/>
                                          </p:val>
                                        </p:tav>
                                      </p:tavLst>
                                    </p:anim>
                                    <p:animScale>
                                      <p:cBhvr>
                                        <p:cTn id="27" dur="26">
                                          <p:stCondLst>
                                            <p:cond delay="650"/>
                                          </p:stCondLst>
                                        </p:cTn>
                                        <p:tgtEl>
                                          <p:spTgt spid="140296"/>
                                        </p:tgtEl>
                                      </p:cBhvr>
                                      <p:to x="100000" y="60000"/>
                                    </p:animScale>
                                    <p:animScale>
                                      <p:cBhvr>
                                        <p:cTn id="28" dur="166" decel="50000">
                                          <p:stCondLst>
                                            <p:cond delay="676"/>
                                          </p:stCondLst>
                                        </p:cTn>
                                        <p:tgtEl>
                                          <p:spTgt spid="140296"/>
                                        </p:tgtEl>
                                      </p:cBhvr>
                                      <p:to x="100000" y="100000"/>
                                    </p:animScale>
                                    <p:animScale>
                                      <p:cBhvr>
                                        <p:cTn id="29" dur="26">
                                          <p:stCondLst>
                                            <p:cond delay="1312"/>
                                          </p:stCondLst>
                                        </p:cTn>
                                        <p:tgtEl>
                                          <p:spTgt spid="140296"/>
                                        </p:tgtEl>
                                      </p:cBhvr>
                                      <p:to x="100000" y="80000"/>
                                    </p:animScale>
                                    <p:animScale>
                                      <p:cBhvr>
                                        <p:cTn id="30" dur="166" decel="50000">
                                          <p:stCondLst>
                                            <p:cond delay="1338"/>
                                          </p:stCondLst>
                                        </p:cTn>
                                        <p:tgtEl>
                                          <p:spTgt spid="140296"/>
                                        </p:tgtEl>
                                      </p:cBhvr>
                                      <p:to x="100000" y="100000"/>
                                    </p:animScale>
                                    <p:animScale>
                                      <p:cBhvr>
                                        <p:cTn id="31" dur="26">
                                          <p:stCondLst>
                                            <p:cond delay="1642"/>
                                          </p:stCondLst>
                                        </p:cTn>
                                        <p:tgtEl>
                                          <p:spTgt spid="140296"/>
                                        </p:tgtEl>
                                      </p:cBhvr>
                                      <p:to x="100000" y="90000"/>
                                    </p:animScale>
                                    <p:animScale>
                                      <p:cBhvr>
                                        <p:cTn id="32" dur="166" decel="50000">
                                          <p:stCondLst>
                                            <p:cond delay="1668"/>
                                          </p:stCondLst>
                                        </p:cTn>
                                        <p:tgtEl>
                                          <p:spTgt spid="140296"/>
                                        </p:tgtEl>
                                      </p:cBhvr>
                                      <p:to x="100000" y="100000"/>
                                    </p:animScale>
                                    <p:animScale>
                                      <p:cBhvr>
                                        <p:cTn id="33" dur="26">
                                          <p:stCondLst>
                                            <p:cond delay="1808"/>
                                          </p:stCondLst>
                                        </p:cTn>
                                        <p:tgtEl>
                                          <p:spTgt spid="140296"/>
                                        </p:tgtEl>
                                      </p:cBhvr>
                                      <p:to x="100000" y="95000"/>
                                    </p:animScale>
                                    <p:animScale>
                                      <p:cBhvr>
                                        <p:cTn id="34" dur="166" decel="50000">
                                          <p:stCondLst>
                                            <p:cond delay="1834"/>
                                          </p:stCondLst>
                                        </p:cTn>
                                        <p:tgtEl>
                                          <p:spTgt spid="140296"/>
                                        </p:tgtEl>
                                      </p:cBhvr>
                                      <p:to x="100000" y="100000"/>
                                    </p:animScale>
                                  </p:childTnLst>
                                </p:cTn>
                              </p:par>
                            </p:childTnLst>
                          </p:cTn>
                        </p:par>
                      </p:childTnLst>
                    </p:cTn>
                  </p:par>
                  <p:par>
                    <p:cTn id="35" fill="hold" nodeType="clickPar">
                      <p:stCondLst>
                        <p:cond delay="indefinite"/>
                      </p:stCondLst>
                      <p:childTnLst>
                        <p:par>
                          <p:cTn id="36" fill="hold" nodeType="withGroup">
                            <p:stCondLst>
                              <p:cond delay="0"/>
                            </p:stCondLst>
                            <p:childTnLst>
                              <p:par>
                                <p:cTn id="37" presetID="26" presetClass="entr" presetSubtype="0" fill="hold" nodeType="clickEffect">
                                  <p:stCondLst>
                                    <p:cond delay="0"/>
                                  </p:stCondLst>
                                  <p:childTnLst>
                                    <p:set>
                                      <p:cBhvr>
                                        <p:cTn id="38" dur="1" fill="hold">
                                          <p:stCondLst>
                                            <p:cond delay="0"/>
                                          </p:stCondLst>
                                        </p:cTn>
                                        <p:tgtEl>
                                          <p:spTgt spid="140298"/>
                                        </p:tgtEl>
                                        <p:attrNameLst>
                                          <p:attrName>style.visibility</p:attrName>
                                        </p:attrNameLst>
                                      </p:cBhvr>
                                      <p:to>
                                        <p:strVal val="visible"/>
                                      </p:to>
                                    </p:set>
                                    <p:animEffect transition="in" filter="wipe(down)">
                                      <p:cBhvr>
                                        <p:cTn id="39" dur="580">
                                          <p:stCondLst>
                                            <p:cond delay="0"/>
                                          </p:stCondLst>
                                        </p:cTn>
                                        <p:tgtEl>
                                          <p:spTgt spid="140298"/>
                                        </p:tgtEl>
                                      </p:cBhvr>
                                    </p:animEffect>
                                    <p:anim calcmode="lin" valueType="num">
                                      <p:cBhvr>
                                        <p:cTn id="40" dur="1822" tmFilter="0,0; 0.14,0.36; 0.43,0.73; 0.71,0.91; 1.0,1.0">
                                          <p:stCondLst>
                                            <p:cond delay="0"/>
                                          </p:stCondLst>
                                        </p:cTn>
                                        <p:tgtEl>
                                          <p:spTgt spid="140298"/>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140298"/>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140298"/>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140298"/>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140298"/>
                                        </p:tgtEl>
                                        <p:attrNameLst>
                                          <p:attrName>ppt_y</p:attrName>
                                        </p:attrNameLst>
                                      </p:cBhvr>
                                      <p:tavLst>
                                        <p:tav tm="0" fmla="#ppt_y-sin(pi*$)/81">
                                          <p:val>
                                            <p:fltVal val="0"/>
                                          </p:val>
                                        </p:tav>
                                        <p:tav tm="100000">
                                          <p:val>
                                            <p:fltVal val="1"/>
                                          </p:val>
                                        </p:tav>
                                      </p:tavLst>
                                    </p:anim>
                                    <p:animScale>
                                      <p:cBhvr>
                                        <p:cTn id="45" dur="26">
                                          <p:stCondLst>
                                            <p:cond delay="650"/>
                                          </p:stCondLst>
                                        </p:cTn>
                                        <p:tgtEl>
                                          <p:spTgt spid="140298"/>
                                        </p:tgtEl>
                                      </p:cBhvr>
                                      <p:to x="100000" y="60000"/>
                                    </p:animScale>
                                    <p:animScale>
                                      <p:cBhvr>
                                        <p:cTn id="46" dur="166" decel="50000">
                                          <p:stCondLst>
                                            <p:cond delay="676"/>
                                          </p:stCondLst>
                                        </p:cTn>
                                        <p:tgtEl>
                                          <p:spTgt spid="140298"/>
                                        </p:tgtEl>
                                      </p:cBhvr>
                                      <p:to x="100000" y="100000"/>
                                    </p:animScale>
                                    <p:animScale>
                                      <p:cBhvr>
                                        <p:cTn id="47" dur="26">
                                          <p:stCondLst>
                                            <p:cond delay="1312"/>
                                          </p:stCondLst>
                                        </p:cTn>
                                        <p:tgtEl>
                                          <p:spTgt spid="140298"/>
                                        </p:tgtEl>
                                      </p:cBhvr>
                                      <p:to x="100000" y="80000"/>
                                    </p:animScale>
                                    <p:animScale>
                                      <p:cBhvr>
                                        <p:cTn id="48" dur="166" decel="50000">
                                          <p:stCondLst>
                                            <p:cond delay="1338"/>
                                          </p:stCondLst>
                                        </p:cTn>
                                        <p:tgtEl>
                                          <p:spTgt spid="140298"/>
                                        </p:tgtEl>
                                      </p:cBhvr>
                                      <p:to x="100000" y="100000"/>
                                    </p:animScale>
                                    <p:animScale>
                                      <p:cBhvr>
                                        <p:cTn id="49" dur="26">
                                          <p:stCondLst>
                                            <p:cond delay="1642"/>
                                          </p:stCondLst>
                                        </p:cTn>
                                        <p:tgtEl>
                                          <p:spTgt spid="140298"/>
                                        </p:tgtEl>
                                      </p:cBhvr>
                                      <p:to x="100000" y="90000"/>
                                    </p:animScale>
                                    <p:animScale>
                                      <p:cBhvr>
                                        <p:cTn id="50" dur="166" decel="50000">
                                          <p:stCondLst>
                                            <p:cond delay="1668"/>
                                          </p:stCondLst>
                                        </p:cTn>
                                        <p:tgtEl>
                                          <p:spTgt spid="140298"/>
                                        </p:tgtEl>
                                      </p:cBhvr>
                                      <p:to x="100000" y="100000"/>
                                    </p:animScale>
                                    <p:animScale>
                                      <p:cBhvr>
                                        <p:cTn id="51" dur="26">
                                          <p:stCondLst>
                                            <p:cond delay="1808"/>
                                          </p:stCondLst>
                                        </p:cTn>
                                        <p:tgtEl>
                                          <p:spTgt spid="140298"/>
                                        </p:tgtEl>
                                      </p:cBhvr>
                                      <p:to x="100000" y="95000"/>
                                    </p:animScale>
                                    <p:animScale>
                                      <p:cBhvr>
                                        <p:cTn id="52" dur="166" decel="50000">
                                          <p:stCondLst>
                                            <p:cond delay="1834"/>
                                          </p:stCondLst>
                                        </p:cTn>
                                        <p:tgtEl>
                                          <p:spTgt spid="140298"/>
                                        </p:tgtEl>
                                      </p:cBhvr>
                                      <p:to x="100000" y="100000"/>
                                    </p:animScale>
                                  </p:childTnLst>
                                </p:cTn>
                              </p:par>
                            </p:childTnLst>
                          </p:cTn>
                        </p:par>
                      </p:childTnLst>
                    </p:cTn>
                  </p:par>
                  <p:par>
                    <p:cTn id="53" fill="hold" nodeType="clickPar">
                      <p:stCondLst>
                        <p:cond delay="indefinite"/>
                      </p:stCondLst>
                      <p:childTnLst>
                        <p:par>
                          <p:cTn id="54" fill="hold" nodeType="withGroup">
                            <p:stCondLst>
                              <p:cond delay="0"/>
                            </p:stCondLst>
                            <p:childTnLst>
                              <p:par>
                                <p:cTn id="55" presetID="26" presetClass="entr" presetSubtype="0" fill="hold" nodeType="clickEffect">
                                  <p:stCondLst>
                                    <p:cond delay="0"/>
                                  </p:stCondLst>
                                  <p:childTnLst>
                                    <p:set>
                                      <p:cBhvr>
                                        <p:cTn id="56" dur="1" fill="hold">
                                          <p:stCondLst>
                                            <p:cond delay="0"/>
                                          </p:stCondLst>
                                        </p:cTn>
                                        <p:tgtEl>
                                          <p:spTgt spid="140299"/>
                                        </p:tgtEl>
                                        <p:attrNameLst>
                                          <p:attrName>style.visibility</p:attrName>
                                        </p:attrNameLst>
                                      </p:cBhvr>
                                      <p:to>
                                        <p:strVal val="visible"/>
                                      </p:to>
                                    </p:set>
                                    <p:animEffect transition="in" filter="wipe(down)">
                                      <p:cBhvr>
                                        <p:cTn id="57" dur="580">
                                          <p:stCondLst>
                                            <p:cond delay="0"/>
                                          </p:stCondLst>
                                        </p:cTn>
                                        <p:tgtEl>
                                          <p:spTgt spid="140299"/>
                                        </p:tgtEl>
                                      </p:cBhvr>
                                    </p:animEffect>
                                    <p:anim calcmode="lin" valueType="num">
                                      <p:cBhvr>
                                        <p:cTn id="58" dur="1822" tmFilter="0,0; 0.14,0.36; 0.43,0.73; 0.71,0.91; 1.0,1.0">
                                          <p:stCondLst>
                                            <p:cond delay="0"/>
                                          </p:stCondLst>
                                        </p:cTn>
                                        <p:tgtEl>
                                          <p:spTgt spid="140299"/>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140299"/>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140299"/>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140299"/>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140299"/>
                                        </p:tgtEl>
                                        <p:attrNameLst>
                                          <p:attrName>ppt_y</p:attrName>
                                        </p:attrNameLst>
                                      </p:cBhvr>
                                      <p:tavLst>
                                        <p:tav tm="0" fmla="#ppt_y-sin(pi*$)/81">
                                          <p:val>
                                            <p:fltVal val="0"/>
                                          </p:val>
                                        </p:tav>
                                        <p:tav tm="100000">
                                          <p:val>
                                            <p:fltVal val="1"/>
                                          </p:val>
                                        </p:tav>
                                      </p:tavLst>
                                    </p:anim>
                                    <p:animScale>
                                      <p:cBhvr>
                                        <p:cTn id="63" dur="26">
                                          <p:stCondLst>
                                            <p:cond delay="650"/>
                                          </p:stCondLst>
                                        </p:cTn>
                                        <p:tgtEl>
                                          <p:spTgt spid="140299"/>
                                        </p:tgtEl>
                                      </p:cBhvr>
                                      <p:to x="100000" y="60000"/>
                                    </p:animScale>
                                    <p:animScale>
                                      <p:cBhvr>
                                        <p:cTn id="64" dur="166" decel="50000">
                                          <p:stCondLst>
                                            <p:cond delay="676"/>
                                          </p:stCondLst>
                                        </p:cTn>
                                        <p:tgtEl>
                                          <p:spTgt spid="140299"/>
                                        </p:tgtEl>
                                      </p:cBhvr>
                                      <p:to x="100000" y="100000"/>
                                    </p:animScale>
                                    <p:animScale>
                                      <p:cBhvr>
                                        <p:cTn id="65" dur="26">
                                          <p:stCondLst>
                                            <p:cond delay="1312"/>
                                          </p:stCondLst>
                                        </p:cTn>
                                        <p:tgtEl>
                                          <p:spTgt spid="140299"/>
                                        </p:tgtEl>
                                      </p:cBhvr>
                                      <p:to x="100000" y="80000"/>
                                    </p:animScale>
                                    <p:animScale>
                                      <p:cBhvr>
                                        <p:cTn id="66" dur="166" decel="50000">
                                          <p:stCondLst>
                                            <p:cond delay="1338"/>
                                          </p:stCondLst>
                                        </p:cTn>
                                        <p:tgtEl>
                                          <p:spTgt spid="140299"/>
                                        </p:tgtEl>
                                      </p:cBhvr>
                                      <p:to x="100000" y="100000"/>
                                    </p:animScale>
                                    <p:animScale>
                                      <p:cBhvr>
                                        <p:cTn id="67" dur="26">
                                          <p:stCondLst>
                                            <p:cond delay="1642"/>
                                          </p:stCondLst>
                                        </p:cTn>
                                        <p:tgtEl>
                                          <p:spTgt spid="140299"/>
                                        </p:tgtEl>
                                      </p:cBhvr>
                                      <p:to x="100000" y="90000"/>
                                    </p:animScale>
                                    <p:animScale>
                                      <p:cBhvr>
                                        <p:cTn id="68" dur="166" decel="50000">
                                          <p:stCondLst>
                                            <p:cond delay="1668"/>
                                          </p:stCondLst>
                                        </p:cTn>
                                        <p:tgtEl>
                                          <p:spTgt spid="140299"/>
                                        </p:tgtEl>
                                      </p:cBhvr>
                                      <p:to x="100000" y="100000"/>
                                    </p:animScale>
                                    <p:animScale>
                                      <p:cBhvr>
                                        <p:cTn id="69" dur="26">
                                          <p:stCondLst>
                                            <p:cond delay="1808"/>
                                          </p:stCondLst>
                                        </p:cTn>
                                        <p:tgtEl>
                                          <p:spTgt spid="140299"/>
                                        </p:tgtEl>
                                      </p:cBhvr>
                                      <p:to x="100000" y="95000"/>
                                    </p:animScale>
                                    <p:animScale>
                                      <p:cBhvr>
                                        <p:cTn id="70" dur="166" decel="50000">
                                          <p:stCondLst>
                                            <p:cond delay="1834"/>
                                          </p:stCondLst>
                                        </p:cTn>
                                        <p:tgtEl>
                                          <p:spTgt spid="14029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1">
            <a:extLst>
              <a:ext uri="{FF2B5EF4-FFF2-40B4-BE49-F238E27FC236}">
                <a16:creationId xmlns:a16="http://schemas.microsoft.com/office/drawing/2014/main" id="{E49D5609-7CE8-4DB2-85E2-9E0A76CFDCB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i="1">
                <a:solidFill>
                  <a:schemeClr val="tx1"/>
                </a:solidFill>
                <a:latin typeface="Baby Kruffy"/>
              </a:defRPr>
            </a:lvl1pPr>
            <a:lvl2pPr marL="742950" indent="-285750">
              <a:defRPr sz="3200" b="1" i="1">
                <a:solidFill>
                  <a:schemeClr val="tx1"/>
                </a:solidFill>
                <a:latin typeface="Baby Kruffy"/>
              </a:defRPr>
            </a:lvl2pPr>
            <a:lvl3pPr marL="1143000" indent="-228600">
              <a:defRPr sz="3200" b="1" i="1">
                <a:solidFill>
                  <a:schemeClr val="tx1"/>
                </a:solidFill>
                <a:latin typeface="Baby Kruffy"/>
              </a:defRPr>
            </a:lvl3pPr>
            <a:lvl4pPr marL="1600200" indent="-228600">
              <a:defRPr sz="3200" b="1" i="1">
                <a:solidFill>
                  <a:schemeClr val="tx1"/>
                </a:solidFill>
                <a:latin typeface="Baby Kruffy"/>
              </a:defRPr>
            </a:lvl4pPr>
            <a:lvl5pPr marL="2057400" indent="-22860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r>
              <a:rPr lang="en-US" altLang="en-US" sz="1200" i="0">
                <a:latin typeface="Arial" panose="020B0604020202020204" pitchFamily="34" charset="0"/>
              </a:rPr>
              <a:t>22.</a:t>
            </a:r>
            <a:fld id="{0239BECC-51D3-4D01-9C6A-A16525319FE9}" type="slidenum">
              <a:rPr lang="en-US" altLang="en-US" sz="1200" i="0">
                <a:latin typeface="Arial" panose="020B0604020202020204" pitchFamily="34" charset="0"/>
              </a:rPr>
              <a:pPr/>
              <a:t>48</a:t>
            </a:fld>
            <a:endParaRPr lang="en-US" altLang="en-US" sz="1200" i="0">
              <a:latin typeface="Arial" panose="020B0604020202020204" pitchFamily="34" charset="0"/>
            </a:endParaRPr>
          </a:p>
        </p:txBody>
      </p:sp>
      <p:sp>
        <p:nvSpPr>
          <p:cNvPr id="28675" name="Rectangle 14">
            <a:extLst>
              <a:ext uri="{FF2B5EF4-FFF2-40B4-BE49-F238E27FC236}">
                <a16:creationId xmlns:a16="http://schemas.microsoft.com/office/drawing/2014/main" id="{EB93A97E-DF57-4EE7-87C2-A3273BAAF956}"/>
              </a:ext>
            </a:extLst>
          </p:cNvPr>
          <p:cNvSpPr>
            <a:spLocks noChangeArrowheads="1"/>
          </p:cNvSpPr>
          <p:nvPr/>
        </p:nvSpPr>
        <p:spPr bwMode="auto">
          <a:xfrm>
            <a:off x="1676400" y="133350"/>
            <a:ext cx="8153400" cy="400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3200" b="1" i="1">
                <a:solidFill>
                  <a:schemeClr val="tx1"/>
                </a:solidFill>
                <a:latin typeface="Baby Kruffy"/>
              </a:defRPr>
            </a:lvl1pPr>
            <a:lvl2pPr marL="742950" indent="-285750">
              <a:defRPr sz="3200" b="1" i="1">
                <a:solidFill>
                  <a:schemeClr val="tx1"/>
                </a:solidFill>
                <a:latin typeface="Baby Kruffy"/>
              </a:defRPr>
            </a:lvl2pPr>
            <a:lvl3pPr marL="1143000" indent="-228600">
              <a:defRPr sz="3200" b="1" i="1">
                <a:solidFill>
                  <a:schemeClr val="tx1"/>
                </a:solidFill>
                <a:latin typeface="Baby Kruffy"/>
              </a:defRPr>
            </a:lvl3pPr>
            <a:lvl4pPr marL="1600200" indent="-228600">
              <a:defRPr sz="3200" b="1" i="1">
                <a:solidFill>
                  <a:schemeClr val="tx1"/>
                </a:solidFill>
                <a:latin typeface="Baby Kruffy"/>
              </a:defRPr>
            </a:lvl4pPr>
            <a:lvl5pPr marL="2057400" indent="-22860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r>
              <a:rPr lang="en-US" altLang="en-US" sz="2000">
                <a:solidFill>
                  <a:srgbClr val="FF0000"/>
                </a:solidFill>
                <a:latin typeface="Times-BoldItalic"/>
              </a:rPr>
              <a:t>Figure 22.4: </a:t>
            </a:r>
            <a:r>
              <a:rPr lang="en-US" altLang="en-US" sz="2000">
                <a:latin typeface="Times-BoldItalic"/>
              </a:rPr>
              <a:t>Special addresses</a:t>
            </a:r>
          </a:p>
        </p:txBody>
      </p:sp>
      <p:pic>
        <p:nvPicPr>
          <p:cNvPr id="141317" name="Picture 5">
            <a:extLst>
              <a:ext uri="{FF2B5EF4-FFF2-40B4-BE49-F238E27FC236}">
                <a16:creationId xmlns:a16="http://schemas.microsoft.com/office/drawing/2014/main" id="{DF3212F5-ACF0-44DA-A234-CCDC2AFE79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7238" y="914400"/>
            <a:ext cx="812165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1318" name="Picture 6">
            <a:extLst>
              <a:ext uri="{FF2B5EF4-FFF2-40B4-BE49-F238E27FC236}">
                <a16:creationId xmlns:a16="http://schemas.microsoft.com/office/drawing/2014/main" id="{CFFED5B6-7C55-4287-BDCA-CFFF1632F2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7238" y="2357438"/>
            <a:ext cx="81216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1319" name="Picture 7">
            <a:extLst>
              <a:ext uri="{FF2B5EF4-FFF2-40B4-BE49-F238E27FC236}">
                <a16:creationId xmlns:a16="http://schemas.microsoft.com/office/drawing/2014/main" id="{AF56354B-0D04-47EC-9C9E-231B00F9963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35175" y="3579813"/>
            <a:ext cx="8104188"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1320" name="Picture 8">
            <a:extLst>
              <a:ext uri="{FF2B5EF4-FFF2-40B4-BE49-F238E27FC236}">
                <a16:creationId xmlns:a16="http://schemas.microsoft.com/office/drawing/2014/main" id="{CED0038D-6963-4796-A20D-E351E253726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8025" y="4800600"/>
            <a:ext cx="82184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1321" name="Picture 9">
            <a:extLst>
              <a:ext uri="{FF2B5EF4-FFF2-40B4-BE49-F238E27FC236}">
                <a16:creationId xmlns:a16="http://schemas.microsoft.com/office/drawing/2014/main" id="{A12B00CE-5D92-4D4F-9DE1-D73409DFC92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97225" y="5534026"/>
            <a:ext cx="6986588"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141317"/>
                                        </p:tgtEl>
                                        <p:attrNameLst>
                                          <p:attrName>style.visibility</p:attrName>
                                        </p:attrNameLst>
                                      </p:cBhvr>
                                      <p:to>
                                        <p:strVal val="visible"/>
                                      </p:to>
                                    </p:set>
                                    <p:anim calcmode="lin" valueType="num">
                                      <p:cBhvr>
                                        <p:cTn id="7" dur="500" fill="hold"/>
                                        <p:tgtEl>
                                          <p:spTgt spid="141317"/>
                                        </p:tgtEl>
                                        <p:attrNameLst>
                                          <p:attrName>ppt_w</p:attrName>
                                        </p:attrNameLst>
                                      </p:cBhvr>
                                      <p:tavLst>
                                        <p:tav tm="0">
                                          <p:val>
                                            <p:fltVal val="0"/>
                                          </p:val>
                                        </p:tav>
                                        <p:tav tm="100000">
                                          <p:val>
                                            <p:strVal val="#ppt_w"/>
                                          </p:val>
                                        </p:tav>
                                      </p:tavLst>
                                    </p:anim>
                                    <p:anim calcmode="lin" valueType="num">
                                      <p:cBhvr>
                                        <p:cTn id="8" dur="500" fill="hold"/>
                                        <p:tgtEl>
                                          <p:spTgt spid="141317"/>
                                        </p:tgtEl>
                                        <p:attrNameLst>
                                          <p:attrName>ppt_h</p:attrName>
                                        </p:attrNameLst>
                                      </p:cBhvr>
                                      <p:tavLst>
                                        <p:tav tm="0">
                                          <p:val>
                                            <p:fltVal val="0"/>
                                          </p:val>
                                        </p:tav>
                                        <p:tav tm="100000">
                                          <p:val>
                                            <p:strVal val="#ppt_h"/>
                                          </p:val>
                                        </p:tav>
                                      </p:tavLst>
                                    </p:anim>
                                    <p:animEffect transition="in" filter="fade">
                                      <p:cBhvr>
                                        <p:cTn id="9" dur="500"/>
                                        <p:tgtEl>
                                          <p:spTgt spid="141317"/>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141318"/>
                                        </p:tgtEl>
                                        <p:attrNameLst>
                                          <p:attrName>style.visibility</p:attrName>
                                        </p:attrNameLst>
                                      </p:cBhvr>
                                      <p:to>
                                        <p:strVal val="visible"/>
                                      </p:to>
                                    </p:set>
                                    <p:anim calcmode="lin" valueType="num">
                                      <p:cBhvr>
                                        <p:cTn id="14" dur="500" fill="hold"/>
                                        <p:tgtEl>
                                          <p:spTgt spid="141318"/>
                                        </p:tgtEl>
                                        <p:attrNameLst>
                                          <p:attrName>ppt_w</p:attrName>
                                        </p:attrNameLst>
                                      </p:cBhvr>
                                      <p:tavLst>
                                        <p:tav tm="0">
                                          <p:val>
                                            <p:fltVal val="0"/>
                                          </p:val>
                                        </p:tav>
                                        <p:tav tm="100000">
                                          <p:val>
                                            <p:strVal val="#ppt_w"/>
                                          </p:val>
                                        </p:tav>
                                      </p:tavLst>
                                    </p:anim>
                                    <p:anim calcmode="lin" valueType="num">
                                      <p:cBhvr>
                                        <p:cTn id="15" dur="500" fill="hold"/>
                                        <p:tgtEl>
                                          <p:spTgt spid="141318"/>
                                        </p:tgtEl>
                                        <p:attrNameLst>
                                          <p:attrName>ppt_h</p:attrName>
                                        </p:attrNameLst>
                                      </p:cBhvr>
                                      <p:tavLst>
                                        <p:tav tm="0">
                                          <p:val>
                                            <p:fltVal val="0"/>
                                          </p:val>
                                        </p:tav>
                                        <p:tav tm="100000">
                                          <p:val>
                                            <p:strVal val="#ppt_h"/>
                                          </p:val>
                                        </p:tav>
                                      </p:tavLst>
                                    </p:anim>
                                    <p:animEffect transition="in" filter="fade">
                                      <p:cBhvr>
                                        <p:cTn id="16" dur="500"/>
                                        <p:tgtEl>
                                          <p:spTgt spid="14131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nodeType="clickEffect">
                                  <p:stCondLst>
                                    <p:cond delay="0"/>
                                  </p:stCondLst>
                                  <p:childTnLst>
                                    <p:set>
                                      <p:cBhvr>
                                        <p:cTn id="20" dur="1" fill="hold">
                                          <p:stCondLst>
                                            <p:cond delay="0"/>
                                          </p:stCondLst>
                                        </p:cTn>
                                        <p:tgtEl>
                                          <p:spTgt spid="141319"/>
                                        </p:tgtEl>
                                        <p:attrNameLst>
                                          <p:attrName>style.visibility</p:attrName>
                                        </p:attrNameLst>
                                      </p:cBhvr>
                                      <p:to>
                                        <p:strVal val="visible"/>
                                      </p:to>
                                    </p:set>
                                    <p:anim calcmode="lin" valueType="num">
                                      <p:cBhvr>
                                        <p:cTn id="21" dur="500" fill="hold"/>
                                        <p:tgtEl>
                                          <p:spTgt spid="141319"/>
                                        </p:tgtEl>
                                        <p:attrNameLst>
                                          <p:attrName>ppt_w</p:attrName>
                                        </p:attrNameLst>
                                      </p:cBhvr>
                                      <p:tavLst>
                                        <p:tav tm="0">
                                          <p:val>
                                            <p:fltVal val="0"/>
                                          </p:val>
                                        </p:tav>
                                        <p:tav tm="100000">
                                          <p:val>
                                            <p:strVal val="#ppt_w"/>
                                          </p:val>
                                        </p:tav>
                                      </p:tavLst>
                                    </p:anim>
                                    <p:anim calcmode="lin" valueType="num">
                                      <p:cBhvr>
                                        <p:cTn id="22" dur="500" fill="hold"/>
                                        <p:tgtEl>
                                          <p:spTgt spid="141319"/>
                                        </p:tgtEl>
                                        <p:attrNameLst>
                                          <p:attrName>ppt_h</p:attrName>
                                        </p:attrNameLst>
                                      </p:cBhvr>
                                      <p:tavLst>
                                        <p:tav tm="0">
                                          <p:val>
                                            <p:fltVal val="0"/>
                                          </p:val>
                                        </p:tav>
                                        <p:tav tm="100000">
                                          <p:val>
                                            <p:strVal val="#ppt_h"/>
                                          </p:val>
                                        </p:tav>
                                      </p:tavLst>
                                    </p:anim>
                                    <p:animEffect transition="in" filter="fade">
                                      <p:cBhvr>
                                        <p:cTn id="23" dur="500"/>
                                        <p:tgtEl>
                                          <p:spTgt spid="14131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16" fill="hold" nodeType="clickEffect">
                                  <p:stCondLst>
                                    <p:cond delay="0"/>
                                  </p:stCondLst>
                                  <p:childTnLst>
                                    <p:set>
                                      <p:cBhvr>
                                        <p:cTn id="27" dur="1" fill="hold">
                                          <p:stCondLst>
                                            <p:cond delay="0"/>
                                          </p:stCondLst>
                                        </p:cTn>
                                        <p:tgtEl>
                                          <p:spTgt spid="141320"/>
                                        </p:tgtEl>
                                        <p:attrNameLst>
                                          <p:attrName>style.visibility</p:attrName>
                                        </p:attrNameLst>
                                      </p:cBhvr>
                                      <p:to>
                                        <p:strVal val="visible"/>
                                      </p:to>
                                    </p:set>
                                    <p:anim calcmode="lin" valueType="num">
                                      <p:cBhvr>
                                        <p:cTn id="28" dur="500" fill="hold"/>
                                        <p:tgtEl>
                                          <p:spTgt spid="141320"/>
                                        </p:tgtEl>
                                        <p:attrNameLst>
                                          <p:attrName>ppt_w</p:attrName>
                                        </p:attrNameLst>
                                      </p:cBhvr>
                                      <p:tavLst>
                                        <p:tav tm="0">
                                          <p:val>
                                            <p:fltVal val="0"/>
                                          </p:val>
                                        </p:tav>
                                        <p:tav tm="100000">
                                          <p:val>
                                            <p:strVal val="#ppt_w"/>
                                          </p:val>
                                        </p:tav>
                                      </p:tavLst>
                                    </p:anim>
                                    <p:anim calcmode="lin" valueType="num">
                                      <p:cBhvr>
                                        <p:cTn id="29" dur="500" fill="hold"/>
                                        <p:tgtEl>
                                          <p:spTgt spid="141320"/>
                                        </p:tgtEl>
                                        <p:attrNameLst>
                                          <p:attrName>ppt_h</p:attrName>
                                        </p:attrNameLst>
                                      </p:cBhvr>
                                      <p:tavLst>
                                        <p:tav tm="0">
                                          <p:val>
                                            <p:fltVal val="0"/>
                                          </p:val>
                                        </p:tav>
                                        <p:tav tm="100000">
                                          <p:val>
                                            <p:strVal val="#ppt_h"/>
                                          </p:val>
                                        </p:tav>
                                      </p:tavLst>
                                    </p:anim>
                                    <p:animEffect transition="in" filter="fade">
                                      <p:cBhvr>
                                        <p:cTn id="30" dur="500"/>
                                        <p:tgtEl>
                                          <p:spTgt spid="14132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6" presetClass="entr" presetSubtype="0" fill="hold" nodeType="clickEffect">
                                  <p:stCondLst>
                                    <p:cond delay="0"/>
                                  </p:stCondLst>
                                  <p:childTnLst>
                                    <p:set>
                                      <p:cBhvr>
                                        <p:cTn id="34" dur="1" fill="hold">
                                          <p:stCondLst>
                                            <p:cond delay="0"/>
                                          </p:stCondLst>
                                        </p:cTn>
                                        <p:tgtEl>
                                          <p:spTgt spid="141321"/>
                                        </p:tgtEl>
                                        <p:attrNameLst>
                                          <p:attrName>style.visibility</p:attrName>
                                        </p:attrNameLst>
                                      </p:cBhvr>
                                      <p:to>
                                        <p:strVal val="visible"/>
                                      </p:to>
                                    </p:set>
                                    <p:animEffect transition="in" filter="wipe(down)">
                                      <p:cBhvr>
                                        <p:cTn id="35" dur="580">
                                          <p:stCondLst>
                                            <p:cond delay="0"/>
                                          </p:stCondLst>
                                        </p:cTn>
                                        <p:tgtEl>
                                          <p:spTgt spid="141321"/>
                                        </p:tgtEl>
                                      </p:cBhvr>
                                    </p:animEffect>
                                    <p:anim calcmode="lin" valueType="num">
                                      <p:cBhvr>
                                        <p:cTn id="36" dur="1822" tmFilter="0,0; 0.14,0.36; 0.43,0.73; 0.71,0.91; 1.0,1.0">
                                          <p:stCondLst>
                                            <p:cond delay="0"/>
                                          </p:stCondLst>
                                        </p:cTn>
                                        <p:tgtEl>
                                          <p:spTgt spid="141321"/>
                                        </p:tgtEl>
                                        <p:attrNameLst>
                                          <p:attrName>ppt_x</p:attrName>
                                        </p:attrNameLst>
                                      </p:cBhvr>
                                      <p:tavLst>
                                        <p:tav tm="0">
                                          <p:val>
                                            <p:strVal val="#ppt_x-0.25"/>
                                          </p:val>
                                        </p:tav>
                                        <p:tav tm="100000">
                                          <p:val>
                                            <p:strVal val="#ppt_x"/>
                                          </p:val>
                                        </p:tav>
                                      </p:tavLst>
                                    </p:anim>
                                    <p:anim calcmode="lin" valueType="num">
                                      <p:cBhvr>
                                        <p:cTn id="37" dur="664" tmFilter="0.0,0.0; 0.25,0.07; 0.50,0.2; 0.75,0.467; 1.0,1.0">
                                          <p:stCondLst>
                                            <p:cond delay="0"/>
                                          </p:stCondLst>
                                        </p:cTn>
                                        <p:tgtEl>
                                          <p:spTgt spid="141321"/>
                                        </p:tgtEl>
                                        <p:attrNameLst>
                                          <p:attrName>ppt_y</p:attrName>
                                        </p:attrNameLst>
                                      </p:cBhvr>
                                      <p:tavLst>
                                        <p:tav tm="0" fmla="#ppt_y-sin(pi*$)/3">
                                          <p:val>
                                            <p:fltVal val="0.5"/>
                                          </p:val>
                                        </p:tav>
                                        <p:tav tm="100000">
                                          <p:val>
                                            <p:fltVal val="1"/>
                                          </p:val>
                                        </p:tav>
                                      </p:tavLst>
                                    </p:anim>
                                    <p:anim calcmode="lin" valueType="num">
                                      <p:cBhvr>
                                        <p:cTn id="38" dur="664" tmFilter="0, 0; 0.125,0.2665; 0.25,0.4; 0.375,0.465; 0.5,0.5;  0.625,0.535; 0.75,0.6; 0.875,0.7335; 1,1">
                                          <p:stCondLst>
                                            <p:cond delay="664"/>
                                          </p:stCondLst>
                                        </p:cTn>
                                        <p:tgtEl>
                                          <p:spTgt spid="141321"/>
                                        </p:tgtEl>
                                        <p:attrNameLst>
                                          <p:attrName>ppt_y</p:attrName>
                                        </p:attrNameLst>
                                      </p:cBhvr>
                                      <p:tavLst>
                                        <p:tav tm="0" fmla="#ppt_y-sin(pi*$)/9">
                                          <p:val>
                                            <p:fltVal val="0"/>
                                          </p:val>
                                        </p:tav>
                                        <p:tav tm="100000">
                                          <p:val>
                                            <p:fltVal val="1"/>
                                          </p:val>
                                        </p:tav>
                                      </p:tavLst>
                                    </p:anim>
                                    <p:anim calcmode="lin" valueType="num">
                                      <p:cBhvr>
                                        <p:cTn id="39" dur="332" tmFilter="0, 0; 0.125,0.2665; 0.25,0.4; 0.375,0.465; 0.5,0.5;  0.625,0.535; 0.75,0.6; 0.875,0.7335; 1,1">
                                          <p:stCondLst>
                                            <p:cond delay="1324"/>
                                          </p:stCondLst>
                                        </p:cTn>
                                        <p:tgtEl>
                                          <p:spTgt spid="141321"/>
                                        </p:tgtEl>
                                        <p:attrNameLst>
                                          <p:attrName>ppt_y</p:attrName>
                                        </p:attrNameLst>
                                      </p:cBhvr>
                                      <p:tavLst>
                                        <p:tav tm="0" fmla="#ppt_y-sin(pi*$)/27">
                                          <p:val>
                                            <p:fltVal val="0"/>
                                          </p:val>
                                        </p:tav>
                                        <p:tav tm="100000">
                                          <p:val>
                                            <p:fltVal val="1"/>
                                          </p:val>
                                        </p:tav>
                                      </p:tavLst>
                                    </p:anim>
                                    <p:anim calcmode="lin" valueType="num">
                                      <p:cBhvr>
                                        <p:cTn id="40" dur="164" tmFilter="0, 0; 0.125,0.2665; 0.25,0.4; 0.375,0.465; 0.5,0.5;  0.625,0.535; 0.75,0.6; 0.875,0.7335; 1,1">
                                          <p:stCondLst>
                                            <p:cond delay="1656"/>
                                          </p:stCondLst>
                                        </p:cTn>
                                        <p:tgtEl>
                                          <p:spTgt spid="141321"/>
                                        </p:tgtEl>
                                        <p:attrNameLst>
                                          <p:attrName>ppt_y</p:attrName>
                                        </p:attrNameLst>
                                      </p:cBhvr>
                                      <p:tavLst>
                                        <p:tav tm="0" fmla="#ppt_y-sin(pi*$)/81">
                                          <p:val>
                                            <p:fltVal val="0"/>
                                          </p:val>
                                        </p:tav>
                                        <p:tav tm="100000">
                                          <p:val>
                                            <p:fltVal val="1"/>
                                          </p:val>
                                        </p:tav>
                                      </p:tavLst>
                                    </p:anim>
                                    <p:animScale>
                                      <p:cBhvr>
                                        <p:cTn id="41" dur="26">
                                          <p:stCondLst>
                                            <p:cond delay="650"/>
                                          </p:stCondLst>
                                        </p:cTn>
                                        <p:tgtEl>
                                          <p:spTgt spid="141321"/>
                                        </p:tgtEl>
                                      </p:cBhvr>
                                      <p:to x="100000" y="60000"/>
                                    </p:animScale>
                                    <p:animScale>
                                      <p:cBhvr>
                                        <p:cTn id="42" dur="166" decel="50000">
                                          <p:stCondLst>
                                            <p:cond delay="676"/>
                                          </p:stCondLst>
                                        </p:cTn>
                                        <p:tgtEl>
                                          <p:spTgt spid="141321"/>
                                        </p:tgtEl>
                                      </p:cBhvr>
                                      <p:to x="100000" y="100000"/>
                                    </p:animScale>
                                    <p:animScale>
                                      <p:cBhvr>
                                        <p:cTn id="43" dur="26">
                                          <p:stCondLst>
                                            <p:cond delay="1312"/>
                                          </p:stCondLst>
                                        </p:cTn>
                                        <p:tgtEl>
                                          <p:spTgt spid="141321"/>
                                        </p:tgtEl>
                                      </p:cBhvr>
                                      <p:to x="100000" y="80000"/>
                                    </p:animScale>
                                    <p:animScale>
                                      <p:cBhvr>
                                        <p:cTn id="44" dur="166" decel="50000">
                                          <p:stCondLst>
                                            <p:cond delay="1338"/>
                                          </p:stCondLst>
                                        </p:cTn>
                                        <p:tgtEl>
                                          <p:spTgt spid="141321"/>
                                        </p:tgtEl>
                                      </p:cBhvr>
                                      <p:to x="100000" y="100000"/>
                                    </p:animScale>
                                    <p:animScale>
                                      <p:cBhvr>
                                        <p:cTn id="45" dur="26">
                                          <p:stCondLst>
                                            <p:cond delay="1642"/>
                                          </p:stCondLst>
                                        </p:cTn>
                                        <p:tgtEl>
                                          <p:spTgt spid="141321"/>
                                        </p:tgtEl>
                                      </p:cBhvr>
                                      <p:to x="100000" y="90000"/>
                                    </p:animScale>
                                    <p:animScale>
                                      <p:cBhvr>
                                        <p:cTn id="46" dur="166" decel="50000">
                                          <p:stCondLst>
                                            <p:cond delay="1668"/>
                                          </p:stCondLst>
                                        </p:cTn>
                                        <p:tgtEl>
                                          <p:spTgt spid="141321"/>
                                        </p:tgtEl>
                                      </p:cBhvr>
                                      <p:to x="100000" y="100000"/>
                                    </p:animScale>
                                    <p:animScale>
                                      <p:cBhvr>
                                        <p:cTn id="47" dur="26">
                                          <p:stCondLst>
                                            <p:cond delay="1808"/>
                                          </p:stCondLst>
                                        </p:cTn>
                                        <p:tgtEl>
                                          <p:spTgt spid="141321"/>
                                        </p:tgtEl>
                                      </p:cBhvr>
                                      <p:to x="100000" y="95000"/>
                                    </p:animScale>
                                    <p:animScale>
                                      <p:cBhvr>
                                        <p:cTn id="48" dur="166" decel="50000">
                                          <p:stCondLst>
                                            <p:cond delay="1834"/>
                                          </p:stCondLst>
                                        </p:cTn>
                                        <p:tgtEl>
                                          <p:spTgt spid="14132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1">
            <a:extLst>
              <a:ext uri="{FF2B5EF4-FFF2-40B4-BE49-F238E27FC236}">
                <a16:creationId xmlns:a16="http://schemas.microsoft.com/office/drawing/2014/main" id="{1F146558-5668-4F0D-8251-8359E635924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i="1">
                <a:solidFill>
                  <a:schemeClr val="tx1"/>
                </a:solidFill>
                <a:latin typeface="Baby Kruffy"/>
              </a:defRPr>
            </a:lvl1pPr>
            <a:lvl2pPr marL="742950" indent="-285750">
              <a:defRPr sz="3200" b="1" i="1">
                <a:solidFill>
                  <a:schemeClr val="tx1"/>
                </a:solidFill>
                <a:latin typeface="Baby Kruffy"/>
              </a:defRPr>
            </a:lvl2pPr>
            <a:lvl3pPr marL="1143000" indent="-228600">
              <a:defRPr sz="3200" b="1" i="1">
                <a:solidFill>
                  <a:schemeClr val="tx1"/>
                </a:solidFill>
                <a:latin typeface="Baby Kruffy"/>
              </a:defRPr>
            </a:lvl3pPr>
            <a:lvl4pPr marL="1600200" indent="-228600">
              <a:defRPr sz="3200" b="1" i="1">
                <a:solidFill>
                  <a:schemeClr val="tx1"/>
                </a:solidFill>
                <a:latin typeface="Baby Kruffy"/>
              </a:defRPr>
            </a:lvl4pPr>
            <a:lvl5pPr marL="2057400" indent="-22860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r>
              <a:rPr lang="en-US" altLang="en-US" sz="1200" i="0">
                <a:latin typeface="Arial" panose="020B0604020202020204" pitchFamily="34" charset="0"/>
              </a:rPr>
              <a:t>22.</a:t>
            </a:r>
            <a:fld id="{9C0375D6-587A-4D06-84EF-7207AEFFAF98}" type="slidenum">
              <a:rPr lang="en-US" altLang="en-US" sz="1200" i="0">
                <a:latin typeface="Arial" panose="020B0604020202020204" pitchFamily="34" charset="0"/>
              </a:rPr>
              <a:pPr/>
              <a:t>49</a:t>
            </a:fld>
            <a:endParaRPr lang="en-US" altLang="en-US" sz="1200" i="0">
              <a:latin typeface="Arial" panose="020B0604020202020204" pitchFamily="34" charset="0"/>
            </a:endParaRPr>
          </a:p>
        </p:txBody>
      </p:sp>
      <p:sp>
        <p:nvSpPr>
          <p:cNvPr id="30723" name="Rectangle 14">
            <a:extLst>
              <a:ext uri="{FF2B5EF4-FFF2-40B4-BE49-F238E27FC236}">
                <a16:creationId xmlns:a16="http://schemas.microsoft.com/office/drawing/2014/main" id="{43D9B898-B49B-48AD-9B01-B62AB1DFD46D}"/>
              </a:ext>
            </a:extLst>
          </p:cNvPr>
          <p:cNvSpPr>
            <a:spLocks noChangeArrowheads="1"/>
          </p:cNvSpPr>
          <p:nvPr/>
        </p:nvSpPr>
        <p:spPr bwMode="auto">
          <a:xfrm>
            <a:off x="1676400" y="133350"/>
            <a:ext cx="8153400" cy="400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3200" b="1" i="1">
                <a:solidFill>
                  <a:schemeClr val="tx1"/>
                </a:solidFill>
                <a:latin typeface="Baby Kruffy"/>
              </a:defRPr>
            </a:lvl1pPr>
            <a:lvl2pPr marL="742950" indent="-285750">
              <a:defRPr sz="3200" b="1" i="1">
                <a:solidFill>
                  <a:schemeClr val="tx1"/>
                </a:solidFill>
                <a:latin typeface="Baby Kruffy"/>
              </a:defRPr>
            </a:lvl2pPr>
            <a:lvl3pPr marL="1143000" indent="-228600">
              <a:defRPr sz="3200" b="1" i="1">
                <a:solidFill>
                  <a:schemeClr val="tx1"/>
                </a:solidFill>
                <a:latin typeface="Baby Kruffy"/>
              </a:defRPr>
            </a:lvl3pPr>
            <a:lvl4pPr marL="1600200" indent="-228600">
              <a:defRPr sz="3200" b="1" i="1">
                <a:solidFill>
                  <a:schemeClr val="tx1"/>
                </a:solidFill>
                <a:latin typeface="Baby Kruffy"/>
              </a:defRPr>
            </a:lvl4pPr>
            <a:lvl5pPr marL="2057400" indent="-228600">
              <a:defRPr sz="3200" b="1" i="1">
                <a:solidFill>
                  <a:schemeClr val="tx1"/>
                </a:solidFill>
                <a:latin typeface="Baby Kruffy"/>
              </a:defRPr>
            </a:lvl5pPr>
            <a:lvl6pPr marL="2514600" indent="-228600" eaLnBrk="0" fontAlgn="base" hangingPunct="0">
              <a:spcBef>
                <a:spcPct val="0"/>
              </a:spcBef>
              <a:spcAft>
                <a:spcPct val="0"/>
              </a:spcAft>
              <a:defRPr sz="3200" b="1" i="1">
                <a:solidFill>
                  <a:schemeClr val="tx1"/>
                </a:solidFill>
                <a:latin typeface="Baby Kruffy"/>
              </a:defRPr>
            </a:lvl6pPr>
            <a:lvl7pPr marL="2971800" indent="-228600" eaLnBrk="0" fontAlgn="base" hangingPunct="0">
              <a:spcBef>
                <a:spcPct val="0"/>
              </a:spcBef>
              <a:spcAft>
                <a:spcPct val="0"/>
              </a:spcAft>
              <a:defRPr sz="3200" b="1" i="1">
                <a:solidFill>
                  <a:schemeClr val="tx1"/>
                </a:solidFill>
                <a:latin typeface="Baby Kruffy"/>
              </a:defRPr>
            </a:lvl7pPr>
            <a:lvl8pPr marL="3429000" indent="-228600" eaLnBrk="0" fontAlgn="base" hangingPunct="0">
              <a:spcBef>
                <a:spcPct val="0"/>
              </a:spcBef>
              <a:spcAft>
                <a:spcPct val="0"/>
              </a:spcAft>
              <a:defRPr sz="3200" b="1" i="1">
                <a:solidFill>
                  <a:schemeClr val="tx1"/>
                </a:solidFill>
                <a:latin typeface="Baby Kruffy"/>
              </a:defRPr>
            </a:lvl8pPr>
            <a:lvl9pPr marL="3886200" indent="-228600" eaLnBrk="0" fontAlgn="base" hangingPunct="0">
              <a:spcBef>
                <a:spcPct val="0"/>
              </a:spcBef>
              <a:spcAft>
                <a:spcPct val="0"/>
              </a:spcAft>
              <a:defRPr sz="3200" b="1" i="1">
                <a:solidFill>
                  <a:schemeClr val="tx1"/>
                </a:solidFill>
                <a:latin typeface="Baby Kruffy"/>
              </a:defRPr>
            </a:lvl9pPr>
          </a:lstStyle>
          <a:p>
            <a:r>
              <a:rPr lang="en-US" altLang="en-US" sz="2000">
                <a:solidFill>
                  <a:srgbClr val="FF0000"/>
                </a:solidFill>
                <a:latin typeface="Times-BoldItalic"/>
              </a:rPr>
              <a:t>Figure 22.5:  </a:t>
            </a:r>
            <a:r>
              <a:rPr lang="en-US" altLang="en-US" sz="2000">
                <a:latin typeface="Times-BoldItalic"/>
              </a:rPr>
              <a:t>Unique local unicast block</a:t>
            </a:r>
          </a:p>
        </p:txBody>
      </p:sp>
      <p:pic>
        <p:nvPicPr>
          <p:cNvPr id="142341" name="Picture 5">
            <a:extLst>
              <a:ext uri="{FF2B5EF4-FFF2-40B4-BE49-F238E27FC236}">
                <a16:creationId xmlns:a16="http://schemas.microsoft.com/office/drawing/2014/main" id="{42DBECEE-9F8F-4D7D-9D06-80B470E9C7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9776" y="1066801"/>
            <a:ext cx="8277225"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2342" name="Picture 6">
            <a:extLst>
              <a:ext uri="{FF2B5EF4-FFF2-40B4-BE49-F238E27FC236}">
                <a16:creationId xmlns:a16="http://schemas.microsoft.com/office/drawing/2014/main" id="{DACFB381-9A15-4A5C-B880-EC531EF2DC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5350" y="2782888"/>
            <a:ext cx="8142288"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2343" name="Picture 7">
            <a:extLst>
              <a:ext uri="{FF2B5EF4-FFF2-40B4-BE49-F238E27FC236}">
                <a16:creationId xmlns:a16="http://schemas.microsoft.com/office/drawing/2014/main" id="{5BD6305E-AC8C-4361-BF28-E53E15A3D0D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5351" y="4191000"/>
            <a:ext cx="8120063"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2344" name="Picture 8">
            <a:extLst>
              <a:ext uri="{FF2B5EF4-FFF2-40B4-BE49-F238E27FC236}">
                <a16:creationId xmlns:a16="http://schemas.microsoft.com/office/drawing/2014/main" id="{28458DA2-D131-4B42-8A4B-D465C7BF08C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1801" y="4762500"/>
            <a:ext cx="1293813"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2345" name="Picture 9">
            <a:extLst>
              <a:ext uri="{FF2B5EF4-FFF2-40B4-BE49-F238E27FC236}">
                <a16:creationId xmlns:a16="http://schemas.microsoft.com/office/drawing/2014/main" id="{347C24AA-33AF-40E9-945C-8AB0C17F12C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9114" y="4724400"/>
            <a:ext cx="3976687" cy="122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142341"/>
                                        </p:tgtEl>
                                        <p:attrNameLst>
                                          <p:attrName>style.visibility</p:attrName>
                                        </p:attrNameLst>
                                      </p:cBhvr>
                                      <p:to>
                                        <p:strVal val="visible"/>
                                      </p:to>
                                    </p:set>
                                    <p:anim calcmode="lin" valueType="num">
                                      <p:cBhvr>
                                        <p:cTn id="7" dur="500" fill="hold"/>
                                        <p:tgtEl>
                                          <p:spTgt spid="142341"/>
                                        </p:tgtEl>
                                        <p:attrNameLst>
                                          <p:attrName>ppt_w</p:attrName>
                                        </p:attrNameLst>
                                      </p:cBhvr>
                                      <p:tavLst>
                                        <p:tav tm="0">
                                          <p:val>
                                            <p:fltVal val="0"/>
                                          </p:val>
                                        </p:tav>
                                        <p:tav tm="100000">
                                          <p:val>
                                            <p:strVal val="#ppt_w"/>
                                          </p:val>
                                        </p:tav>
                                      </p:tavLst>
                                    </p:anim>
                                    <p:anim calcmode="lin" valueType="num">
                                      <p:cBhvr>
                                        <p:cTn id="8" dur="500" fill="hold"/>
                                        <p:tgtEl>
                                          <p:spTgt spid="142341"/>
                                        </p:tgtEl>
                                        <p:attrNameLst>
                                          <p:attrName>ppt_h</p:attrName>
                                        </p:attrNameLst>
                                      </p:cBhvr>
                                      <p:tavLst>
                                        <p:tav tm="0">
                                          <p:val>
                                            <p:fltVal val="0"/>
                                          </p:val>
                                        </p:tav>
                                        <p:tav tm="100000">
                                          <p:val>
                                            <p:strVal val="#ppt_h"/>
                                          </p:val>
                                        </p:tav>
                                      </p:tavLst>
                                    </p:anim>
                                    <p:animEffect transition="in" filter="fade">
                                      <p:cBhvr>
                                        <p:cTn id="9" dur="500"/>
                                        <p:tgtEl>
                                          <p:spTgt spid="142341"/>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142342"/>
                                        </p:tgtEl>
                                        <p:attrNameLst>
                                          <p:attrName>style.visibility</p:attrName>
                                        </p:attrNameLst>
                                      </p:cBhvr>
                                      <p:to>
                                        <p:strVal val="visible"/>
                                      </p:to>
                                    </p:set>
                                    <p:anim calcmode="lin" valueType="num">
                                      <p:cBhvr>
                                        <p:cTn id="14" dur="500" fill="hold"/>
                                        <p:tgtEl>
                                          <p:spTgt spid="142342"/>
                                        </p:tgtEl>
                                        <p:attrNameLst>
                                          <p:attrName>ppt_w</p:attrName>
                                        </p:attrNameLst>
                                      </p:cBhvr>
                                      <p:tavLst>
                                        <p:tav tm="0">
                                          <p:val>
                                            <p:fltVal val="0"/>
                                          </p:val>
                                        </p:tav>
                                        <p:tav tm="100000">
                                          <p:val>
                                            <p:strVal val="#ppt_w"/>
                                          </p:val>
                                        </p:tav>
                                      </p:tavLst>
                                    </p:anim>
                                    <p:anim calcmode="lin" valueType="num">
                                      <p:cBhvr>
                                        <p:cTn id="15" dur="500" fill="hold"/>
                                        <p:tgtEl>
                                          <p:spTgt spid="142342"/>
                                        </p:tgtEl>
                                        <p:attrNameLst>
                                          <p:attrName>ppt_h</p:attrName>
                                        </p:attrNameLst>
                                      </p:cBhvr>
                                      <p:tavLst>
                                        <p:tav tm="0">
                                          <p:val>
                                            <p:fltVal val="0"/>
                                          </p:val>
                                        </p:tav>
                                        <p:tav tm="100000">
                                          <p:val>
                                            <p:strVal val="#ppt_h"/>
                                          </p:val>
                                        </p:tav>
                                      </p:tavLst>
                                    </p:anim>
                                    <p:animEffect transition="in" filter="fade">
                                      <p:cBhvr>
                                        <p:cTn id="16" dur="500"/>
                                        <p:tgtEl>
                                          <p:spTgt spid="14234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nodeType="clickEffect">
                                  <p:stCondLst>
                                    <p:cond delay="0"/>
                                  </p:stCondLst>
                                  <p:childTnLst>
                                    <p:set>
                                      <p:cBhvr>
                                        <p:cTn id="20" dur="1" fill="hold">
                                          <p:stCondLst>
                                            <p:cond delay="0"/>
                                          </p:stCondLst>
                                        </p:cTn>
                                        <p:tgtEl>
                                          <p:spTgt spid="142343"/>
                                        </p:tgtEl>
                                        <p:attrNameLst>
                                          <p:attrName>style.visibility</p:attrName>
                                        </p:attrNameLst>
                                      </p:cBhvr>
                                      <p:to>
                                        <p:strVal val="visible"/>
                                      </p:to>
                                    </p:set>
                                    <p:anim calcmode="lin" valueType="num">
                                      <p:cBhvr>
                                        <p:cTn id="21" dur="500" fill="hold"/>
                                        <p:tgtEl>
                                          <p:spTgt spid="142343"/>
                                        </p:tgtEl>
                                        <p:attrNameLst>
                                          <p:attrName>ppt_w</p:attrName>
                                        </p:attrNameLst>
                                      </p:cBhvr>
                                      <p:tavLst>
                                        <p:tav tm="0">
                                          <p:val>
                                            <p:fltVal val="0"/>
                                          </p:val>
                                        </p:tav>
                                        <p:tav tm="100000">
                                          <p:val>
                                            <p:strVal val="#ppt_w"/>
                                          </p:val>
                                        </p:tav>
                                      </p:tavLst>
                                    </p:anim>
                                    <p:anim calcmode="lin" valueType="num">
                                      <p:cBhvr>
                                        <p:cTn id="22" dur="500" fill="hold"/>
                                        <p:tgtEl>
                                          <p:spTgt spid="142343"/>
                                        </p:tgtEl>
                                        <p:attrNameLst>
                                          <p:attrName>ppt_h</p:attrName>
                                        </p:attrNameLst>
                                      </p:cBhvr>
                                      <p:tavLst>
                                        <p:tav tm="0">
                                          <p:val>
                                            <p:fltVal val="0"/>
                                          </p:val>
                                        </p:tav>
                                        <p:tav tm="100000">
                                          <p:val>
                                            <p:strVal val="#ppt_h"/>
                                          </p:val>
                                        </p:tav>
                                      </p:tavLst>
                                    </p:anim>
                                    <p:animEffect transition="in" filter="fade">
                                      <p:cBhvr>
                                        <p:cTn id="23" dur="500"/>
                                        <p:tgtEl>
                                          <p:spTgt spid="14234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6" presetClass="entr" presetSubtype="0" fill="hold" nodeType="clickEffect">
                                  <p:stCondLst>
                                    <p:cond delay="0"/>
                                  </p:stCondLst>
                                  <p:childTnLst>
                                    <p:set>
                                      <p:cBhvr>
                                        <p:cTn id="27" dur="1" fill="hold">
                                          <p:stCondLst>
                                            <p:cond delay="0"/>
                                          </p:stCondLst>
                                        </p:cTn>
                                        <p:tgtEl>
                                          <p:spTgt spid="142344"/>
                                        </p:tgtEl>
                                        <p:attrNameLst>
                                          <p:attrName>style.visibility</p:attrName>
                                        </p:attrNameLst>
                                      </p:cBhvr>
                                      <p:to>
                                        <p:strVal val="visible"/>
                                      </p:to>
                                    </p:set>
                                    <p:animEffect transition="in" filter="wipe(down)">
                                      <p:cBhvr>
                                        <p:cTn id="28" dur="580">
                                          <p:stCondLst>
                                            <p:cond delay="0"/>
                                          </p:stCondLst>
                                        </p:cTn>
                                        <p:tgtEl>
                                          <p:spTgt spid="142344"/>
                                        </p:tgtEl>
                                      </p:cBhvr>
                                    </p:animEffect>
                                    <p:anim calcmode="lin" valueType="num">
                                      <p:cBhvr>
                                        <p:cTn id="29" dur="1822" tmFilter="0,0; 0.14,0.36; 0.43,0.73; 0.71,0.91; 1.0,1.0">
                                          <p:stCondLst>
                                            <p:cond delay="0"/>
                                          </p:stCondLst>
                                        </p:cTn>
                                        <p:tgtEl>
                                          <p:spTgt spid="142344"/>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142344"/>
                                        </p:tgtEl>
                                        <p:attrNameLst>
                                          <p:attrName>ppt_y</p:attrName>
                                        </p:attrNameLst>
                                      </p:cBhvr>
                                      <p:tavLst>
                                        <p:tav tm="0" fmla="#ppt_y-sin(pi*$)/3">
                                          <p:val>
                                            <p:fltVal val="0.5"/>
                                          </p:val>
                                        </p:tav>
                                        <p:tav tm="100000">
                                          <p:val>
                                            <p:fltVal val="1"/>
                                          </p:val>
                                        </p:tav>
                                      </p:tavLst>
                                    </p:anim>
                                    <p:anim calcmode="lin" valueType="num">
                                      <p:cBhvr>
                                        <p:cTn id="31" dur="664" tmFilter="0, 0; 0.125,0.2665; 0.25,0.4; 0.375,0.465; 0.5,0.5;  0.625,0.535; 0.75,0.6; 0.875,0.7335; 1,1">
                                          <p:stCondLst>
                                            <p:cond delay="664"/>
                                          </p:stCondLst>
                                        </p:cTn>
                                        <p:tgtEl>
                                          <p:spTgt spid="142344"/>
                                        </p:tgtEl>
                                        <p:attrNameLst>
                                          <p:attrName>ppt_y</p:attrName>
                                        </p:attrNameLst>
                                      </p:cBhvr>
                                      <p:tavLst>
                                        <p:tav tm="0" fmla="#ppt_y-sin(pi*$)/9">
                                          <p:val>
                                            <p:fltVal val="0"/>
                                          </p:val>
                                        </p:tav>
                                        <p:tav tm="100000">
                                          <p:val>
                                            <p:fltVal val="1"/>
                                          </p:val>
                                        </p:tav>
                                      </p:tavLst>
                                    </p:anim>
                                    <p:anim calcmode="lin" valueType="num">
                                      <p:cBhvr>
                                        <p:cTn id="32" dur="332" tmFilter="0, 0; 0.125,0.2665; 0.25,0.4; 0.375,0.465; 0.5,0.5;  0.625,0.535; 0.75,0.6; 0.875,0.7335; 1,1">
                                          <p:stCondLst>
                                            <p:cond delay="1324"/>
                                          </p:stCondLst>
                                        </p:cTn>
                                        <p:tgtEl>
                                          <p:spTgt spid="142344"/>
                                        </p:tgtEl>
                                        <p:attrNameLst>
                                          <p:attrName>ppt_y</p:attrName>
                                        </p:attrNameLst>
                                      </p:cBhvr>
                                      <p:tavLst>
                                        <p:tav tm="0" fmla="#ppt_y-sin(pi*$)/27">
                                          <p:val>
                                            <p:fltVal val="0"/>
                                          </p:val>
                                        </p:tav>
                                        <p:tav tm="100000">
                                          <p:val>
                                            <p:fltVal val="1"/>
                                          </p:val>
                                        </p:tav>
                                      </p:tavLst>
                                    </p:anim>
                                    <p:anim calcmode="lin" valueType="num">
                                      <p:cBhvr>
                                        <p:cTn id="33" dur="164" tmFilter="0, 0; 0.125,0.2665; 0.25,0.4; 0.375,0.465; 0.5,0.5;  0.625,0.535; 0.75,0.6; 0.875,0.7335; 1,1">
                                          <p:stCondLst>
                                            <p:cond delay="1656"/>
                                          </p:stCondLst>
                                        </p:cTn>
                                        <p:tgtEl>
                                          <p:spTgt spid="142344"/>
                                        </p:tgtEl>
                                        <p:attrNameLst>
                                          <p:attrName>ppt_y</p:attrName>
                                        </p:attrNameLst>
                                      </p:cBhvr>
                                      <p:tavLst>
                                        <p:tav tm="0" fmla="#ppt_y-sin(pi*$)/81">
                                          <p:val>
                                            <p:fltVal val="0"/>
                                          </p:val>
                                        </p:tav>
                                        <p:tav tm="100000">
                                          <p:val>
                                            <p:fltVal val="1"/>
                                          </p:val>
                                        </p:tav>
                                      </p:tavLst>
                                    </p:anim>
                                    <p:animScale>
                                      <p:cBhvr>
                                        <p:cTn id="34" dur="26">
                                          <p:stCondLst>
                                            <p:cond delay="650"/>
                                          </p:stCondLst>
                                        </p:cTn>
                                        <p:tgtEl>
                                          <p:spTgt spid="142344"/>
                                        </p:tgtEl>
                                      </p:cBhvr>
                                      <p:to x="100000" y="60000"/>
                                    </p:animScale>
                                    <p:animScale>
                                      <p:cBhvr>
                                        <p:cTn id="35" dur="166" decel="50000">
                                          <p:stCondLst>
                                            <p:cond delay="676"/>
                                          </p:stCondLst>
                                        </p:cTn>
                                        <p:tgtEl>
                                          <p:spTgt spid="142344"/>
                                        </p:tgtEl>
                                      </p:cBhvr>
                                      <p:to x="100000" y="100000"/>
                                    </p:animScale>
                                    <p:animScale>
                                      <p:cBhvr>
                                        <p:cTn id="36" dur="26">
                                          <p:stCondLst>
                                            <p:cond delay="1312"/>
                                          </p:stCondLst>
                                        </p:cTn>
                                        <p:tgtEl>
                                          <p:spTgt spid="142344"/>
                                        </p:tgtEl>
                                      </p:cBhvr>
                                      <p:to x="100000" y="80000"/>
                                    </p:animScale>
                                    <p:animScale>
                                      <p:cBhvr>
                                        <p:cTn id="37" dur="166" decel="50000">
                                          <p:stCondLst>
                                            <p:cond delay="1338"/>
                                          </p:stCondLst>
                                        </p:cTn>
                                        <p:tgtEl>
                                          <p:spTgt spid="142344"/>
                                        </p:tgtEl>
                                      </p:cBhvr>
                                      <p:to x="100000" y="100000"/>
                                    </p:animScale>
                                    <p:animScale>
                                      <p:cBhvr>
                                        <p:cTn id="38" dur="26">
                                          <p:stCondLst>
                                            <p:cond delay="1642"/>
                                          </p:stCondLst>
                                        </p:cTn>
                                        <p:tgtEl>
                                          <p:spTgt spid="142344"/>
                                        </p:tgtEl>
                                      </p:cBhvr>
                                      <p:to x="100000" y="90000"/>
                                    </p:animScale>
                                    <p:animScale>
                                      <p:cBhvr>
                                        <p:cTn id="39" dur="166" decel="50000">
                                          <p:stCondLst>
                                            <p:cond delay="1668"/>
                                          </p:stCondLst>
                                        </p:cTn>
                                        <p:tgtEl>
                                          <p:spTgt spid="142344"/>
                                        </p:tgtEl>
                                      </p:cBhvr>
                                      <p:to x="100000" y="100000"/>
                                    </p:animScale>
                                    <p:animScale>
                                      <p:cBhvr>
                                        <p:cTn id="40" dur="26">
                                          <p:stCondLst>
                                            <p:cond delay="1808"/>
                                          </p:stCondLst>
                                        </p:cTn>
                                        <p:tgtEl>
                                          <p:spTgt spid="142344"/>
                                        </p:tgtEl>
                                      </p:cBhvr>
                                      <p:to x="100000" y="95000"/>
                                    </p:animScale>
                                    <p:animScale>
                                      <p:cBhvr>
                                        <p:cTn id="41" dur="166" decel="50000">
                                          <p:stCondLst>
                                            <p:cond delay="1834"/>
                                          </p:stCondLst>
                                        </p:cTn>
                                        <p:tgtEl>
                                          <p:spTgt spid="142344"/>
                                        </p:tgtEl>
                                      </p:cBhvr>
                                      <p:to x="100000" y="100000"/>
                                    </p:animScale>
                                  </p:childTnLst>
                                </p:cTn>
                              </p:par>
                            </p:childTnLst>
                          </p:cTn>
                        </p:par>
                      </p:childTnLst>
                    </p:cTn>
                  </p:par>
                  <p:par>
                    <p:cTn id="42" fill="hold" nodeType="clickPar">
                      <p:stCondLst>
                        <p:cond delay="indefinite"/>
                      </p:stCondLst>
                      <p:childTnLst>
                        <p:par>
                          <p:cTn id="43" fill="hold" nodeType="withGroup">
                            <p:stCondLst>
                              <p:cond delay="0"/>
                            </p:stCondLst>
                            <p:childTnLst>
                              <p:par>
                                <p:cTn id="44" presetID="26" presetClass="entr" presetSubtype="0" fill="hold" nodeType="clickEffect">
                                  <p:stCondLst>
                                    <p:cond delay="0"/>
                                  </p:stCondLst>
                                  <p:childTnLst>
                                    <p:set>
                                      <p:cBhvr>
                                        <p:cTn id="45" dur="1" fill="hold">
                                          <p:stCondLst>
                                            <p:cond delay="0"/>
                                          </p:stCondLst>
                                        </p:cTn>
                                        <p:tgtEl>
                                          <p:spTgt spid="142345"/>
                                        </p:tgtEl>
                                        <p:attrNameLst>
                                          <p:attrName>style.visibility</p:attrName>
                                        </p:attrNameLst>
                                      </p:cBhvr>
                                      <p:to>
                                        <p:strVal val="visible"/>
                                      </p:to>
                                    </p:set>
                                    <p:animEffect transition="in" filter="wipe(down)">
                                      <p:cBhvr>
                                        <p:cTn id="46" dur="580">
                                          <p:stCondLst>
                                            <p:cond delay="0"/>
                                          </p:stCondLst>
                                        </p:cTn>
                                        <p:tgtEl>
                                          <p:spTgt spid="142345"/>
                                        </p:tgtEl>
                                      </p:cBhvr>
                                    </p:animEffect>
                                    <p:anim calcmode="lin" valueType="num">
                                      <p:cBhvr>
                                        <p:cTn id="47" dur="1822" tmFilter="0,0; 0.14,0.36; 0.43,0.73; 0.71,0.91; 1.0,1.0">
                                          <p:stCondLst>
                                            <p:cond delay="0"/>
                                          </p:stCondLst>
                                        </p:cTn>
                                        <p:tgtEl>
                                          <p:spTgt spid="142345"/>
                                        </p:tgtEl>
                                        <p:attrNameLst>
                                          <p:attrName>ppt_x</p:attrName>
                                        </p:attrNameLst>
                                      </p:cBhvr>
                                      <p:tavLst>
                                        <p:tav tm="0">
                                          <p:val>
                                            <p:strVal val="#ppt_x-0.25"/>
                                          </p:val>
                                        </p:tav>
                                        <p:tav tm="100000">
                                          <p:val>
                                            <p:strVal val="#ppt_x"/>
                                          </p:val>
                                        </p:tav>
                                      </p:tavLst>
                                    </p:anim>
                                    <p:anim calcmode="lin" valueType="num">
                                      <p:cBhvr>
                                        <p:cTn id="48" dur="664" tmFilter="0.0,0.0; 0.25,0.07; 0.50,0.2; 0.75,0.467; 1.0,1.0">
                                          <p:stCondLst>
                                            <p:cond delay="0"/>
                                          </p:stCondLst>
                                        </p:cTn>
                                        <p:tgtEl>
                                          <p:spTgt spid="142345"/>
                                        </p:tgtEl>
                                        <p:attrNameLst>
                                          <p:attrName>ppt_y</p:attrName>
                                        </p:attrNameLst>
                                      </p:cBhvr>
                                      <p:tavLst>
                                        <p:tav tm="0" fmla="#ppt_y-sin(pi*$)/3">
                                          <p:val>
                                            <p:fltVal val="0.5"/>
                                          </p:val>
                                        </p:tav>
                                        <p:tav tm="100000">
                                          <p:val>
                                            <p:fltVal val="1"/>
                                          </p:val>
                                        </p:tav>
                                      </p:tavLst>
                                    </p:anim>
                                    <p:anim calcmode="lin" valueType="num">
                                      <p:cBhvr>
                                        <p:cTn id="49" dur="664" tmFilter="0, 0; 0.125,0.2665; 0.25,0.4; 0.375,0.465; 0.5,0.5;  0.625,0.535; 0.75,0.6; 0.875,0.7335; 1,1">
                                          <p:stCondLst>
                                            <p:cond delay="664"/>
                                          </p:stCondLst>
                                        </p:cTn>
                                        <p:tgtEl>
                                          <p:spTgt spid="142345"/>
                                        </p:tgtEl>
                                        <p:attrNameLst>
                                          <p:attrName>ppt_y</p:attrName>
                                        </p:attrNameLst>
                                      </p:cBhvr>
                                      <p:tavLst>
                                        <p:tav tm="0" fmla="#ppt_y-sin(pi*$)/9">
                                          <p:val>
                                            <p:fltVal val="0"/>
                                          </p:val>
                                        </p:tav>
                                        <p:tav tm="100000">
                                          <p:val>
                                            <p:fltVal val="1"/>
                                          </p:val>
                                        </p:tav>
                                      </p:tavLst>
                                    </p:anim>
                                    <p:anim calcmode="lin" valueType="num">
                                      <p:cBhvr>
                                        <p:cTn id="50" dur="332" tmFilter="0, 0; 0.125,0.2665; 0.25,0.4; 0.375,0.465; 0.5,0.5;  0.625,0.535; 0.75,0.6; 0.875,0.7335; 1,1">
                                          <p:stCondLst>
                                            <p:cond delay="1324"/>
                                          </p:stCondLst>
                                        </p:cTn>
                                        <p:tgtEl>
                                          <p:spTgt spid="142345"/>
                                        </p:tgtEl>
                                        <p:attrNameLst>
                                          <p:attrName>ppt_y</p:attrName>
                                        </p:attrNameLst>
                                      </p:cBhvr>
                                      <p:tavLst>
                                        <p:tav tm="0" fmla="#ppt_y-sin(pi*$)/27">
                                          <p:val>
                                            <p:fltVal val="0"/>
                                          </p:val>
                                        </p:tav>
                                        <p:tav tm="100000">
                                          <p:val>
                                            <p:fltVal val="1"/>
                                          </p:val>
                                        </p:tav>
                                      </p:tavLst>
                                    </p:anim>
                                    <p:anim calcmode="lin" valueType="num">
                                      <p:cBhvr>
                                        <p:cTn id="51" dur="164" tmFilter="0, 0; 0.125,0.2665; 0.25,0.4; 0.375,0.465; 0.5,0.5;  0.625,0.535; 0.75,0.6; 0.875,0.7335; 1,1">
                                          <p:stCondLst>
                                            <p:cond delay="1656"/>
                                          </p:stCondLst>
                                        </p:cTn>
                                        <p:tgtEl>
                                          <p:spTgt spid="142345"/>
                                        </p:tgtEl>
                                        <p:attrNameLst>
                                          <p:attrName>ppt_y</p:attrName>
                                        </p:attrNameLst>
                                      </p:cBhvr>
                                      <p:tavLst>
                                        <p:tav tm="0" fmla="#ppt_y-sin(pi*$)/81">
                                          <p:val>
                                            <p:fltVal val="0"/>
                                          </p:val>
                                        </p:tav>
                                        <p:tav tm="100000">
                                          <p:val>
                                            <p:fltVal val="1"/>
                                          </p:val>
                                        </p:tav>
                                      </p:tavLst>
                                    </p:anim>
                                    <p:animScale>
                                      <p:cBhvr>
                                        <p:cTn id="52" dur="26">
                                          <p:stCondLst>
                                            <p:cond delay="650"/>
                                          </p:stCondLst>
                                        </p:cTn>
                                        <p:tgtEl>
                                          <p:spTgt spid="142345"/>
                                        </p:tgtEl>
                                      </p:cBhvr>
                                      <p:to x="100000" y="60000"/>
                                    </p:animScale>
                                    <p:animScale>
                                      <p:cBhvr>
                                        <p:cTn id="53" dur="166" decel="50000">
                                          <p:stCondLst>
                                            <p:cond delay="676"/>
                                          </p:stCondLst>
                                        </p:cTn>
                                        <p:tgtEl>
                                          <p:spTgt spid="142345"/>
                                        </p:tgtEl>
                                      </p:cBhvr>
                                      <p:to x="100000" y="100000"/>
                                    </p:animScale>
                                    <p:animScale>
                                      <p:cBhvr>
                                        <p:cTn id="54" dur="26">
                                          <p:stCondLst>
                                            <p:cond delay="1312"/>
                                          </p:stCondLst>
                                        </p:cTn>
                                        <p:tgtEl>
                                          <p:spTgt spid="142345"/>
                                        </p:tgtEl>
                                      </p:cBhvr>
                                      <p:to x="100000" y="80000"/>
                                    </p:animScale>
                                    <p:animScale>
                                      <p:cBhvr>
                                        <p:cTn id="55" dur="166" decel="50000">
                                          <p:stCondLst>
                                            <p:cond delay="1338"/>
                                          </p:stCondLst>
                                        </p:cTn>
                                        <p:tgtEl>
                                          <p:spTgt spid="142345"/>
                                        </p:tgtEl>
                                      </p:cBhvr>
                                      <p:to x="100000" y="100000"/>
                                    </p:animScale>
                                    <p:animScale>
                                      <p:cBhvr>
                                        <p:cTn id="56" dur="26">
                                          <p:stCondLst>
                                            <p:cond delay="1642"/>
                                          </p:stCondLst>
                                        </p:cTn>
                                        <p:tgtEl>
                                          <p:spTgt spid="142345"/>
                                        </p:tgtEl>
                                      </p:cBhvr>
                                      <p:to x="100000" y="90000"/>
                                    </p:animScale>
                                    <p:animScale>
                                      <p:cBhvr>
                                        <p:cTn id="57" dur="166" decel="50000">
                                          <p:stCondLst>
                                            <p:cond delay="1668"/>
                                          </p:stCondLst>
                                        </p:cTn>
                                        <p:tgtEl>
                                          <p:spTgt spid="142345"/>
                                        </p:tgtEl>
                                      </p:cBhvr>
                                      <p:to x="100000" y="100000"/>
                                    </p:animScale>
                                    <p:animScale>
                                      <p:cBhvr>
                                        <p:cTn id="58" dur="26">
                                          <p:stCondLst>
                                            <p:cond delay="1808"/>
                                          </p:stCondLst>
                                        </p:cTn>
                                        <p:tgtEl>
                                          <p:spTgt spid="142345"/>
                                        </p:tgtEl>
                                      </p:cBhvr>
                                      <p:to x="100000" y="95000"/>
                                    </p:animScale>
                                    <p:animScale>
                                      <p:cBhvr>
                                        <p:cTn id="59" dur="166" decel="50000">
                                          <p:stCondLst>
                                            <p:cond delay="1834"/>
                                          </p:stCondLst>
                                        </p:cTn>
                                        <p:tgtEl>
                                          <p:spTgt spid="14234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354B10E-014A-4DC3-A663-1B38969FE746}"/>
              </a:ext>
            </a:extLst>
          </p:cNvPr>
          <p:cNvPicPr>
            <a:picLocks noGrp="1" noChangeAspect="1"/>
          </p:cNvPicPr>
          <p:nvPr>
            <p:ph idx="1"/>
          </p:nvPr>
        </p:nvPicPr>
        <p:blipFill>
          <a:blip r:embed="rId2"/>
          <a:stretch>
            <a:fillRect/>
          </a:stretch>
        </p:blipFill>
        <p:spPr>
          <a:xfrm>
            <a:off x="1447137" y="3976"/>
            <a:ext cx="9215562" cy="6911672"/>
          </a:xfrm>
          <a:prstGeom prst="rect">
            <a:avLst/>
          </a:prstGeom>
        </p:spPr>
      </p:pic>
    </p:spTree>
    <p:extLst>
      <p:ext uri="{BB962C8B-B14F-4D97-AF65-F5344CB8AC3E}">
        <p14:creationId xmlns:p14="http://schemas.microsoft.com/office/powerpoint/2010/main" val="15312885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719438-0C98-CC4E-B2A6-DFB0F8C5A663}"/>
              </a:ext>
            </a:extLst>
          </p:cNvPr>
          <p:cNvSpPr>
            <a:spLocks noGrp="1"/>
          </p:cNvSpPr>
          <p:nvPr>
            <p:ph idx="1"/>
          </p:nvPr>
        </p:nvSpPr>
        <p:spPr>
          <a:xfrm>
            <a:off x="838200" y="1379475"/>
            <a:ext cx="10515600" cy="1149413"/>
          </a:xfrm>
        </p:spPr>
        <p:txBody>
          <a:bodyPr>
            <a:normAutofit/>
          </a:bodyPr>
          <a:lstStyle/>
          <a:p>
            <a:pPr marL="471488" indent="-341313"/>
            <a:r>
              <a:rPr lang="en-US" altLang="en-US" sz="3200" dirty="0">
                <a:ea typeface="ＭＳ Ｐゴシック" panose="020B0600070205080204" pitchFamily="34" charset="-128"/>
                <a:cs typeface="ＭＳ Ｐゴシック" panose="020B0600070205080204" pitchFamily="34" charset="-128"/>
              </a:rPr>
              <a:t>Google</a:t>
            </a:r>
            <a:r>
              <a:rPr lang="en-US" altLang="en-US" sz="3200" baseline="30000" dirty="0">
                <a:ea typeface="ＭＳ Ｐゴシック" panose="020B0600070205080204" pitchFamily="34" charset="-128"/>
                <a:cs typeface="ＭＳ Ｐゴシック" panose="020B0600070205080204" pitchFamily="34" charset="-128"/>
              </a:rPr>
              <a:t>1</a:t>
            </a:r>
            <a:r>
              <a:rPr lang="en-US" altLang="en-US" sz="3200" dirty="0">
                <a:ea typeface="ＭＳ Ｐゴシック" panose="020B0600070205080204" pitchFamily="34" charset="-128"/>
                <a:cs typeface="ＭＳ Ｐゴシック" panose="020B0600070205080204" pitchFamily="34" charset="-128"/>
              </a:rPr>
              <a:t>: ~ 30% of clients access services via IPv6</a:t>
            </a:r>
          </a:p>
          <a:p>
            <a:pPr marL="471488" indent="-341313"/>
            <a:r>
              <a:rPr lang="en-US" altLang="en-US" sz="3200" dirty="0">
                <a:ea typeface="ＭＳ Ｐゴシック" panose="020B0600070205080204" pitchFamily="34" charset="-128"/>
                <a:cs typeface="ＭＳ Ｐゴシック" panose="020B0600070205080204" pitchFamily="34" charset="-128"/>
              </a:rPr>
              <a:t>NIST: 1/3 of all US government domains are IPv6 capable</a:t>
            </a:r>
          </a:p>
        </p:txBody>
      </p:sp>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838200" y="345805"/>
            <a:ext cx="10515600" cy="894622"/>
          </a:xfrm>
        </p:spPr>
        <p:txBody>
          <a:bodyPr>
            <a:normAutofit/>
          </a:bodyPr>
          <a:lstStyle/>
          <a:p>
            <a:r>
              <a:rPr lang="en-US" sz="4800" dirty="0"/>
              <a:t>IPv6: adoption</a:t>
            </a:r>
          </a:p>
        </p:txBody>
      </p:sp>
      <p:grpSp>
        <p:nvGrpSpPr>
          <p:cNvPr id="5" name="Group 4">
            <a:extLst>
              <a:ext uri="{FF2B5EF4-FFF2-40B4-BE49-F238E27FC236}">
                <a16:creationId xmlns:a16="http://schemas.microsoft.com/office/drawing/2014/main" id="{ADBF531C-BE87-EB49-B479-7855BE4CF21B}"/>
              </a:ext>
            </a:extLst>
          </p:cNvPr>
          <p:cNvGrpSpPr/>
          <p:nvPr/>
        </p:nvGrpSpPr>
        <p:grpSpPr>
          <a:xfrm>
            <a:off x="1284513" y="2612571"/>
            <a:ext cx="10450286" cy="4049486"/>
            <a:chOff x="1284513" y="2612571"/>
            <a:chExt cx="10450286" cy="4049486"/>
          </a:xfrm>
        </p:grpSpPr>
        <p:sp>
          <p:nvSpPr>
            <p:cNvPr id="4" name="TextBox 3">
              <a:extLst>
                <a:ext uri="{FF2B5EF4-FFF2-40B4-BE49-F238E27FC236}">
                  <a16:creationId xmlns:a16="http://schemas.microsoft.com/office/drawing/2014/main" id="{80A49F01-0502-D745-8771-4AE4FBD24A44}"/>
                </a:ext>
              </a:extLst>
            </p:cNvPr>
            <p:cNvSpPr txBox="1"/>
            <p:nvPr/>
          </p:nvSpPr>
          <p:spPr>
            <a:xfrm>
              <a:off x="9092540" y="5704114"/>
              <a:ext cx="2642259" cy="86177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30000" noProof="0" dirty="0">
                  <a:ln>
                    <a:noFill/>
                  </a:ln>
                  <a:solidFill>
                    <a:prstClr val="black"/>
                  </a:solidFill>
                  <a:effectLst/>
                  <a:uLnTx/>
                  <a:uFillTx/>
                  <a:latin typeface="Calibri" panose="020F0502020204030204"/>
                  <a:ea typeface="+mn-ea"/>
                  <a:cs typeface="+mn-cs"/>
                </a:rPr>
                <a:t>1</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https://www.google.com/intl/en/ipv6/statistics.html</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3A076BA1-0C02-564F-A83C-F71E4CB4A5F0}"/>
                </a:ext>
              </a:extLst>
            </p:cNvPr>
            <p:cNvPicPr>
              <a:picLocks noChangeAspect="1"/>
            </p:cNvPicPr>
            <p:nvPr/>
          </p:nvPicPr>
          <p:blipFill>
            <a:blip r:embed="rId3"/>
            <a:stretch>
              <a:fillRect/>
            </a:stretch>
          </p:blipFill>
          <p:spPr>
            <a:xfrm>
              <a:off x="1284513" y="2612571"/>
              <a:ext cx="7411254" cy="4049486"/>
            </a:xfrm>
            <a:prstGeom prst="rect">
              <a:avLst/>
            </a:prstGeom>
          </p:spPr>
        </p:pic>
      </p:grpSp>
      <p:sp>
        <p:nvSpPr>
          <p:cNvPr id="7" name="Slide Number Placeholder 3">
            <a:extLst>
              <a:ext uri="{FF2B5EF4-FFF2-40B4-BE49-F238E27FC236}">
                <a16:creationId xmlns:a16="http://schemas.microsoft.com/office/drawing/2014/main" id="{89FADA88-24D6-414D-8D4C-1C3C85DF6E9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Network Layer: 4-</a:t>
            </a:r>
            <a:fld id="{C4204591-24BD-A542-B9D5-F8D8A88D2FEE}" type="slidenum">
              <a:rPr lang="en-US" smtClean="0"/>
              <a:pPr/>
              <a:t>50</a:t>
            </a:fld>
            <a:endParaRPr lang="en-US" dirty="0"/>
          </a:p>
        </p:txBody>
      </p:sp>
    </p:spTree>
    <p:extLst>
      <p:ext uri="{BB962C8B-B14F-4D97-AF65-F5344CB8AC3E}">
        <p14:creationId xmlns:p14="http://schemas.microsoft.com/office/powerpoint/2010/main" val="667897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719438-0C98-CC4E-B2A6-DFB0F8C5A663}"/>
              </a:ext>
            </a:extLst>
          </p:cNvPr>
          <p:cNvSpPr>
            <a:spLocks noGrp="1"/>
          </p:cNvSpPr>
          <p:nvPr>
            <p:ph idx="1"/>
          </p:nvPr>
        </p:nvSpPr>
        <p:spPr>
          <a:xfrm>
            <a:off x="838200" y="1379475"/>
            <a:ext cx="10515600" cy="4663516"/>
          </a:xfrm>
        </p:spPr>
        <p:txBody>
          <a:bodyPr>
            <a:normAutofit/>
          </a:bodyPr>
          <a:lstStyle/>
          <a:p>
            <a:pPr marL="471488" indent="-341313"/>
            <a:r>
              <a:rPr lang="en-US" altLang="en-US" sz="3200" dirty="0">
                <a:ea typeface="ＭＳ Ｐゴシック" panose="020B0600070205080204" pitchFamily="34" charset="-128"/>
                <a:cs typeface="ＭＳ Ｐゴシック" panose="020B0600070205080204" pitchFamily="34" charset="-128"/>
              </a:rPr>
              <a:t>Google</a:t>
            </a:r>
            <a:r>
              <a:rPr lang="en-US" altLang="en-US" sz="3200" baseline="30000" dirty="0">
                <a:ea typeface="ＭＳ Ｐゴシック" panose="020B0600070205080204" pitchFamily="34" charset="-128"/>
                <a:cs typeface="ＭＳ Ｐゴシック" panose="020B0600070205080204" pitchFamily="34" charset="-128"/>
              </a:rPr>
              <a:t>1</a:t>
            </a:r>
            <a:r>
              <a:rPr lang="en-US" altLang="en-US" sz="3200" dirty="0">
                <a:ea typeface="ＭＳ Ｐゴシック" panose="020B0600070205080204" pitchFamily="34" charset="-128"/>
                <a:cs typeface="ＭＳ Ｐゴシック" panose="020B0600070205080204" pitchFamily="34" charset="-128"/>
              </a:rPr>
              <a:t>: ~ 30% of clients access services via IPv6</a:t>
            </a:r>
          </a:p>
          <a:p>
            <a:pPr marL="471488" indent="-341313"/>
            <a:r>
              <a:rPr lang="en-US" altLang="en-US" sz="3200" dirty="0">
                <a:ea typeface="ＭＳ Ｐゴシック" panose="020B0600070205080204" pitchFamily="34" charset="-128"/>
                <a:cs typeface="ＭＳ Ｐゴシック" panose="020B0600070205080204" pitchFamily="34" charset="-128"/>
              </a:rPr>
              <a:t>NIST: 1/3 of all US government domains are IPv6 capable</a:t>
            </a:r>
          </a:p>
          <a:p>
            <a:pPr marL="471488" indent="-341313"/>
            <a:r>
              <a:rPr lang="en-US" altLang="en-US" sz="3200" dirty="0">
                <a:ea typeface="ＭＳ Ｐゴシック" panose="020B0600070205080204" pitchFamily="34" charset="-128"/>
                <a:cs typeface="ＭＳ Ｐゴシック" panose="020B0600070205080204" pitchFamily="34" charset="-128"/>
              </a:rPr>
              <a:t>Long (long!) time for deployment, use</a:t>
            </a:r>
          </a:p>
          <a:p>
            <a:pPr marL="914400" lvl="1" indent="-328613"/>
            <a:r>
              <a:rPr lang="en-US" altLang="en-US" sz="2800" dirty="0">
                <a:ea typeface="ＭＳ Ｐゴシック" panose="020B0600070205080204" pitchFamily="34" charset="-128"/>
              </a:rPr>
              <a:t>25 years and counting!</a:t>
            </a:r>
          </a:p>
          <a:p>
            <a:pPr marL="914400" lvl="1" indent="-328613"/>
            <a:r>
              <a:rPr lang="en-US" altLang="en-US" sz="2800" dirty="0">
                <a:ea typeface="ＭＳ Ｐゴシック" panose="020B0600070205080204" pitchFamily="34" charset="-128"/>
              </a:rPr>
              <a:t>think of application-level changes in last 25 years: WWW, social media, streaming media, gaming, telepresence, …</a:t>
            </a:r>
          </a:p>
          <a:p>
            <a:pPr marL="914400" lvl="1" indent="-328613"/>
            <a:r>
              <a:rPr lang="en-US" altLang="en-US" sz="2800" i="1" dirty="0">
                <a:solidFill>
                  <a:srgbClr val="CC0000"/>
                </a:solidFill>
                <a:ea typeface="ＭＳ Ｐゴシック" panose="020B0600070205080204" pitchFamily="34" charset="-128"/>
              </a:rPr>
              <a:t>Why?</a:t>
            </a:r>
          </a:p>
        </p:txBody>
      </p:sp>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838200" y="345805"/>
            <a:ext cx="10515600" cy="894622"/>
          </a:xfrm>
        </p:spPr>
        <p:txBody>
          <a:bodyPr>
            <a:normAutofit/>
          </a:bodyPr>
          <a:lstStyle/>
          <a:p>
            <a:r>
              <a:rPr lang="en-US" sz="4800" dirty="0"/>
              <a:t>IPv6: adoption</a:t>
            </a:r>
          </a:p>
        </p:txBody>
      </p:sp>
      <p:sp>
        <p:nvSpPr>
          <p:cNvPr id="4" name="TextBox 3">
            <a:extLst>
              <a:ext uri="{FF2B5EF4-FFF2-40B4-BE49-F238E27FC236}">
                <a16:creationId xmlns:a16="http://schemas.microsoft.com/office/drawing/2014/main" id="{80A49F01-0502-D745-8771-4AE4FBD24A44}"/>
              </a:ext>
            </a:extLst>
          </p:cNvPr>
          <p:cNvSpPr txBox="1"/>
          <p:nvPr/>
        </p:nvSpPr>
        <p:spPr>
          <a:xfrm>
            <a:off x="928255" y="6289964"/>
            <a:ext cx="472943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30000" noProof="0" dirty="0">
                <a:ln>
                  <a:noFill/>
                </a:ln>
                <a:solidFill>
                  <a:prstClr val="black"/>
                </a:solidFill>
                <a:effectLst/>
                <a:uLnTx/>
                <a:uFillTx/>
                <a:latin typeface="Calibri" panose="020F0502020204030204"/>
                <a:ea typeface="+mn-ea"/>
                <a:cs typeface="+mn-cs"/>
              </a:rPr>
              <a:t>1</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https://www.google.com/intl/en/ipv6/statistics.html</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Slide Number Placeholder 3">
            <a:extLst>
              <a:ext uri="{FF2B5EF4-FFF2-40B4-BE49-F238E27FC236}">
                <a16:creationId xmlns:a16="http://schemas.microsoft.com/office/drawing/2014/main" id="{93499F0B-8A43-B042-94A3-D83FC9EF406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Network Layer: 4-</a:t>
            </a:r>
            <a:fld id="{C4204591-24BD-A542-B9D5-F8D8A88D2FEE}" type="slidenum">
              <a:rPr lang="en-US" smtClean="0"/>
              <a:pPr/>
              <a:t>51</a:t>
            </a:fld>
            <a:endParaRPr lang="en-US" dirty="0"/>
          </a:p>
        </p:txBody>
      </p:sp>
    </p:spTree>
    <p:extLst>
      <p:ext uri="{BB962C8B-B14F-4D97-AF65-F5344CB8AC3E}">
        <p14:creationId xmlns:p14="http://schemas.microsoft.com/office/powerpoint/2010/main" val="1611865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BF6A4E0-5A49-427A-916B-618AB2C67E0A}"/>
              </a:ext>
            </a:extLst>
          </p:cNvPr>
          <p:cNvPicPr>
            <a:picLocks noGrp="1" noChangeAspect="1"/>
          </p:cNvPicPr>
          <p:nvPr>
            <p:ph idx="1"/>
          </p:nvPr>
        </p:nvPicPr>
        <p:blipFill>
          <a:blip r:embed="rId2"/>
          <a:stretch>
            <a:fillRect/>
          </a:stretch>
        </p:blipFill>
        <p:spPr>
          <a:xfrm>
            <a:off x="1439185" y="40425"/>
            <a:ext cx="9159903" cy="6892827"/>
          </a:xfrm>
          <a:prstGeom prst="rect">
            <a:avLst/>
          </a:prstGeom>
        </p:spPr>
      </p:pic>
    </p:spTree>
    <p:extLst>
      <p:ext uri="{BB962C8B-B14F-4D97-AF65-F5344CB8AC3E}">
        <p14:creationId xmlns:p14="http://schemas.microsoft.com/office/powerpoint/2010/main" val="3626541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723DCAD-0393-4A25-B0B6-BAF01A60A6AD}"/>
              </a:ext>
            </a:extLst>
          </p:cNvPr>
          <p:cNvPicPr>
            <a:picLocks noGrp="1" noChangeAspect="1"/>
          </p:cNvPicPr>
          <p:nvPr>
            <p:ph idx="1"/>
          </p:nvPr>
        </p:nvPicPr>
        <p:blipFill>
          <a:blip r:embed="rId2"/>
          <a:stretch>
            <a:fillRect/>
          </a:stretch>
        </p:blipFill>
        <p:spPr>
          <a:xfrm>
            <a:off x="1746404" y="0"/>
            <a:ext cx="9208583" cy="6891141"/>
          </a:xfrm>
        </p:spPr>
      </p:pic>
      <p:pic>
        <p:nvPicPr>
          <p:cNvPr id="7" name="Picture 6">
            <a:extLst>
              <a:ext uri="{FF2B5EF4-FFF2-40B4-BE49-F238E27FC236}">
                <a16:creationId xmlns:a16="http://schemas.microsoft.com/office/drawing/2014/main" id="{12211646-DCDB-4BBB-88D6-B219E959B671}"/>
              </a:ext>
            </a:extLst>
          </p:cNvPr>
          <p:cNvPicPr>
            <a:picLocks noChangeAspect="1"/>
          </p:cNvPicPr>
          <p:nvPr/>
        </p:nvPicPr>
        <p:blipFill>
          <a:blip r:embed="rId2"/>
          <a:stretch>
            <a:fillRect/>
          </a:stretch>
        </p:blipFill>
        <p:spPr>
          <a:xfrm>
            <a:off x="1513851" y="0"/>
            <a:ext cx="9164297" cy="6858000"/>
          </a:xfrm>
          <a:prstGeom prst="rect">
            <a:avLst/>
          </a:prstGeom>
        </p:spPr>
      </p:pic>
      <p:pic>
        <p:nvPicPr>
          <p:cNvPr id="9" name="Picture 8">
            <a:extLst>
              <a:ext uri="{FF2B5EF4-FFF2-40B4-BE49-F238E27FC236}">
                <a16:creationId xmlns:a16="http://schemas.microsoft.com/office/drawing/2014/main" id="{A0FFE978-0418-4650-85C4-23CBECF97263}"/>
              </a:ext>
            </a:extLst>
          </p:cNvPr>
          <p:cNvPicPr>
            <a:picLocks noChangeAspect="1"/>
          </p:cNvPicPr>
          <p:nvPr/>
        </p:nvPicPr>
        <p:blipFill>
          <a:blip r:embed="rId2"/>
          <a:stretch>
            <a:fillRect/>
          </a:stretch>
        </p:blipFill>
        <p:spPr>
          <a:xfrm>
            <a:off x="1513851" y="0"/>
            <a:ext cx="9164297" cy="6858000"/>
          </a:xfrm>
          <a:prstGeom prst="rect">
            <a:avLst/>
          </a:prstGeom>
        </p:spPr>
      </p:pic>
    </p:spTree>
    <p:extLst>
      <p:ext uri="{BB962C8B-B14F-4D97-AF65-F5344CB8AC3E}">
        <p14:creationId xmlns:p14="http://schemas.microsoft.com/office/powerpoint/2010/main" val="1935253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1">
            <a:extLst>
              <a:ext uri="{FF2B5EF4-FFF2-40B4-BE49-F238E27FC236}">
                <a16:creationId xmlns:a16="http://schemas.microsoft.com/office/drawing/2014/main" id="{DDCE4DE9-8458-49D4-A506-9099F5977F94}"/>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20.</a:t>
            </a:r>
            <a:fld id="{9E68D90C-B355-4FBC-A77B-6E5C8720C7EC}" type="slidenum">
              <a:rPr lang="en-US" altLang="en-US" sz="2000">
                <a:solidFill>
                  <a:schemeClr val="bg2"/>
                </a:solidFill>
              </a:rPr>
              <a:pPr/>
              <a:t>8</a:t>
            </a:fld>
            <a:endParaRPr lang="en-US" altLang="en-US" sz="2000">
              <a:solidFill>
                <a:schemeClr val="bg2"/>
              </a:solidFill>
            </a:endParaRPr>
          </a:p>
        </p:txBody>
      </p:sp>
      <p:sp>
        <p:nvSpPr>
          <p:cNvPr id="27651" name="Line 2">
            <a:extLst>
              <a:ext uri="{FF2B5EF4-FFF2-40B4-BE49-F238E27FC236}">
                <a16:creationId xmlns:a16="http://schemas.microsoft.com/office/drawing/2014/main" id="{33115690-ABBD-4851-8786-3350CCF07BEF}"/>
              </a:ext>
            </a:extLst>
          </p:cNvPr>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2" name="Line 3">
            <a:extLst>
              <a:ext uri="{FF2B5EF4-FFF2-40B4-BE49-F238E27FC236}">
                <a16:creationId xmlns:a16="http://schemas.microsoft.com/office/drawing/2014/main" id="{E6603CA5-3B1E-41BB-A938-0A4220E59027}"/>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3" name="Text Box 4">
            <a:extLst>
              <a:ext uri="{FF2B5EF4-FFF2-40B4-BE49-F238E27FC236}">
                <a16:creationId xmlns:a16="http://schemas.microsoft.com/office/drawing/2014/main" id="{9DBC367A-081E-4C9F-8519-37E0D6325245}"/>
              </a:ext>
            </a:extLst>
          </p:cNvPr>
          <p:cNvSpPr txBox="1">
            <a:spLocks noChangeArrowheads="1"/>
          </p:cNvSpPr>
          <p:nvPr/>
        </p:nvSpPr>
        <p:spPr bwMode="auto">
          <a:xfrm>
            <a:off x="1828801" y="762000"/>
            <a:ext cx="5692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20.6  </a:t>
            </a:r>
            <a:r>
              <a:rPr lang="en-US" altLang="en-US" sz="2000" i="1">
                <a:latin typeface="Times New Roman" panose="02020603050405020304" pitchFamily="18" charset="0"/>
              </a:rPr>
              <a:t>Service type or differentiated services</a:t>
            </a:r>
          </a:p>
        </p:txBody>
      </p:sp>
      <p:sp>
        <p:nvSpPr>
          <p:cNvPr id="27654" name="Line 5">
            <a:extLst>
              <a:ext uri="{FF2B5EF4-FFF2-40B4-BE49-F238E27FC236}">
                <a16:creationId xmlns:a16="http://schemas.microsoft.com/office/drawing/2014/main" id="{AC1DE659-DF1F-4BAF-95AF-4496A223DCBD}"/>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27655" name="Picture 6">
            <a:extLst>
              <a:ext uri="{FF2B5EF4-FFF2-40B4-BE49-F238E27FC236}">
                <a16:creationId xmlns:a16="http://schemas.microsoft.com/office/drawing/2014/main" id="{D069D7AB-7889-4E64-919E-0002F6A478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7564" y="2727326"/>
            <a:ext cx="7742237"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1">
            <a:extLst>
              <a:ext uri="{FF2B5EF4-FFF2-40B4-BE49-F238E27FC236}">
                <a16:creationId xmlns:a16="http://schemas.microsoft.com/office/drawing/2014/main" id="{D1BABB87-3910-4A45-BF11-8987013FCD01}"/>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20.</a:t>
            </a:r>
            <a:fld id="{A7C9AF88-A5C3-43AE-BCB1-E1B69E252189}" type="slidenum">
              <a:rPr lang="en-US" altLang="en-US" sz="2000">
                <a:solidFill>
                  <a:schemeClr val="bg2"/>
                </a:solidFill>
              </a:rPr>
              <a:pPr/>
              <a:t>9</a:t>
            </a:fld>
            <a:endParaRPr lang="en-US" altLang="en-US" sz="2000">
              <a:solidFill>
                <a:schemeClr val="bg2"/>
              </a:solidFill>
            </a:endParaRPr>
          </a:p>
        </p:txBody>
      </p:sp>
      <p:sp>
        <p:nvSpPr>
          <p:cNvPr id="31747" name="Text Box 2">
            <a:extLst>
              <a:ext uri="{FF2B5EF4-FFF2-40B4-BE49-F238E27FC236}">
                <a16:creationId xmlns:a16="http://schemas.microsoft.com/office/drawing/2014/main" id="{CB25AD79-DB92-4BEC-BDCE-BB8AA487DC3A}"/>
              </a:ext>
            </a:extLst>
          </p:cNvPr>
          <p:cNvSpPr txBox="1">
            <a:spLocks noChangeArrowheads="1"/>
          </p:cNvSpPr>
          <p:nvPr/>
        </p:nvSpPr>
        <p:spPr bwMode="auto">
          <a:xfrm>
            <a:off x="3886200" y="1295400"/>
            <a:ext cx="3352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Table 20.1  </a:t>
            </a:r>
            <a:r>
              <a:rPr lang="en-US" altLang="en-US" sz="2000" i="1">
                <a:latin typeface="Times New Roman" panose="02020603050405020304" pitchFamily="18" charset="0"/>
              </a:rPr>
              <a:t>Types of service</a:t>
            </a:r>
          </a:p>
        </p:txBody>
      </p:sp>
      <p:pic>
        <p:nvPicPr>
          <p:cNvPr id="31748" name="Picture 4">
            <a:extLst>
              <a:ext uri="{FF2B5EF4-FFF2-40B4-BE49-F238E27FC236}">
                <a16:creationId xmlns:a16="http://schemas.microsoft.com/office/drawing/2014/main" id="{F9EE095E-3DFD-4A4D-8CAA-1E47D24436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1800226"/>
            <a:ext cx="5348288" cy="3586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3071</TotalTime>
  <Words>1273</Words>
  <Application>Microsoft Office PowerPoint</Application>
  <PresentationFormat>Widescreen</PresentationFormat>
  <Paragraphs>189</Paragraphs>
  <Slides>51</Slides>
  <Notes>40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51</vt:i4>
      </vt:variant>
    </vt:vector>
  </HeadingPairs>
  <TitlesOfParts>
    <vt:vector size="63" baseType="lpstr">
      <vt:lpstr>Arial</vt:lpstr>
      <vt:lpstr>Baby Kruffy</vt:lpstr>
      <vt:lpstr>Calibri</vt:lpstr>
      <vt:lpstr>Calibri Light</vt:lpstr>
      <vt:lpstr>Tahoma</vt:lpstr>
      <vt:lpstr>Times</vt:lpstr>
      <vt:lpstr>Times New Roman</vt:lpstr>
      <vt:lpstr>Times-BoldItalic</vt:lpstr>
      <vt:lpstr>TimesNewRomanPS-BoldItalicMT</vt:lpstr>
      <vt:lpstr>Times-Roman</vt:lpstr>
      <vt:lpstr>Wingdings</vt:lpstr>
      <vt:lpstr>Office Theme</vt:lpstr>
      <vt:lpstr>Computer Networks </vt:lpstr>
      <vt:lpstr>IPv4</vt:lpstr>
      <vt:lpstr>Network Layer: Internet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IPv6: adoption</vt:lpstr>
      <vt:lpstr>IPv6: adoption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Networks </dc:title>
  <dc:creator>Mashal Khan</dc:creator>
  <cp:lastModifiedBy>Mashal Khan</cp:lastModifiedBy>
  <cp:revision>7</cp:revision>
  <dcterms:created xsi:type="dcterms:W3CDTF">2021-09-13T10:20:40Z</dcterms:created>
  <dcterms:modified xsi:type="dcterms:W3CDTF">2021-12-01T06:50:59Z</dcterms:modified>
</cp:coreProperties>
</file>