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10F9-F375-42C7-B4E3-15F13F458746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98F-1C62-4BBC-983E-8A25C1B71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66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10F9-F375-42C7-B4E3-15F13F458746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98F-1C62-4BBC-983E-8A25C1B71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21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10F9-F375-42C7-B4E3-15F13F458746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98F-1C62-4BBC-983E-8A25C1B71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89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10F9-F375-42C7-B4E3-15F13F458746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98F-1C62-4BBC-983E-8A25C1B71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59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10F9-F375-42C7-B4E3-15F13F458746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98F-1C62-4BBC-983E-8A25C1B71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04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10F9-F375-42C7-B4E3-15F13F458746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98F-1C62-4BBC-983E-8A25C1B71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97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10F9-F375-42C7-B4E3-15F13F458746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98F-1C62-4BBC-983E-8A25C1B71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45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10F9-F375-42C7-B4E3-15F13F458746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98F-1C62-4BBC-983E-8A25C1B71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02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10F9-F375-42C7-B4E3-15F13F458746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98F-1C62-4BBC-983E-8A25C1B71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19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10F9-F375-42C7-B4E3-15F13F458746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98F-1C62-4BBC-983E-8A25C1B71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68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10F9-F375-42C7-B4E3-15F13F458746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98F-1C62-4BBC-983E-8A25C1B71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28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10F9-F375-42C7-B4E3-15F13F458746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D98F-1C62-4BBC-983E-8A25C1B71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856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27000">
              <a:schemeClr val="accent4">
                <a:lumMod val="60000"/>
                <a:lumOff val="40000"/>
              </a:schemeClr>
            </a:gs>
            <a:gs pos="53000">
              <a:schemeClr val="accent2"/>
            </a:gs>
            <a:gs pos="100000">
              <a:srgbClr val="E719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950464" y="2682239"/>
            <a:ext cx="6522720" cy="1645921"/>
          </a:xfrm>
        </p:spPr>
        <p:txBody>
          <a:bodyPr>
            <a:noAutofit/>
          </a:bodyPr>
          <a:lstStyle/>
          <a:p>
            <a:r>
              <a:rPr lang="it-IT" sz="11500" b="1" dirty="0" smtClean="0"/>
              <a:t>Esempio</a:t>
            </a:r>
            <a:endParaRPr lang="it-IT" sz="11500" b="1" dirty="0"/>
          </a:p>
        </p:txBody>
      </p:sp>
    </p:spTree>
    <p:extLst>
      <p:ext uri="{BB962C8B-B14F-4D97-AF65-F5344CB8AC3E}">
        <p14:creationId xmlns:p14="http://schemas.microsoft.com/office/powerpoint/2010/main" val="4020098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Esempio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Esempio</dc:title>
  <dc:creator>silvia furegato</dc:creator>
  <cp:lastModifiedBy>silvia furegato</cp:lastModifiedBy>
  <cp:revision>1</cp:revision>
  <dcterms:created xsi:type="dcterms:W3CDTF">2022-06-28T16:00:34Z</dcterms:created>
  <dcterms:modified xsi:type="dcterms:W3CDTF">2022-06-28T16:02:45Z</dcterms:modified>
</cp:coreProperties>
</file>