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 varScale="1">
        <p:scale>
          <a:sx n="89" d="100"/>
          <a:sy n="89" d="100"/>
        </p:scale>
        <p:origin x="19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7C50-BACE-46F3-A069-311E2DB3C2EE}" type="datetimeFigureOut">
              <a:rPr lang="es-BO" smtClean="0"/>
              <a:t>13/09/2016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2457-3E58-489D-A849-463914B2062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2314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7C50-BACE-46F3-A069-311E2DB3C2EE}" type="datetimeFigureOut">
              <a:rPr lang="es-BO" smtClean="0"/>
              <a:t>13/09/2016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2457-3E58-489D-A849-463914B2062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2946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7C50-BACE-46F3-A069-311E2DB3C2EE}" type="datetimeFigureOut">
              <a:rPr lang="es-BO" smtClean="0"/>
              <a:t>13/09/2016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2457-3E58-489D-A849-463914B2062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0864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7C50-BACE-46F3-A069-311E2DB3C2EE}" type="datetimeFigureOut">
              <a:rPr lang="es-BO" smtClean="0"/>
              <a:t>13/09/2016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2457-3E58-489D-A849-463914B2062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6674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7C50-BACE-46F3-A069-311E2DB3C2EE}" type="datetimeFigureOut">
              <a:rPr lang="es-BO" smtClean="0"/>
              <a:t>13/09/2016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2457-3E58-489D-A849-463914B2062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8185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7C50-BACE-46F3-A069-311E2DB3C2EE}" type="datetimeFigureOut">
              <a:rPr lang="es-BO" smtClean="0"/>
              <a:t>13/09/2016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2457-3E58-489D-A849-463914B2062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5979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7C50-BACE-46F3-A069-311E2DB3C2EE}" type="datetimeFigureOut">
              <a:rPr lang="es-BO" smtClean="0"/>
              <a:t>13/09/2016</a:t>
            </a:fld>
            <a:endParaRPr lang="es-B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2457-3E58-489D-A849-463914B2062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83905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7C50-BACE-46F3-A069-311E2DB3C2EE}" type="datetimeFigureOut">
              <a:rPr lang="es-BO" smtClean="0"/>
              <a:t>13/09/2016</a:t>
            </a:fld>
            <a:endParaRPr lang="es-B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2457-3E58-489D-A849-463914B2062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97552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7C50-BACE-46F3-A069-311E2DB3C2EE}" type="datetimeFigureOut">
              <a:rPr lang="es-BO" smtClean="0"/>
              <a:t>13/09/2016</a:t>
            </a:fld>
            <a:endParaRPr lang="es-B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2457-3E58-489D-A849-463914B2062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3584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7C50-BACE-46F3-A069-311E2DB3C2EE}" type="datetimeFigureOut">
              <a:rPr lang="es-BO" smtClean="0"/>
              <a:t>13/09/2016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2457-3E58-489D-A849-463914B2062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8031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7C50-BACE-46F3-A069-311E2DB3C2EE}" type="datetimeFigureOut">
              <a:rPr lang="es-BO" smtClean="0"/>
              <a:t>13/09/2016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2457-3E58-489D-A849-463914B2062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9345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57C50-BACE-46F3-A069-311E2DB3C2EE}" type="datetimeFigureOut">
              <a:rPr lang="es-BO" smtClean="0"/>
              <a:t>13/09/2016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62457-3E58-489D-A849-463914B2062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022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s-BO" dirty="0" smtClean="0"/>
              <a:t>INFRAESTRUCTURA DE TI Y TECNOLOGÍAS EMERGENTES</a:t>
            </a:r>
            <a:endParaRPr lang="es-BO" dirty="0"/>
          </a:p>
        </p:txBody>
      </p:sp>
      <p:pic>
        <p:nvPicPr>
          <p:cNvPr id="7" name="Picture 2" descr="Resultado de imagen para infraestructura de TI y tecnologias de inform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57175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57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BO" dirty="0" smtClean="0"/>
              <a:t>BART SE AGILIZA CON UNA NUEVA INFRAESTRUCTURA DE TI</a:t>
            </a:r>
            <a:endParaRPr lang="es-BO" dirty="0"/>
          </a:p>
        </p:txBody>
      </p:sp>
      <p:pic>
        <p:nvPicPr>
          <p:cNvPr id="2050" name="Picture 2" descr="Resultado de imagen para bay area rapid transi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899741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05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6271" cy="1325563"/>
          </a:xfrm>
        </p:spPr>
        <p:txBody>
          <a:bodyPr/>
          <a:lstStyle/>
          <a:p>
            <a:r>
              <a:rPr lang="es-BO" dirty="0" smtClean="0"/>
              <a:t>BART SE AGILIZA CON UNA NUEVA INFRAESTRUCTURA DE TI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Es </a:t>
            </a:r>
            <a:r>
              <a:rPr lang="es-BO" dirty="0"/>
              <a:t>un sistema de tránsito público ferroviario </a:t>
            </a:r>
            <a:r>
              <a:rPr lang="es-BO" dirty="0" smtClean="0"/>
              <a:t>pesado, que </a:t>
            </a:r>
            <a:r>
              <a:rPr lang="es-BO" dirty="0"/>
              <a:t>conecta a San Francisco con Oakland, con California y otras ciudades vecinas al este y al sur</a:t>
            </a:r>
            <a:r>
              <a:rPr lang="es-BO" dirty="0" smtClean="0"/>
              <a:t>.</a:t>
            </a:r>
          </a:p>
          <a:p>
            <a:pPr marL="0" indent="0">
              <a:buNone/>
            </a:pPr>
            <a:endParaRPr lang="es-BO" dirty="0" smtClean="0"/>
          </a:p>
          <a:p>
            <a:r>
              <a:rPr lang="es-BO" dirty="0" smtClean="0"/>
              <a:t>Transporte Rápido y Confiable que transporta a 346000 pasajeros a diario.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98750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BART SE AGILIZA CON UNA NUEVA INFRAESTRUCTURA DE TI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0812"/>
          </a:xfrm>
        </p:spPr>
        <p:txBody>
          <a:bodyPr/>
          <a:lstStyle/>
          <a:p>
            <a:r>
              <a:rPr lang="es-BO" dirty="0" smtClean="0"/>
              <a:t>Es el quinto sistema de transito rápido mas concurrido en Estados Unidos</a:t>
            </a:r>
          </a:p>
          <a:p>
            <a:endParaRPr lang="es-BO" dirty="0" smtClean="0"/>
          </a:p>
          <a:p>
            <a:r>
              <a:rPr lang="es-BO" dirty="0" smtClean="0"/>
              <a:t>BART reemplazo sus viejas aplicaciones con aplicaciones </a:t>
            </a:r>
            <a:r>
              <a:rPr lang="es-BO" dirty="0" err="1" smtClean="0"/>
              <a:t>PeopleSoft</a:t>
            </a:r>
            <a:r>
              <a:rPr lang="es-BO" dirty="0" smtClean="0"/>
              <a:t> Enterprise de Oracle.</a:t>
            </a:r>
          </a:p>
          <a:p>
            <a:endParaRPr lang="es-BO" dirty="0"/>
          </a:p>
          <a:p>
            <a:r>
              <a:rPr lang="es-BO" dirty="0"/>
              <a:t>BART eligió ejecutar sus aplicaciones </a:t>
            </a:r>
            <a:r>
              <a:rPr lang="es-BO" dirty="0" smtClean="0"/>
              <a:t>en</a:t>
            </a:r>
          </a:p>
          <a:p>
            <a:pPr marL="0" indent="0">
              <a:buNone/>
            </a:pPr>
            <a:r>
              <a:rPr lang="es-BO" dirty="0" smtClean="0"/>
              <a:t> </a:t>
            </a:r>
            <a:r>
              <a:rPr lang="es-BO" dirty="0"/>
              <a:t>un grupo de </a:t>
            </a:r>
            <a:r>
              <a:rPr lang="es-BO" dirty="0" smtClean="0"/>
              <a:t>servidores a </a:t>
            </a:r>
            <a:r>
              <a:rPr lang="es-BO" dirty="0"/>
              <a:t>través de </a:t>
            </a:r>
            <a:endParaRPr lang="es-BO" dirty="0" smtClean="0"/>
          </a:p>
          <a:p>
            <a:pPr marL="0" indent="0">
              <a:buNone/>
            </a:pPr>
            <a:r>
              <a:rPr lang="es-BO" dirty="0" smtClean="0"/>
              <a:t>una </a:t>
            </a:r>
            <a:r>
              <a:rPr lang="es-BO" dirty="0"/>
              <a:t>arquitectura de malla.</a:t>
            </a:r>
          </a:p>
        </p:txBody>
      </p:sp>
      <p:pic>
        <p:nvPicPr>
          <p:cNvPr id="3078" name="Picture 6" descr="Resultado de imagen para computaciones en mal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874" y="4088094"/>
            <a:ext cx="2715812" cy="199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64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BART SE AGILIZA CON UNA NUEVA INFRAESTRUCTURA DE TI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879123" cy="4351338"/>
          </a:xfrm>
        </p:spPr>
        <p:txBody>
          <a:bodyPr/>
          <a:lstStyle/>
          <a:p>
            <a:r>
              <a:rPr lang="es-BO" dirty="0"/>
              <a:t>BART usa la virtualización para </a:t>
            </a:r>
            <a:r>
              <a:rPr lang="es-BO" dirty="0" smtClean="0"/>
              <a:t>ejecutar varias </a:t>
            </a:r>
            <a:r>
              <a:rPr lang="es-BO" dirty="0"/>
              <a:t>aplicaciones en el mismo servidor, con lo cual se incrementa el uso de la capacidad del </a:t>
            </a:r>
            <a:r>
              <a:rPr lang="es-BO" dirty="0" smtClean="0"/>
              <a:t>servidor hasta </a:t>
            </a:r>
            <a:r>
              <a:rPr lang="es-BO" dirty="0"/>
              <a:t>en un 50 por ciento o más</a:t>
            </a:r>
            <a:r>
              <a:rPr lang="es-BO" dirty="0" smtClean="0"/>
              <a:t>.</a:t>
            </a:r>
          </a:p>
          <a:p>
            <a:endParaRPr lang="es-BO" dirty="0"/>
          </a:p>
          <a:p>
            <a:r>
              <a:rPr lang="es-BO" dirty="0" smtClean="0"/>
              <a:t>Utilizando servidores </a:t>
            </a:r>
            <a:r>
              <a:rPr lang="es-BO" dirty="0" err="1" smtClean="0"/>
              <a:t>blade</a:t>
            </a:r>
            <a:r>
              <a:rPr lang="es-BO" dirty="0" smtClean="0"/>
              <a:t> puede reducir el uso de energía un 20%</a:t>
            </a:r>
            <a:endParaRPr lang="es-BO" dirty="0"/>
          </a:p>
        </p:txBody>
      </p:sp>
      <p:pic>
        <p:nvPicPr>
          <p:cNvPr id="4108" name="Picture 12" descr="https://upload.wikimedia.org/wikipedia/commons/thumb/7/7c/IBM_bladecenter_%28front%29.jpg/220px-IBM_bladecenter_%28front%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866" y="2405916"/>
            <a:ext cx="3427370" cy="257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69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BART SE AGILIZA CON UNA NUEVA INFRAESTRUCTURA DE TI</a:t>
            </a:r>
            <a:endParaRPr lang="es-BO" dirty="0"/>
          </a:p>
        </p:txBody>
      </p:sp>
      <p:pic>
        <p:nvPicPr>
          <p:cNvPr id="5136" name="Picture 16" descr="http://pad3.whstatic.com/images/4/4d/BART-ticket-machines-9545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0" y="2477294"/>
            <a:ext cx="2286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arcador de contenido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BO" dirty="0"/>
              <a:t>Las inversiones en infraestructura de TI que </a:t>
            </a:r>
            <a:r>
              <a:rPr lang="es-BO" dirty="0" smtClean="0"/>
              <a:t>realizó tenían </a:t>
            </a:r>
            <a:r>
              <a:rPr lang="es-BO" dirty="0"/>
              <a:t>que dar soporte a las metas de negocios de BART y contribuir a mejorar su desempeño.</a:t>
            </a:r>
          </a:p>
        </p:txBody>
      </p:sp>
    </p:spTree>
    <p:extLst>
      <p:ext uri="{BB962C8B-B14F-4D97-AF65-F5344CB8AC3E}">
        <p14:creationId xmlns:p14="http://schemas.microsoft.com/office/powerpoint/2010/main" val="262883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BART SE AGILIZA CON UNA NUEVA INFRAESTRUCTURA DE TI</a:t>
            </a:r>
            <a:endParaRPr lang="es-BO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BO" dirty="0"/>
              <a:t>Este caso muestra que las inversiones correctas </a:t>
            </a:r>
            <a:r>
              <a:rPr lang="es-BO" dirty="0" smtClean="0"/>
              <a:t>en hardware </a:t>
            </a:r>
            <a:r>
              <a:rPr lang="es-BO" dirty="0"/>
              <a:t>y software no sólo mejoran el desempeño de negocios, sino que también </a:t>
            </a:r>
            <a:r>
              <a:rPr lang="es-BO" dirty="0" smtClean="0"/>
              <a:t>pueden contribuir </a:t>
            </a:r>
            <a:r>
              <a:rPr lang="es-BO" dirty="0"/>
              <a:t>al logro de metas sociales importantes, como la conservación de </a:t>
            </a:r>
            <a:r>
              <a:rPr lang="es-BO" dirty="0" smtClean="0"/>
              <a:t>energía y </a:t>
            </a:r>
            <a:r>
              <a:rPr lang="es-BO" dirty="0"/>
              <a:t>materiales.</a:t>
            </a:r>
          </a:p>
        </p:txBody>
      </p:sp>
      <p:pic>
        <p:nvPicPr>
          <p:cNvPr id="6146" name="Picture 2" descr="Resultado de imagen para bay area rapid transit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2608"/>
            <a:ext cx="5181600" cy="291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76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BART SE AGILIZA CON UNA NUEVA INFRAESTRUCTURA DE TI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908" y="1898060"/>
            <a:ext cx="7944829" cy="420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034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264</Words>
  <Application>Microsoft Office PowerPoint</Application>
  <PresentationFormat>Panorámica</PresentationFormat>
  <Paragraphs>23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INFRAESTRUCTURA DE TI Y TECNOLOGÍAS EMERGENTES</vt:lpstr>
      <vt:lpstr>BART SE AGILIZA CON UNA NUEVA INFRAESTRUCTURA DE TI</vt:lpstr>
      <vt:lpstr>BART SE AGILIZA CON UNA NUEVA INFRAESTRUCTURA DE TI</vt:lpstr>
      <vt:lpstr>BART SE AGILIZA CON UNA NUEVA INFRAESTRUCTURA DE TI</vt:lpstr>
      <vt:lpstr>BART SE AGILIZA CON UNA NUEVA INFRAESTRUCTURA DE TI</vt:lpstr>
      <vt:lpstr>BART SE AGILIZA CON UNA NUEVA INFRAESTRUCTURA DE TI</vt:lpstr>
      <vt:lpstr>BART SE AGILIZA CON UNA NUEVA INFRAESTRUCTURA DE TI</vt:lpstr>
      <vt:lpstr>BART SE AGILIZA CON UNA NUEVA INFRAESTRUCTURA DE TI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Infraestructura de TI y tecnologías emergentes</dc:title>
  <dc:creator>Omar</dc:creator>
  <cp:lastModifiedBy>Omar</cp:lastModifiedBy>
  <cp:revision>12</cp:revision>
  <dcterms:created xsi:type="dcterms:W3CDTF">2016-09-14T01:08:16Z</dcterms:created>
  <dcterms:modified xsi:type="dcterms:W3CDTF">2016-09-14T03:53:10Z</dcterms:modified>
</cp:coreProperties>
</file>