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B371FC-8374-4847-BDB4-8B08056D4ED2}" type="datetimeFigureOut">
              <a:rPr lang="es-BO" smtClean="0"/>
              <a:t>21/11/2016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B2A5A87-C824-4AEC-BE2D-BF7438571DD6}" type="slidenum">
              <a:rPr lang="es-BO" smtClean="0"/>
              <a:t>‹Nº›</a:t>
            </a:fld>
            <a:endParaRPr lang="es-B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3312368"/>
          </a:xfrm>
        </p:spPr>
        <p:txBody>
          <a:bodyPr/>
          <a:lstStyle/>
          <a:p>
            <a:r>
              <a:rPr lang="es-BO" sz="6600" dirty="0"/>
              <a:t>INTELIGENCIA DE NEGOCIOS EN LA EMPRESA</a:t>
            </a:r>
          </a:p>
        </p:txBody>
      </p:sp>
    </p:spTree>
    <p:extLst>
      <p:ext uri="{BB962C8B-B14F-4D97-AF65-F5344CB8AC3E}">
        <p14:creationId xmlns:p14="http://schemas.microsoft.com/office/powerpoint/2010/main" val="24344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085"/>
            <a:ext cx="82442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7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" y="84528"/>
            <a:ext cx="9000000" cy="67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0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" y="0"/>
            <a:ext cx="9000000" cy="67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" y="73449"/>
            <a:ext cx="9000000" cy="67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0"/>
            <a:ext cx="9000000" cy="67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893"/>
            <a:ext cx="9000000" cy="67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0000" cy="67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000000" cy="67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" y="111251"/>
            <a:ext cx="9000000" cy="67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94"/>
            <a:ext cx="9000000" cy="67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" y="0"/>
            <a:ext cx="9075116" cy="6840000"/>
          </a:xfrm>
        </p:spPr>
      </p:pic>
    </p:spTree>
    <p:extLst>
      <p:ext uri="{BB962C8B-B14F-4D97-AF65-F5344CB8AC3E}">
        <p14:creationId xmlns:p14="http://schemas.microsoft.com/office/powerpoint/2010/main" val="169461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11"/>
            <a:ext cx="9000000" cy="67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" y="0"/>
            <a:ext cx="9047762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4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6624"/>
            <a:ext cx="9088396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06571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"/>
            <a:ext cx="9115485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5" y="19014"/>
            <a:ext cx="9147305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" y="-1825"/>
            <a:ext cx="910650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" y="18811"/>
            <a:ext cx="911098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91283"/>
            <a:ext cx="9000000" cy="6766717"/>
          </a:xfrm>
        </p:spPr>
      </p:pic>
    </p:spTree>
    <p:extLst>
      <p:ext uri="{BB962C8B-B14F-4D97-AF65-F5344CB8AC3E}">
        <p14:creationId xmlns:p14="http://schemas.microsoft.com/office/powerpoint/2010/main" val="225124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" y="0"/>
            <a:ext cx="9000000" cy="6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18"/>
            <a:ext cx="9000000" cy="67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5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" y="114727"/>
            <a:ext cx="9148868" cy="67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" y="37067"/>
            <a:ext cx="9097471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9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15"/>
            <a:ext cx="9000000" cy="6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2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0000" cy="67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9814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143</TotalTime>
  <Words>6</Words>
  <Application>Microsoft Office PowerPoint</Application>
  <PresentationFormat>Presentación en pantalla 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Arial Narrow</vt:lpstr>
      <vt:lpstr>Horizonte</vt:lpstr>
      <vt:lpstr>INTELIGENCIA DE NEGOCIOS EN LA 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</dc:creator>
  <cp:lastModifiedBy>itic</cp:lastModifiedBy>
  <cp:revision>12</cp:revision>
  <dcterms:created xsi:type="dcterms:W3CDTF">2016-11-18T03:42:28Z</dcterms:created>
  <dcterms:modified xsi:type="dcterms:W3CDTF">2016-11-21T18:16:26Z</dcterms:modified>
</cp:coreProperties>
</file>