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4" r:id="rId9"/>
    <p:sldId id="280" r:id="rId10"/>
    <p:sldId id="275" r:id="rId11"/>
    <p:sldId id="276" r:id="rId12"/>
    <p:sldId id="277" r:id="rId13"/>
    <p:sldId id="278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8C88C-39A8-4418-8EC0-3429CA620913}">
  <a:tblStyle styleId="{2418C88C-39A8-4418-8EC0-3429CA6209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CB6B9284-20FB-84A0-F462-66F5910D4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7E4F4545-4EBA-015B-0528-0B8984D0D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D65B2FE9-E431-AC88-179C-4801BC1F85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3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75CD2151-A687-2B60-6058-2AF9F5F4D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F063AA12-7D9C-5851-B5B5-D6FEC817E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412DCA42-703C-B8D8-9DB6-5092B21A9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8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8436D7CB-9D85-9A94-9B0F-73CEDDAE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83D24842-E6C8-727C-B19B-62637A334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2F1511BB-24B4-8968-2AD3-4683156B2D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75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7238D395-16FC-31EF-28D6-8134840C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9507F0F2-E6FF-C3F1-FA81-D655C618D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E813FFFD-D0AC-09CF-4834-1E4811739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68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A8709E07-4833-6253-F5A5-B52FF6247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7CC03EEA-7CD2-B295-1B5F-98DD47A4D7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9CEC8048-6A82-EA51-B7C3-7BDB54A03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56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4b4b4da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4b4b4da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8ED43281-C1B6-3AE3-6281-2B806C57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EC763FD8-2A7A-4257-C8A9-17F1D30633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AC354468-B7C4-F3E0-CD0D-3F539D858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53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24F10B47-7C2B-F717-5C0B-DDD073141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E91FAD22-9061-648C-4BC4-D99F794741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4D4448BC-EF2D-7844-6471-AFA610EC4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2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418D329C-E705-05DA-0C6A-B0939D68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BDE75EDE-4A10-148C-1D39-7C6275CB2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89CF8A49-D45A-DB1A-DDB2-94DD0D83D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34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EA566F2B-DCA3-EDD2-65C6-D63D1F035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B32AE182-9B4C-C34F-C7C3-EB813E4FFD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AC2794C6-5967-147E-A243-CE4CC68735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88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DCECE98E-22B1-210B-03A5-A5433E24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BDB47D4A-6EC8-671D-CD13-41B7D7E0B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D4ADAF44-99DF-16AD-BEBD-09F031908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38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0BC701A5-FB05-1C67-3AAC-9D5E7E9B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>
            <a:extLst>
              <a:ext uri="{FF2B5EF4-FFF2-40B4-BE49-F238E27FC236}">
                <a16:creationId xmlns:a16="http://schemas.microsoft.com/office/drawing/2014/main" id="{CB25D955-13EE-E262-ED5E-FD8A34623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>
            <a:extLst>
              <a:ext uri="{FF2B5EF4-FFF2-40B4-BE49-F238E27FC236}">
                <a16:creationId xmlns:a16="http://schemas.microsoft.com/office/drawing/2014/main" id="{83231DAE-1A40-67FE-25E5-253DA8C4D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2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103500"/>
            <a:ext cx="85206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КУРСОВАЯ РАБОТА НА ТЕМУ: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 «</a:t>
            </a:r>
            <a:r>
              <a:rPr lang="ru-RU" sz="2000" dirty="0"/>
              <a:t>Разработка системы генерации</a:t>
            </a:r>
            <a:r>
              <a:rPr lang="en-GB" sz="2000" dirty="0"/>
              <a:t> </a:t>
            </a:r>
            <a:r>
              <a:rPr lang="ru-RU" sz="2000" dirty="0"/>
              <a:t>и управления трёхмерными телами для заполнения лунок</a:t>
            </a:r>
            <a:r>
              <a:rPr lang="en-GB" sz="2000" dirty="0"/>
              <a:t> </a:t>
            </a:r>
            <a:r>
              <a:rPr lang="ru-RU" sz="2000" dirty="0"/>
              <a:t>на площадке</a:t>
            </a:r>
            <a:r>
              <a:rPr lang="ru" sz="2000" dirty="0"/>
              <a:t>»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54942" y="4350900"/>
            <a:ext cx="331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Студент: Смирнов И.В.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Руководитель: Куров А.В.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03075" y="525700"/>
            <a:ext cx="4162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a:t>
            </a:r>
            <a:endParaRPr sz="1200"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25" y="525699"/>
            <a:ext cx="1022075" cy="11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A9FE65A8-A620-FF2B-0921-625666E184C1}"/>
              </a:ext>
            </a:extLst>
          </p:cNvPr>
          <p:cNvSpPr txBox="1">
            <a:spLocks/>
          </p:cNvSpPr>
          <p:nvPr/>
        </p:nvSpPr>
        <p:spPr>
          <a:xfrm>
            <a:off x="3729255" y="4747200"/>
            <a:ext cx="3314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ru-RU" sz="1200" dirty="0">
                <a:solidFill>
                  <a:schemeClr val="dk1"/>
                </a:solidFill>
              </a:rPr>
              <a:t>Москва, 2024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EB507B00-F931-63A8-7913-9436B061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AD12138-D3EB-58F6-AD40-C3E724CE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 программы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15EA19F9-E6FF-F50A-DFB1-FA59F89151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10</a:t>
            </a:fld>
            <a:endParaRPr lang="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9CB24C-BB31-67E3-2256-9E05FEF9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5" y="833204"/>
            <a:ext cx="7854215" cy="40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0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B26681F4-C27C-4F75-4BC7-24A248CB5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C35E66F-3C12-19C6-25B4-A198FB94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258CD1F9-C31D-E2DE-ADF1-0E0D87C59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11</a:t>
            </a:fld>
            <a:endParaRPr lang="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146919-6F5D-DC90-EE80-3EBC72DEE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574625"/>
            <a:ext cx="4271724" cy="44106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F7C9F6-41FB-2B66-9628-6F821204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896" y="574625"/>
            <a:ext cx="1165228" cy="30038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F5BF07-0931-4990-9FF9-B24F202B9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124" y="574625"/>
            <a:ext cx="1315913" cy="24627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BCB273-7216-81F9-D33F-771510566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409" y="575060"/>
            <a:ext cx="1527049" cy="193384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FAF190-487F-6B09-EF42-8EA5E2E07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443" y="3188757"/>
            <a:ext cx="1434015" cy="16712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47D308-03A8-375E-AF11-EB1F01A44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896" y="4000814"/>
            <a:ext cx="1271079" cy="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DE7C8EFB-A336-9C81-5792-530C3B47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E164C87-BB98-8995-1CF8-58E6B2B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отрисовки сцены от количества тел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3F036858-A2A4-A7E6-240B-3A77550D67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12</a:t>
            </a:fld>
            <a:endParaRPr lang="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73FBD3-3D08-32F7-3684-90A942B7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6" y="574625"/>
            <a:ext cx="8156992" cy="43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5C8869B4-5998-DDBB-9651-C4AA409F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0A5D323-C3BE-D861-A6C4-20CB8972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отрисовки сцены от количества лунок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E45199CD-DE6B-E987-FD4F-2646C0256F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13</a:t>
            </a:fld>
            <a:endParaRPr lang="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4A0EA-9A99-448E-52CC-B6FDA5D2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" y="667119"/>
            <a:ext cx="7711440" cy="40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1AD44708-64BC-D2BF-3C36-AA895A41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861EF1B-2783-6650-2D93-199CD57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7"/>
            <a:ext cx="8521700" cy="573088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17D1E4E-DCDA-C70E-1B8A-BC7E099F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" y="574625"/>
            <a:ext cx="9142900" cy="4567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курсовой работы </a:t>
            </a: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моделирования прямоугольной площадки с лунками, соответствующими трёхмерным телам и возможностью генерации тел с их падением на площадку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список доступных к размещению на сцене объектов, формализовать эти объекты;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алгоритмы компьютерной графики для визуализации сцены и объектов на ней;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 и реализовать выбранные алгоритмы визуализации;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ПО.</a:t>
            </a:r>
          </a:p>
          <a:p>
            <a:pPr>
              <a:buFont typeface="Times New Roman" panose="02020603050405020304" pitchFamily="18" charset="0"/>
              <a:buChar char="–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54FFFA82-E117-EBEA-93C6-82889D12D5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4928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692" y="-12516"/>
            <a:ext cx="8521700" cy="573088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C6A298-31F6-B398-2DC7-754487E9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2" y="560572"/>
            <a:ext cx="8520600" cy="45829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</a:t>
            </a:r>
            <a:r>
              <a:rPr lang="ru-RU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 (ПО) для моделирования прямоугольной площадки с лунками, соответствующими трёхмерным телам (сфера, куб, шестигранная призма</a:t>
            </a:r>
            <a:r>
              <a:rPr lang="ru-RU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цилиндр) </a:t>
            </a:r>
            <a:r>
              <a:rPr lang="ru-RU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возможностью генерации тел с их падением на площадку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список доступных к размещению на сцене объектов, формализовать эти объекты;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алгоритмы компьютерной графики для визуализации сцены и объектов на ней;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разработки;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 и реализовать выбранные алгоритмы визуализации;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ПО.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65E8780-9798-647E-A787-14124481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объектов сцены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81AB927-FC62-E4AD-C231-082C3DA7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2336"/>
            <a:ext cx="8520600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Площадка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Тела (сферы, кубы, шестигранные призмы, цилиндры)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Лунки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31541498-50C6-BB8D-4CDE-DF3B1EC0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B1B111A-82B1-7472-A30E-F0C4DCD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алгоритмы и подходы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E86754B-B115-2B75-1DD7-DBDC039F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2336"/>
            <a:ext cx="8520600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модель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Закраска по методу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освещения Ламберта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B6EF64A1-0045-52DE-7169-58ECECCEA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6494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97609803-F094-AB56-BCCE-01D13ACD0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E6B98CC-0B53-F388-64A0-22215900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изображения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1656F10B-0E84-DA01-29F8-C208C30C2D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5</a:t>
            </a:fld>
            <a:endParaRPr lang="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A384CE-0DE8-F476-88C6-E17A6FD0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561976"/>
            <a:ext cx="6776185" cy="44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71FCCD0A-ECF0-F2C8-64CE-11707D54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986F7C5-45B7-716C-2644-EAD795F6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использующего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C09011BB-B31E-01CE-E9C9-A186DBA4C8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6</a:t>
            </a:fld>
            <a:endParaRPr lang="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6077B5-2A70-D784-5F31-D52FCCD5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26" y="477002"/>
            <a:ext cx="3109138" cy="46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662F24C2-3391-85B4-944B-B3C59180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B7C686-2AAC-8736-30D8-526BA201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алгоритмов вычисления освещенности и проверки затенения точки объектом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4248AE44-D6D5-BCB8-2AE6-E16CC94310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7</a:t>
            </a:fld>
            <a:endParaRPr lang="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AD4B16-BD61-23DA-BCC6-FBD7EE47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01" y="783437"/>
            <a:ext cx="3811887" cy="43581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A84EF0-3E7C-D7F3-D4E3-AC257BCB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01" y="783437"/>
            <a:ext cx="3106730" cy="43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BFC030D2-800D-850F-FB5C-4CD0F8A0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D6B7D0D-4268-8938-D3AD-A4A23751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моделирования лунок</a:t>
            </a: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C0835EFF-94FE-BD85-FAFE-93DEC5318D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8</a:t>
            </a:fld>
            <a:endParaRPr lang="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B7D583-3B49-5E7E-3E5C-5FE0FEEF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9" y="2366934"/>
            <a:ext cx="1857634" cy="409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3BFF7B-8814-9814-D3E1-64D6E167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9" y="2824198"/>
            <a:ext cx="2038635" cy="3429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75A048-922E-EA8D-AC55-CB4BE1F39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19" y="1010008"/>
            <a:ext cx="4334480" cy="628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A92F7B-9755-FE29-29CB-6525CE376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68" y="739084"/>
            <a:ext cx="1009791" cy="3143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E49BE5-91AD-0390-BF5E-71CC5A163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36" y="3846341"/>
            <a:ext cx="6211167" cy="8002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91649D-0CB1-F199-FE4E-0E94949FA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8" y="3440687"/>
            <a:ext cx="3057952" cy="31436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897380-D721-811A-B6DF-8CA116C92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3783" y="853468"/>
            <a:ext cx="281979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D6D4FE1D-FB77-3080-B391-B0348A83B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74A088-317B-4E3C-BD13-AC392855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7" y="0"/>
            <a:ext cx="8521700" cy="5730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929F4CD-5946-55DF-895D-4CE27E5A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7" y="573088"/>
            <a:ext cx="8520600" cy="4570412"/>
          </a:xfrm>
        </p:spPr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программного обеспечения был выбран язык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стандартных математических классов для работы с векторами и матрицами;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LINQ-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классами, коллекциями.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была выбрана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платформы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Forms;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отладчика и сборки.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–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25">
            <a:extLst>
              <a:ext uri="{FF2B5EF4-FFF2-40B4-BE49-F238E27FC236}">
                <a16:creationId xmlns:a16="http://schemas.microsoft.com/office/drawing/2014/main" id="{FE544F69-4F09-2288-1E63-45798C593F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fld id="{00000000-1234-1234-1234-123412341234}" type="slidenum">
              <a:rPr lang="ru"/>
              <a:pPr lvl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8062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396</Words>
  <Application>Microsoft Office PowerPoint</Application>
  <PresentationFormat>Экран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КУРСОВАЯ РАБОТА НА ТЕМУ:  «Разработка системы генерации и управления трёхмерными телами для заполнения лунок на площадке»</vt:lpstr>
      <vt:lpstr>Цель и задачи</vt:lpstr>
      <vt:lpstr>Описание объектов сцены</vt:lpstr>
      <vt:lpstr>Используемые алгоритмы и подходы</vt:lpstr>
      <vt:lpstr>Алгоритм построения изображения</vt:lpstr>
      <vt:lpstr>Схема алгоритма, использующего Z-буфер</vt:lpstr>
      <vt:lpstr>Схемы алгоритмов вычисления освещенности и проверки затенения точки объектом</vt:lpstr>
      <vt:lpstr>Алгоритм моделирования лунок</vt:lpstr>
      <vt:lpstr>Выбор языка программирования и среды разработки</vt:lpstr>
      <vt:lpstr>Схема классов программы</vt:lpstr>
      <vt:lpstr>Интерфейс программы</vt:lpstr>
      <vt:lpstr>Зависимость времени отрисовки сцены от количества тел</vt:lpstr>
      <vt:lpstr>Зависимость времени отрисовки сцены от количества лунок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Ivan Smirnov</cp:lastModifiedBy>
  <cp:revision>12</cp:revision>
  <dcterms:modified xsi:type="dcterms:W3CDTF">2024-12-16T15:28:12Z</dcterms:modified>
</cp:coreProperties>
</file>