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67" r:id="rId3"/>
    <p:sldId id="26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8C88C-39A8-4418-8EC0-3429CA620913}">
  <a:tblStyle styleId="{2418C88C-39A8-4418-8EC0-3429CA6209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7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b64b4b4da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b64b4b4da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64b4b4da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64b4b4da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2150" y="2722750"/>
            <a:ext cx="8520600" cy="87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НАУЧНО-ИССЛЕДОВАТЕЛЬСКАЯ РАБОТА НА ТЕМУ: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 «Методы решения задачи коммивояжёра»</a:t>
            </a:r>
            <a:endParaRPr sz="2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829300" y="4350900"/>
            <a:ext cx="331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Студент: Смирнов И.В.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Руководитель: Кострицкий А.С.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3075" y="525700"/>
            <a:ext cx="4162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</a:t>
            </a:r>
            <a:endParaRPr sz="1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525699"/>
            <a:ext cx="1022075" cy="11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Формализованная постановка задачи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D64BF9-9BE5-F303-CD75-0A88941C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45" y="1017725"/>
            <a:ext cx="6513710" cy="3942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165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Результаты сравнения методов решения</a:t>
            </a:r>
            <a:endParaRPr dirty="0"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1" name="Google Shape;141;p25"/>
              <p:cNvGraphicFramePr/>
              <p:nvPr>
                <p:extLst>
                  <p:ext uri="{D42A27DB-BD31-4B8C-83A1-F6EECF244321}">
                    <p14:modId xmlns:p14="http://schemas.microsoft.com/office/powerpoint/2010/main" val="2109057466"/>
                  </p:ext>
                </p:extLst>
              </p:nvPr>
            </p:nvGraphicFramePr>
            <p:xfrm>
              <a:off x="671874" y="821212"/>
              <a:ext cx="7800252" cy="4038805"/>
            </p:xfrm>
            <a:graphic>
              <a:graphicData uri="http://schemas.openxmlformats.org/drawingml/2006/table">
                <a:tbl>
                  <a:tblPr>
                    <a:noFill/>
                    <a:tableStyleId>{2418C88C-39A8-4418-8EC0-3429CA620913}</a:tableStyleId>
                  </a:tblPr>
                  <a:tblGrid>
                    <a:gridCol w="13000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957282784"/>
                        </a:ext>
                      </a:extLst>
                    </a:gridCol>
                  </a:tblGrid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Метод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Точность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Сложность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Масштаб.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Простота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 err="1"/>
                            <a:t>Распарал</a:t>
                          </a:r>
                          <a:r>
                            <a:rPr lang="ru-RU" sz="1400" dirty="0"/>
                            <a:t>.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МПП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МДП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" sz="1400" dirty="0"/>
                            <a:t>+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ВГ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" sz="1400" dirty="0"/>
                            <a:t>+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(2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ММЛ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91840505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МБС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-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669291007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ГА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2558933993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3290718464"/>
                      </a:ext>
                    </a:extLst>
                  </a:tr>
                  <a:tr h="39244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МИО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2370809250"/>
                      </a:ext>
                    </a:extLst>
                  </a:tr>
                  <a:tr h="48853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МРЧ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ar-AE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ar-AE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ar-AE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41047146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1" name="Google Shape;141;p25"/>
              <p:cNvGraphicFramePr/>
              <p:nvPr>
                <p:extLst>
                  <p:ext uri="{D42A27DB-BD31-4B8C-83A1-F6EECF244321}">
                    <p14:modId xmlns:p14="http://schemas.microsoft.com/office/powerpoint/2010/main" val="2109057466"/>
                  </p:ext>
                </p:extLst>
              </p:nvPr>
            </p:nvGraphicFramePr>
            <p:xfrm>
              <a:off x="671874" y="821212"/>
              <a:ext cx="7800252" cy="4038805"/>
            </p:xfrm>
            <a:graphic>
              <a:graphicData uri="http://schemas.openxmlformats.org/drawingml/2006/table">
                <a:tbl>
                  <a:tblPr>
                    <a:noFill/>
                    <a:tableStyleId>{2418C88C-39A8-4418-8EC0-3429CA620913}</a:tableStyleId>
                  </a:tblPr>
                  <a:tblGrid>
                    <a:gridCol w="13000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00042">
                      <a:extLst>
                        <a:ext uri="{9D8B030D-6E8A-4147-A177-3AD203B41FA5}">
                          <a16:colId xmlns:a16="http://schemas.microsoft.com/office/drawing/2014/main" val="2957282784"/>
                        </a:ext>
                      </a:extLst>
                    </a:gridCol>
                  </a:tblGrid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Метод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Точность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Сложность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Масштаб.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Простота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 err="1"/>
                            <a:t>Распарал</a:t>
                          </a:r>
                          <a:r>
                            <a:rPr lang="ru-RU" sz="1400" dirty="0"/>
                            <a:t>.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МПП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101538" r="-301408" b="-8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МДП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" sz="1400" dirty="0"/>
                            <a:t>+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201538" r="-301408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ВГ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" sz="1400" dirty="0"/>
                            <a:t>+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306250" r="-301408" b="-6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ММЛ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400000" r="-301408" b="-5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191840505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МБС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400" dirty="0"/>
                            <a:t>-</a:t>
                          </a:r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500000" r="-301408" b="-4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669291007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ГА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600000" r="-301408" b="-3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2558933993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МА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700000" r="-301408" b="-2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3290718464"/>
                      </a:ext>
                    </a:extLst>
                  </a:tr>
                  <a:tr h="394474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МИО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800000" r="-301408" b="-12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2370809250"/>
                      </a:ext>
                    </a:extLst>
                  </a:tr>
                  <a:tr h="48853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МРЧ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-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0557" marR="90557" marT="90557" marB="90557">
                        <a:blipFill>
                          <a:blip r:embed="rId3"/>
                          <a:stretch>
                            <a:fillRect l="-200939" t="-731250" r="-301408" b="-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-RU" sz="1400" dirty="0"/>
                            <a:t>±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ru" sz="1400" dirty="0"/>
                            <a:t>+</a:t>
                          </a:r>
                          <a:endParaRPr sz="1400" dirty="0"/>
                        </a:p>
                      </a:txBody>
                      <a:tcPr marL="90557" marR="90557" marT="90557" marB="90557"/>
                    </a:tc>
                    <a:extLst>
                      <a:ext uri="{0D108BD9-81ED-4DB2-BD59-A6C34878D82A}">
                        <a16:rowId xmlns:a16="http://schemas.microsoft.com/office/drawing/2014/main" val="410471463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Экран (16:9)</PresentationFormat>
  <Paragraphs>69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Cambria Math</vt:lpstr>
      <vt:lpstr>Simple Light</vt:lpstr>
      <vt:lpstr>НАУЧНО-ИССЛЕДОВАТЕЛЬСКАЯ РАБОТА НА ТЕМУ:  «Методы решения задачи коммивояжёра»</vt:lpstr>
      <vt:lpstr>Формализованная постановка задачи</vt:lpstr>
      <vt:lpstr>Результаты сравнения методов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Ivan Smirnov</cp:lastModifiedBy>
  <cp:revision>2</cp:revision>
  <dcterms:modified xsi:type="dcterms:W3CDTF">2024-12-10T18:31:11Z</dcterms:modified>
</cp:coreProperties>
</file>