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8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0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529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630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80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066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773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9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72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59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54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7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16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4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32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94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3F71-E863-4CC4-96EC-5913AC9D7ECB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585992-F34C-4F94-B0BB-94EB90C11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29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380E8-8022-4464-8620-A31276643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Galaxy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9DCBDA-91FA-4F04-9786-B612434CA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 проекта</a:t>
            </a:r>
            <a:r>
              <a:rPr lang="en-US" dirty="0"/>
              <a:t>: </a:t>
            </a:r>
            <a:r>
              <a:rPr lang="ru-RU" dirty="0"/>
              <a:t>Смирнов Иван Владимирович (</a:t>
            </a:r>
            <a:r>
              <a:rPr lang="en-US" dirty="0" err="1"/>
              <a:t>Aivan</a:t>
            </a:r>
            <a:r>
              <a:rPr lang="en-US" dirty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94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C5D4D-8B25-488B-9491-B5142E44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Галактическое противостояние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79CF0-7A0E-4BD8-BEBC-1FA5F992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 когда-нибудь хотели полетать на космическом корабле, встречая и уничтожая вражеские ракеты для исследования новых прекрасных и неоткрытых галактик? Что же, Ваша мечта сбылась! Данная игра специально сделана для тех, кто хочет поиграть в аркадные игры и поностальгировать по 8-бит играм.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EF614D-0E83-481F-B5AD-F62C23D5C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93" y="4016162"/>
            <a:ext cx="2702182" cy="22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AE26F-023D-454E-972E-7D3205C1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25" y="-495300"/>
            <a:ext cx="8596668" cy="3403600"/>
          </a:xfrm>
        </p:spPr>
        <p:txBody>
          <a:bodyPr/>
          <a:lstStyle/>
          <a:p>
            <a:r>
              <a:rPr lang="ru-RU" dirty="0"/>
              <a:t>Основные реализации в проекте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F33213E-5F20-4DBA-8002-ED4E08ED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434" y="1858038"/>
            <a:ext cx="8596668" cy="157096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данном проекте реализованы изображения разных персонажей, фона, внутренне-игровых надписей и так далее, а также разные звуки таких событий как выстрел или взрыв. В игре реализованы несколько типов ракет, каждая из которых имеет свою механику, здоровье, очки и цвет. В самом коде программы присутствуют классы всех внутренне-игровых спрайтов, сам игровой цикл в котором в зависимости от уровня появляются определенные ракеты в определенном количестве. Игроку требуется пройти 10 галактик, чтобы пройти игру и увидеть победный экран, а ещё в игре присутствуют разные </a:t>
            </a:r>
            <a:r>
              <a:rPr lang="ru-RU" dirty="0" err="1"/>
              <a:t>секретики</a:t>
            </a:r>
            <a:r>
              <a:rPr lang="ru-RU" dirty="0"/>
              <a:t>. Игра требует усидчивости и даже в самом начале предупреждают, что вам предстоит непростое путешествие.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88EFFDF-E28C-4500-93C7-91D0E9B4712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8" y="4003393"/>
            <a:ext cx="4513262" cy="23209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3A0B33-AC89-41F7-9489-4380E2E67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90" y="4287764"/>
            <a:ext cx="1639490" cy="20365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E50129-544B-40A1-BFC7-84CB0A41A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68" y="4476157"/>
            <a:ext cx="3024100" cy="15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4FC02-2475-47C8-B5A0-C1D2EBC4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дальше?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06A311-E713-47C2-86DF-95B457337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270" y="3429000"/>
            <a:ext cx="8596668" cy="157096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Таким образом, можно сказать, что проект получился оригинальным и продуманным. В дальнейшем, нужно будет сбалансировать сложность игры как для начинающих игроков, так и для профи</a:t>
            </a:r>
            <a:r>
              <a:rPr lang="en-US" dirty="0"/>
              <a:t>,</a:t>
            </a:r>
            <a:r>
              <a:rPr lang="ru-RU" dirty="0"/>
              <a:t> добавить больше уровней</a:t>
            </a:r>
            <a:r>
              <a:rPr lang="en-US" dirty="0"/>
              <a:t>, </a:t>
            </a:r>
            <a:r>
              <a:rPr lang="ru-RU" dirty="0"/>
              <a:t>бонусов, новые типы ракет, возможность поменять лазер, добавить больше боссов, придумать сюжет и сделать более динамичный и насыщенный геймплей. Но первая версия игры </a:t>
            </a:r>
            <a:r>
              <a:rPr lang="ru-RU"/>
              <a:t>уже вышла!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23575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244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Galaxy</vt:lpstr>
      <vt:lpstr>Галактическое противостояние</vt:lpstr>
      <vt:lpstr>Основные реализации в проекте</vt:lpstr>
      <vt:lpstr>Что же дальше?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Computer</dc:creator>
  <cp:lastModifiedBy>Computer</cp:lastModifiedBy>
  <cp:revision>4</cp:revision>
  <dcterms:created xsi:type="dcterms:W3CDTF">2020-01-16T18:23:57Z</dcterms:created>
  <dcterms:modified xsi:type="dcterms:W3CDTF">2020-01-16T18:58:47Z</dcterms:modified>
</cp:coreProperties>
</file>