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d498bc5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d498bc5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d498bc5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d498bc5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d498bc5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d498bc5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d498bc5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d498bc5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d498bc5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d498bc5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d498bc5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d498bc5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d498bc5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d498bc5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3309" y="2571600"/>
            <a:ext cx="2524665" cy="181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1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4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200"/>
              <a:buChar char="»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 algn="ctr" rtl="0"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 algn="ctr" rtl="0"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 algn="ctr" rtl="0">
              <a:spcBef>
                <a:spcPts val="36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36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36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36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36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36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9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3309" y="2571600"/>
            <a:ext cx="2524665" cy="181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600"/>
              <a:buFont typeface="Montserrat"/>
              <a:buNone/>
            </a:pPr>
            <a:r>
              <a:rPr lang="en" sz="9600" b="0" i="0" u="none" strike="noStrike" cap="none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950" y="3521962"/>
            <a:ext cx="1353227" cy="97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1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600"/>
              <a:buFont typeface="Montserrat"/>
              <a:buNone/>
            </a:pPr>
            <a:r>
              <a:rPr lang="en" sz="9600" b="0" i="0" u="none" strike="noStrike" cap="none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950" y="3521962"/>
            <a:ext cx="1353227" cy="97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2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2"/>
          </p:nvPr>
        </p:nvSpPr>
        <p:spPr>
          <a:xfrm>
            <a:off x="3426549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3"/>
          </p:nvPr>
        </p:nvSpPr>
        <p:spPr>
          <a:xfrm>
            <a:off x="5842899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4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6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4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8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4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5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3426549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5842899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9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4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43878" y="648725"/>
            <a:ext cx="6597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543878" y="648725"/>
            <a:ext cx="6597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reg.l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ana.org/domains/root/db" TargetMode="External"/><Relationship Id="rId4" Type="http://schemas.openxmlformats.org/officeDocument/2006/relationships/hyperlink" Target="http://www.domreg.lt/public?pg=278B4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lfcoastwebnet.com/shared-vps-dedicated-server-whats-differenc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to internets..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87" y="236400"/>
            <a:ext cx="6539025" cy="46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 idx="4294967295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4294967295"/>
          </p:nvPr>
        </p:nvSpPr>
        <p:spPr>
          <a:xfrm>
            <a:off x="1602475" y="1918325"/>
            <a:ext cx="5939100" cy="25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TLD’s</a:t>
            </a:r>
            <a:br>
              <a:rPr lang="en" sz="4800" b="1">
                <a:solidFill>
                  <a:srgbClr val="FFFFFF"/>
                </a:solidFill>
              </a:rPr>
            </a:br>
            <a:r>
              <a:rPr lang="en" sz="3000" b="1">
                <a:solidFill>
                  <a:srgbClr val="FFFFFF"/>
                </a:solidFill>
              </a:rPr>
              <a:t>Top-level domain</a:t>
            </a:r>
            <a:endParaRPr sz="3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 descr="Top Level Domai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723900"/>
            <a:ext cx="56388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Domeno registravimas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.lt</a:t>
            </a:r>
            <a:r>
              <a:rPr lang="en"/>
              <a:t> domenas: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u="sng">
                <a:solidFill>
                  <a:schemeClr val="hlink"/>
                </a:solidFill>
                <a:hlinkClick r:id="rId3"/>
              </a:rPr>
              <a:t>domreg.lt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u="sng">
                <a:solidFill>
                  <a:schemeClr val="hlink"/>
                </a:solidFill>
                <a:hlinkClick r:id="rId4"/>
              </a:rPr>
              <a:t>domreg.lt/public?pg=278B40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kiti </a:t>
            </a:r>
            <a:r>
              <a:rPr lang="en"/>
              <a:t>(.com, .net, ..):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u="sng">
                <a:solidFill>
                  <a:schemeClr val="hlink"/>
                </a:solidFill>
                <a:hlinkClick r:id="rId5"/>
              </a:rPr>
              <a:t>iana.org/domains/root/db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 idx="4294967295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4294967295"/>
          </p:nvPr>
        </p:nvSpPr>
        <p:spPr>
          <a:xfrm>
            <a:off x="1602475" y="1918325"/>
            <a:ext cx="5939100" cy="25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SERVER</a:t>
            </a:r>
            <a:endParaRPr sz="3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6" descr="Vaizdo rezultatas pagal užklausą „running linux server at home“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813" y="1388250"/>
            <a:ext cx="4872375" cy="29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server from home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hosting</a:t>
            </a:r>
            <a:endParaRPr/>
          </a:p>
        </p:txBody>
      </p:sp>
      <p:pic>
        <p:nvPicPr>
          <p:cNvPr id="212" name="Google Shape;212;p37" descr="Vaizdo rezultatas pagal užklausą „shared vps server“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875" y="1444575"/>
            <a:ext cx="5120325" cy="27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 skaidrė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 skaidrė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Source Sans Pro</vt:lpstr>
      <vt:lpstr>Arial</vt:lpstr>
      <vt:lpstr>CA skaidrės</vt:lpstr>
      <vt:lpstr>CA skaidrės</vt:lpstr>
      <vt:lpstr>Path to internets..</vt:lpstr>
      <vt:lpstr>PowerPoint Presentation</vt:lpstr>
      <vt:lpstr>D</vt:lpstr>
      <vt:lpstr>PowerPoint Presentation</vt:lpstr>
      <vt:lpstr>Domeno registravimas</vt:lpstr>
      <vt:lpstr>D</vt:lpstr>
      <vt:lpstr>Running server from home</vt:lpstr>
      <vt:lpstr>Web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internets..</dc:title>
  <cp:lastModifiedBy>Vidmantas Žilvinas</cp:lastModifiedBy>
  <cp:revision>1</cp:revision>
  <dcterms:modified xsi:type="dcterms:W3CDTF">2019-01-15T10:55:29Z</dcterms:modified>
</cp:coreProperties>
</file>