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3B998-F2C1-4EEC-9AB6-3633978DFB3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DD8A1C-49A2-4EA2-B614-C78CEDB69D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926F-8404-4DEF-A4CC-0EF665BC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Projekts</a:t>
            </a:r>
            <a:r>
              <a:rPr lang="en-US" dirty="0"/>
              <a:t> “</a:t>
            </a:r>
            <a:r>
              <a:rPr lang="en-US" dirty="0" err="1"/>
              <a:t>Kokejs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F0CF-DB4C-4C64-869E-F06A6DDF1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Rihards</a:t>
            </a:r>
            <a:r>
              <a:rPr lang="en-US" dirty="0"/>
              <a:t> </a:t>
            </a:r>
            <a:r>
              <a:rPr lang="en-US" dirty="0" err="1"/>
              <a:t>Jēkabsons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F98-F48B-4D65-A075-8BB8AF3E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34F6-35B3-4C4E-BD3A-36AC9F83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Izveidot</a:t>
            </a:r>
            <a:r>
              <a:rPr lang="en-US" dirty="0"/>
              <a:t> </a:t>
            </a:r>
            <a:r>
              <a:rPr lang="en-US" dirty="0" err="1"/>
              <a:t>datubāzi</a:t>
            </a:r>
            <a:r>
              <a:rPr lang="en-US" dirty="0"/>
              <a:t>, </a:t>
            </a:r>
            <a:r>
              <a:rPr lang="en-US" dirty="0" err="1"/>
              <a:t>kurā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latviešu</a:t>
            </a:r>
            <a:r>
              <a:rPr lang="en-US" dirty="0"/>
              <a:t> </a:t>
            </a:r>
            <a:r>
              <a:rPr lang="en-US" dirty="0" err="1"/>
              <a:t>hokejisti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sagatavotu</a:t>
            </a:r>
            <a:r>
              <a:rPr lang="en-US" dirty="0"/>
              <a:t> </a:t>
            </a:r>
            <a:r>
              <a:rPr lang="en-US" dirty="0" err="1"/>
              <a:t>mūs</a:t>
            </a:r>
            <a:r>
              <a:rPr lang="en-US" dirty="0"/>
              <a:t> VISUS PČ IIHF </a:t>
            </a:r>
            <a:r>
              <a:rPr lang="en-US" dirty="0" err="1"/>
              <a:t>Hoķim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8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6875-B401-4523-9959-7AD38D4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Tehnoloģijas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5FF0-47C3-40B0-B50D-FE9B42B8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CRUD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A322-D69C-4340-A100-A48A440E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B4A3-1F08-465A-B7C3-E01C451B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933" cy="4351338"/>
          </a:xfrm>
        </p:spPr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tabulas</a:t>
            </a:r>
            <a:r>
              <a:rPr lang="en-US" dirty="0"/>
              <a:t> (</a:t>
            </a:r>
            <a:r>
              <a:rPr lang="en-US" dirty="0" err="1"/>
              <a:t>Statistika</a:t>
            </a:r>
            <a:r>
              <a:rPr lang="en-US" dirty="0"/>
              <a:t>, </a:t>
            </a:r>
            <a:r>
              <a:rPr lang="en-US" dirty="0" err="1"/>
              <a:t>Spēles</a:t>
            </a:r>
            <a:r>
              <a:rPr lang="en-US" dirty="0"/>
              <a:t>, </a:t>
            </a:r>
            <a:r>
              <a:rPr lang="en-US" dirty="0" err="1"/>
              <a:t>Spēlētāji</a:t>
            </a:r>
            <a:r>
              <a:rPr lang="en-US" dirty="0"/>
              <a:t>, un </a:t>
            </a:r>
            <a:r>
              <a:rPr lang="en-US" dirty="0" err="1"/>
              <a:t>komandas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85672-96F9-406B-B554-2B81CAEB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1188"/>
            <a:ext cx="5588000" cy="47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15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Projekts “Kokejs”</vt:lpstr>
      <vt:lpstr>Mērķis</vt:lpstr>
      <vt:lpstr>Tehnoloģijas</vt:lpstr>
      <vt:lpstr>ER Diagramma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 “Kokejs”</dc:title>
  <dc:creator>D-224-07@vgim.jelgava.lv</dc:creator>
  <cp:lastModifiedBy>D-224-07@vgim.jelgava.lv</cp:lastModifiedBy>
  <cp:revision>5</cp:revision>
  <dcterms:created xsi:type="dcterms:W3CDTF">2025-05-10T05:50:42Z</dcterms:created>
  <dcterms:modified xsi:type="dcterms:W3CDTF">2025-05-10T06:36:24Z</dcterms:modified>
</cp:coreProperties>
</file>