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364" r:id="rId2"/>
    <p:sldId id="693" r:id="rId3"/>
    <p:sldId id="791" r:id="rId4"/>
    <p:sldId id="787" r:id="rId5"/>
    <p:sldId id="788" r:id="rId6"/>
    <p:sldId id="796" r:id="rId7"/>
    <p:sldId id="779" r:id="rId8"/>
    <p:sldId id="780" r:id="rId9"/>
    <p:sldId id="792" r:id="rId10"/>
    <p:sldId id="793" r:id="rId11"/>
    <p:sldId id="794" r:id="rId12"/>
    <p:sldId id="785" r:id="rId13"/>
    <p:sldId id="782" r:id="rId14"/>
    <p:sldId id="795" r:id="rId15"/>
    <p:sldId id="426" r:id="rId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5ED6F02-3D20-467E-AA19-593E991A339B}">
          <p14:sldIdLst>
            <p14:sldId id="364"/>
            <p14:sldId id="693"/>
            <p14:sldId id="791"/>
            <p14:sldId id="787"/>
            <p14:sldId id="788"/>
            <p14:sldId id="796"/>
            <p14:sldId id="779"/>
            <p14:sldId id="780"/>
            <p14:sldId id="792"/>
            <p14:sldId id="793"/>
            <p14:sldId id="794"/>
            <p14:sldId id="785"/>
            <p14:sldId id="782"/>
            <p14:sldId id="795"/>
            <p14:sldId id="4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140"/>
    <a:srgbClr val="001E82"/>
    <a:srgbClr val="051D75"/>
    <a:srgbClr val="A21A54"/>
    <a:srgbClr val="FBFBFB"/>
    <a:srgbClr val="B01C5B"/>
    <a:srgbClr val="9F2F11"/>
    <a:srgbClr val="892A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76" autoAdjust="0"/>
    <p:restoredTop sz="81982" autoAdjust="0"/>
  </p:normalViewPr>
  <p:slideViewPr>
    <p:cSldViewPr>
      <p:cViewPr varScale="1">
        <p:scale>
          <a:sx n="90" d="100"/>
          <a:sy n="90" d="100"/>
        </p:scale>
        <p:origin x="1884" y="6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66" d="100"/>
          <a:sy n="66" d="100"/>
        </p:scale>
        <p:origin x="-318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6AAB9486-478D-4DCB-8FD1-538CC2B4AB89}" type="datetimeFigureOut">
              <a:rPr lang="zh-CN" altLang="en-US"/>
              <a:t>2022/12/10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4AECDA75-9E3F-42FE-8CC3-C63C63F479CF}"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6927E404-0154-45D4-A446-D0EBAAC0718F}" type="datetimeFigureOut">
              <a:rPr lang="zh-CN" altLang="en-US"/>
              <a:t>2022/12/10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A2F3C121-88B5-4110-AE44-EC9A8F51F0D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t>电池退化机理模型主要是基于锂离子电池的电化学反应过程中容量的退化 过程，对其进行分析并建模。</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t>数学模型是在锂离子电池数据特征基础上得到的模型。比如国内外学者经 常构建电池容量与充放电循环周期数之间的各种数学模型（多项式模型、指数 模型和 </a:t>
            </a:r>
            <a:r>
              <a:rPr lang="en-US" altLang="zh-CN" dirty="0"/>
              <a:t>Verhulst </a:t>
            </a:r>
            <a:r>
              <a:rPr lang="zh-CN" altLang="en-US" dirty="0"/>
              <a:t>模型等）模拟锂离子电池 </a:t>
            </a:r>
            <a:r>
              <a:rPr lang="en-US" altLang="zh-CN" dirty="0"/>
              <a:t>RUL </a:t>
            </a:r>
            <a:r>
              <a:rPr lang="zh-CN" altLang="en-US" dirty="0"/>
              <a:t>的衰减。</a:t>
            </a:r>
            <a:endParaRPr lang="en-US" altLang="zh-CN" dirty="0"/>
          </a:p>
          <a:p>
            <a:r>
              <a:rPr lang="en-US" altLang="zh-CN" dirty="0"/>
              <a:t>c.</a:t>
            </a:r>
            <a:r>
              <a:rPr lang="zh-CN" altLang="en-US" dirty="0"/>
              <a:t>数据驱动方法的原理是从历史数据中寻找其内在联系，利用找寻的规律对 未来数据进行预测。基于数据驱动方法来预测锂离子电池 </a:t>
            </a:r>
            <a:r>
              <a:rPr lang="en-US" altLang="zh-CN" dirty="0"/>
              <a:t>RUL </a:t>
            </a:r>
            <a:r>
              <a:rPr lang="zh-CN" altLang="en-US" dirty="0"/>
              <a:t>的主要思想是将锂离子电池系统当作一个黑匣子，即无需明白其内部发生的各种电化学反应， 从锂离子电池的充放电数据（电流、电压、温度、容量和内阻等）寻找能够表 征锂离子电池劣化规律的 </a:t>
            </a:r>
            <a:r>
              <a:rPr lang="en-US" altLang="zh-CN" dirty="0"/>
              <a:t>HI</a:t>
            </a:r>
            <a:r>
              <a:rPr lang="zh-CN" altLang="en-US" dirty="0"/>
              <a:t>，基于这些 </a:t>
            </a:r>
            <a:r>
              <a:rPr lang="en-US" altLang="zh-CN" dirty="0"/>
              <a:t>HI </a:t>
            </a:r>
            <a:r>
              <a:rPr lang="zh-CN" altLang="en-US" dirty="0"/>
              <a:t>并利用机器学习算法实现对电池 </a:t>
            </a:r>
            <a:r>
              <a:rPr lang="en-US" altLang="zh-CN" dirty="0"/>
              <a:t>RUL </a:t>
            </a:r>
            <a:r>
              <a:rPr lang="zh-CN" altLang="en-US" dirty="0"/>
              <a:t>准确预测。</a:t>
            </a:r>
            <a:r>
              <a:rPr lang="en-US" altLang="zh-CN" dirty="0"/>
              <a:t>HI </a:t>
            </a:r>
            <a:r>
              <a:rPr lang="zh-CN" altLang="en-US" dirty="0"/>
              <a:t>的选择和机器学习算法的选择是数据驱动方法两个关键问题。 </a:t>
            </a:r>
          </a:p>
        </p:txBody>
      </p:sp>
    </p:spTree>
    <p:extLst>
      <p:ext uri="{BB962C8B-B14F-4D97-AF65-F5344CB8AC3E}">
        <p14:creationId xmlns:p14="http://schemas.microsoft.com/office/powerpoint/2010/main" val="307044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F3C121-88B5-4110-AE44-EC9A8F51F0DA}" type="slidenum">
              <a:rPr lang="zh-CN" altLang="en-US" smtClean="0"/>
              <a:t>7</a:t>
            </a:fld>
            <a:endParaRPr lang="zh-CN" altLang="en-US"/>
          </a:p>
        </p:txBody>
      </p:sp>
    </p:spTree>
    <p:extLst>
      <p:ext uri="{BB962C8B-B14F-4D97-AF65-F5344CB8AC3E}">
        <p14:creationId xmlns:p14="http://schemas.microsoft.com/office/powerpoint/2010/main" val="930576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3" name="矩形 198"/>
          <p:cNvSpPr>
            <a:spLocks noChangeArrowheads="1"/>
          </p:cNvSpPr>
          <p:nvPr userDrawn="1"/>
        </p:nvSpPr>
        <p:spPr bwMode="auto">
          <a:xfrm>
            <a:off x="1588" y="-123825"/>
            <a:ext cx="9144000" cy="2071688"/>
          </a:xfrm>
          <a:prstGeom prst="rect">
            <a:avLst/>
          </a:prstGeom>
          <a:gradFill rotWithShape="1">
            <a:gsLst>
              <a:gs pos="0">
                <a:srgbClr val="940140"/>
              </a:gs>
              <a:gs pos="100000">
                <a:srgbClr val="940140"/>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grpSp>
        <p:nvGrpSpPr>
          <p:cNvPr id="4" name="组合 6"/>
          <p:cNvGrpSpPr/>
          <p:nvPr userDrawn="1"/>
        </p:nvGrpSpPr>
        <p:grpSpPr bwMode="auto">
          <a:xfrm>
            <a:off x="6111875" y="6273800"/>
            <a:ext cx="2889250" cy="512763"/>
            <a:chOff x="6025218" y="6034597"/>
            <a:chExt cx="2888738" cy="513496"/>
          </a:xfrm>
        </p:grpSpPr>
        <p:pic>
          <p:nvPicPr>
            <p:cNvPr id="5" name="Picture 2" descr="C:\Users\Y. Tian\Desktop\f144970a304e251f346db42ba586c9177e3e533f.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7677" t="2286" r="6422" b="1929"/>
            <a:stretch>
              <a:fillRect/>
            </a:stretch>
          </p:blipFill>
          <p:spPr bwMode="auto">
            <a:xfrm>
              <a:off x="6025218" y="6034597"/>
              <a:ext cx="519769" cy="50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p:nvPr userDrawn="1"/>
          </p:nvSpPr>
          <p:spPr>
            <a:xfrm>
              <a:off x="6515669" y="6071162"/>
              <a:ext cx="2398287" cy="476931"/>
            </a:xfrm>
            <a:prstGeom prst="rect">
              <a:avLst/>
            </a:prstGeom>
            <a:noFill/>
          </p:spPr>
          <p:txBody>
            <a:bodyPr wrap="none">
              <a:spAutoFit/>
            </a:bodyPr>
            <a:lstStyle/>
            <a:p>
              <a:pPr>
                <a:defRPr/>
              </a:pPr>
              <a:r>
                <a:rPr lang="zh-CN" altLang="en-US" sz="1400" kern="1600" spc="100" dirty="0">
                  <a:solidFill>
                    <a:srgbClr val="001F82"/>
                  </a:solidFill>
                  <a:latin typeface="华文行楷" pitchFamily="2" charset="-122"/>
                  <a:ea typeface="华文行楷" pitchFamily="2" charset="-122"/>
                </a:rPr>
                <a:t>深圳大学光电工程学院</a:t>
              </a:r>
              <a:endParaRPr lang="en-US" altLang="zh-CN" sz="1400" kern="1600" spc="100" dirty="0">
                <a:solidFill>
                  <a:srgbClr val="001F82"/>
                </a:solidFill>
                <a:latin typeface="华文行楷" pitchFamily="2" charset="-122"/>
                <a:ea typeface="华文行楷" pitchFamily="2" charset="-122"/>
              </a:endParaRPr>
            </a:p>
            <a:p>
              <a:pPr>
                <a:defRPr/>
              </a:pPr>
              <a:r>
                <a:rPr lang="en-US" altLang="zh-CN" sz="1100" b="1" dirty="0">
                  <a:solidFill>
                    <a:srgbClr val="001F82"/>
                  </a:solidFill>
                  <a:latin typeface="+mn-lt"/>
                  <a:ea typeface="华文行楷" pitchFamily="2" charset="-122"/>
                  <a:cs typeface="Times New Roman" panose="02020603050405020304" pitchFamily="18" charset="0"/>
                </a:rPr>
                <a:t>College of Optoelectronic Engineering</a:t>
              </a:r>
              <a:endParaRPr lang="zh-CN" altLang="en-US" sz="1100" b="1" dirty="0">
                <a:solidFill>
                  <a:srgbClr val="001F82"/>
                </a:solidFill>
                <a:latin typeface="+mn-lt"/>
                <a:ea typeface="华文行楷" pitchFamily="2" charset="-122"/>
                <a:cs typeface="Times New Roman" panose="02020603050405020304" pitchFamily="18" charset="0"/>
              </a:endParaRPr>
            </a:p>
          </p:txBody>
        </p:sp>
      </p:grpSp>
      <p:grpSp>
        <p:nvGrpSpPr>
          <p:cNvPr id="7" name="组合 7"/>
          <p:cNvGrpSpPr/>
          <p:nvPr userDrawn="1"/>
        </p:nvGrpSpPr>
        <p:grpSpPr bwMode="auto">
          <a:xfrm>
            <a:off x="377825" y="533400"/>
            <a:ext cx="2586038" cy="735013"/>
            <a:chOff x="377833" y="707284"/>
            <a:chExt cx="2585647" cy="735689"/>
          </a:xfrm>
        </p:grpSpPr>
        <p:sp>
          <p:nvSpPr>
            <p:cNvPr id="8" name="文本框 125"/>
            <p:cNvSpPr>
              <a:spLocks noChangeArrowheads="1"/>
            </p:cNvSpPr>
            <p:nvPr userDrawn="1"/>
          </p:nvSpPr>
          <p:spPr bwMode="auto">
            <a:xfrm>
              <a:off x="1087339" y="1196684"/>
              <a:ext cx="1876141" cy="246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b="1">
                  <a:solidFill>
                    <a:schemeClr val="bg1"/>
                  </a:solidFill>
                  <a:latin typeface="Times New Roman" panose="02020603050405020304" pitchFamily="18" charset="0"/>
                  <a:cs typeface="Times New Roman" panose="02020603050405020304" pitchFamily="18" charset="0"/>
                  <a:sym typeface="HelveticaNeueLT Pro 63 MdEx" pitchFamily="2" charset="0"/>
                </a:rPr>
                <a:t>SHENZHEN UNIVERSITY</a:t>
              </a:r>
              <a:endParaRPr lang="zh-CN" altLang="en-US" sz="1000" b="1">
                <a:latin typeface="Times New Roman" panose="02020603050405020304" pitchFamily="18" charset="0"/>
                <a:cs typeface="Times New Roman" panose="02020603050405020304" pitchFamily="18" charset="0"/>
              </a:endParaRPr>
            </a:p>
          </p:txBody>
        </p:sp>
        <p:grpSp>
          <p:nvGrpSpPr>
            <p:cNvPr id="9" name="组合 42019"/>
            <p:cNvGrpSpPr/>
            <p:nvPr userDrawn="1"/>
          </p:nvGrpSpPr>
          <p:grpSpPr bwMode="auto">
            <a:xfrm>
              <a:off x="1187624" y="719731"/>
              <a:ext cx="1593499" cy="477021"/>
              <a:chOff x="0" y="0"/>
              <a:chExt cx="5097463" cy="1522412"/>
            </a:xfrm>
          </p:grpSpPr>
          <p:sp>
            <p:nvSpPr>
              <p:cNvPr id="41" name="Freeform 5"/>
              <p:cNvSpPr>
                <a:spLocks noChangeArrowheads="1"/>
              </p:cNvSpPr>
              <p:nvPr/>
            </p:nvSpPr>
            <p:spPr bwMode="auto">
              <a:xfrm>
                <a:off x="319088" y="1103312"/>
                <a:ext cx="203200" cy="241300"/>
              </a:xfrm>
              <a:custGeom>
                <a:avLst/>
                <a:gdLst>
                  <a:gd name="T0" fmla="*/ 2147483646 w 54"/>
                  <a:gd name="T1" fmla="*/ 2147483646 h 64"/>
                  <a:gd name="T2" fmla="*/ 2147483646 w 54"/>
                  <a:gd name="T3" fmla="*/ 2147483646 h 64"/>
                  <a:gd name="T4" fmla="*/ 2147483646 w 54"/>
                  <a:gd name="T5" fmla="*/ 2147483646 h 64"/>
                  <a:gd name="T6" fmla="*/ 2147483646 w 54"/>
                  <a:gd name="T7" fmla="*/ 2147483646 h 64"/>
                  <a:gd name="T8" fmla="*/ 2147483646 w 54"/>
                  <a:gd name="T9" fmla="*/ 2147483646 h 64"/>
                  <a:gd name="T10" fmla="*/ 2147483646 w 54"/>
                  <a:gd name="T11" fmla="*/ 2147483646 h 64"/>
                  <a:gd name="T12" fmla="*/ 2147483646 w 54"/>
                  <a:gd name="T13" fmla="*/ 2147483646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4">
                    <a:moveTo>
                      <a:pt x="28" y="6"/>
                    </a:moveTo>
                    <a:cubicBezTo>
                      <a:pt x="15" y="11"/>
                      <a:pt x="3" y="25"/>
                      <a:pt x="1" y="36"/>
                    </a:cubicBezTo>
                    <a:cubicBezTo>
                      <a:pt x="0" y="53"/>
                      <a:pt x="14" y="59"/>
                      <a:pt x="28" y="64"/>
                    </a:cubicBezTo>
                    <a:cubicBezTo>
                      <a:pt x="31" y="64"/>
                      <a:pt x="33" y="64"/>
                      <a:pt x="35" y="60"/>
                    </a:cubicBezTo>
                    <a:cubicBezTo>
                      <a:pt x="40" y="44"/>
                      <a:pt x="44" y="35"/>
                      <a:pt x="54" y="24"/>
                    </a:cubicBezTo>
                    <a:cubicBezTo>
                      <a:pt x="54" y="23"/>
                      <a:pt x="54" y="21"/>
                      <a:pt x="54" y="20"/>
                    </a:cubicBezTo>
                    <a:cubicBezTo>
                      <a:pt x="51" y="2"/>
                      <a:pt x="39" y="0"/>
                      <a:pt x="28" y="6"/>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Freeform 6"/>
              <p:cNvSpPr>
                <a:spLocks noChangeArrowheads="1"/>
              </p:cNvSpPr>
              <p:nvPr/>
            </p:nvSpPr>
            <p:spPr bwMode="auto">
              <a:xfrm>
                <a:off x="4763" y="514350"/>
                <a:ext cx="261938" cy="781050"/>
              </a:xfrm>
              <a:custGeom>
                <a:avLst/>
                <a:gdLst>
                  <a:gd name="T0" fmla="*/ 2147483646 w 70"/>
                  <a:gd name="T1" fmla="*/ 2147483646 h 207"/>
                  <a:gd name="T2" fmla="*/ 2147483646 w 70"/>
                  <a:gd name="T3" fmla="*/ 2147483646 h 207"/>
                  <a:gd name="T4" fmla="*/ 2147483646 w 70"/>
                  <a:gd name="T5" fmla="*/ 2147483646 h 207"/>
                  <a:gd name="T6" fmla="*/ 2147483646 w 70"/>
                  <a:gd name="T7" fmla="*/ 2147483646 h 207"/>
                  <a:gd name="T8" fmla="*/ 2147483646 w 70"/>
                  <a:gd name="T9" fmla="*/ 2147483646 h 207"/>
                  <a:gd name="T10" fmla="*/ 2147483646 w 70"/>
                  <a:gd name="T11" fmla="*/ 2147483646 h 207"/>
                  <a:gd name="T12" fmla="*/ 2147483646 w 70"/>
                  <a:gd name="T13" fmla="*/ 2147483646 h 207"/>
                  <a:gd name="T14" fmla="*/ 2147483646 w 7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207">
                    <a:moveTo>
                      <a:pt x="54" y="138"/>
                    </a:moveTo>
                    <a:cubicBezTo>
                      <a:pt x="38" y="130"/>
                      <a:pt x="47" y="80"/>
                      <a:pt x="49" y="66"/>
                    </a:cubicBezTo>
                    <a:cubicBezTo>
                      <a:pt x="54" y="53"/>
                      <a:pt x="59" y="33"/>
                      <a:pt x="58" y="20"/>
                    </a:cubicBezTo>
                    <a:cubicBezTo>
                      <a:pt x="47" y="0"/>
                      <a:pt x="42" y="2"/>
                      <a:pt x="27" y="12"/>
                    </a:cubicBezTo>
                    <a:cubicBezTo>
                      <a:pt x="0" y="47"/>
                      <a:pt x="3" y="81"/>
                      <a:pt x="3" y="128"/>
                    </a:cubicBezTo>
                    <a:cubicBezTo>
                      <a:pt x="6" y="151"/>
                      <a:pt x="6" y="192"/>
                      <a:pt x="29" y="207"/>
                    </a:cubicBezTo>
                    <a:cubicBezTo>
                      <a:pt x="51" y="203"/>
                      <a:pt x="70" y="158"/>
                      <a:pt x="68" y="135"/>
                    </a:cubicBezTo>
                    <a:cubicBezTo>
                      <a:pt x="63" y="125"/>
                      <a:pt x="62" y="138"/>
                      <a:pt x="54" y="13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Freeform 7"/>
              <p:cNvSpPr>
                <a:spLocks noChangeArrowheads="1"/>
              </p:cNvSpPr>
              <p:nvPr/>
            </p:nvSpPr>
            <p:spPr bwMode="auto">
              <a:xfrm>
                <a:off x="315913" y="93662"/>
                <a:ext cx="571500" cy="1379538"/>
              </a:xfrm>
              <a:custGeom>
                <a:avLst/>
                <a:gdLst>
                  <a:gd name="T0" fmla="*/ 2147483646 w 152"/>
                  <a:gd name="T1" fmla="*/ 2147483646 h 365"/>
                  <a:gd name="T2" fmla="*/ 2147483646 w 152"/>
                  <a:gd name="T3" fmla="*/ 2147483646 h 365"/>
                  <a:gd name="T4" fmla="*/ 2147483646 w 152"/>
                  <a:gd name="T5" fmla="*/ 2147483646 h 365"/>
                  <a:gd name="T6" fmla="*/ 2147483646 w 152"/>
                  <a:gd name="T7" fmla="*/ 2147483646 h 365"/>
                  <a:gd name="T8" fmla="*/ 2147483646 w 152"/>
                  <a:gd name="T9" fmla="*/ 2147483646 h 365"/>
                  <a:gd name="T10" fmla="*/ 2147483646 w 152"/>
                  <a:gd name="T11" fmla="*/ 2147483646 h 365"/>
                  <a:gd name="T12" fmla="*/ 2147483646 w 152"/>
                  <a:gd name="T13" fmla="*/ 2147483646 h 365"/>
                  <a:gd name="T14" fmla="*/ 2147483646 w 152"/>
                  <a:gd name="T15" fmla="*/ 2147483646 h 365"/>
                  <a:gd name="T16" fmla="*/ 2147483646 w 152"/>
                  <a:gd name="T17" fmla="*/ 2147483646 h 365"/>
                  <a:gd name="T18" fmla="*/ 2147483646 w 152"/>
                  <a:gd name="T19" fmla="*/ 2147483646 h 365"/>
                  <a:gd name="T20" fmla="*/ 2147483646 w 152"/>
                  <a:gd name="T21" fmla="*/ 2147483646 h 365"/>
                  <a:gd name="T22" fmla="*/ 2147483646 w 152"/>
                  <a:gd name="T23" fmla="*/ 2147483646 h 365"/>
                  <a:gd name="T24" fmla="*/ 2147483646 w 152"/>
                  <a:gd name="T25" fmla="*/ 2147483646 h 365"/>
                  <a:gd name="T26" fmla="*/ 2147483646 w 152"/>
                  <a:gd name="T27" fmla="*/ 2147483646 h 365"/>
                  <a:gd name="T28" fmla="*/ 2147483646 w 152"/>
                  <a:gd name="T29" fmla="*/ 2147483646 h 365"/>
                  <a:gd name="T30" fmla="*/ 2147483646 w 152"/>
                  <a:gd name="T31" fmla="*/ 2147483646 h 365"/>
                  <a:gd name="T32" fmla="*/ 2147483646 w 152"/>
                  <a:gd name="T33" fmla="*/ 2147483646 h 365"/>
                  <a:gd name="T34" fmla="*/ 2147483646 w 152"/>
                  <a:gd name="T35" fmla="*/ 2147483646 h 365"/>
                  <a:gd name="T36" fmla="*/ 2147483646 w 152"/>
                  <a:gd name="T37" fmla="*/ 2147483646 h 365"/>
                  <a:gd name="T38" fmla="*/ 2147483646 w 152"/>
                  <a:gd name="T39" fmla="*/ 2147483646 h 365"/>
                  <a:gd name="T40" fmla="*/ 2147483646 w 152"/>
                  <a:gd name="T41" fmla="*/ 2147483646 h 365"/>
                  <a:gd name="T42" fmla="*/ 2147483646 w 152"/>
                  <a:gd name="T43" fmla="*/ 2147483646 h 365"/>
                  <a:gd name="T44" fmla="*/ 2147483646 w 152"/>
                  <a:gd name="T45" fmla="*/ 2147483646 h 365"/>
                  <a:gd name="T46" fmla="*/ 2147483646 w 152"/>
                  <a:gd name="T47" fmla="*/ 2147483646 h 365"/>
                  <a:gd name="T48" fmla="*/ 0 w 152"/>
                  <a:gd name="T49" fmla="*/ 2147483646 h 365"/>
                  <a:gd name="T50" fmla="*/ 2147483646 w 152"/>
                  <a:gd name="T51" fmla="*/ 2147483646 h 365"/>
                  <a:gd name="T52" fmla="*/ 2147483646 w 152"/>
                  <a:gd name="T53" fmla="*/ 2147483646 h 365"/>
                  <a:gd name="T54" fmla="*/ 2147483646 w 152"/>
                  <a:gd name="T55" fmla="*/ 2147483646 h 365"/>
                  <a:gd name="T56" fmla="*/ 2147483646 w 152"/>
                  <a:gd name="T57" fmla="*/ 2147483646 h 365"/>
                  <a:gd name="T58" fmla="*/ 2147483646 w 152"/>
                  <a:gd name="T59" fmla="*/ 2147483646 h 365"/>
                  <a:gd name="T60" fmla="*/ 2147483646 w 152"/>
                  <a:gd name="T61" fmla="*/ 2147483646 h 365"/>
                  <a:gd name="T62" fmla="*/ 2147483646 w 152"/>
                  <a:gd name="T63" fmla="*/ 2147483646 h 365"/>
                  <a:gd name="T64" fmla="*/ 2147483646 w 152"/>
                  <a:gd name="T65" fmla="*/ 2147483646 h 365"/>
                  <a:gd name="T66" fmla="*/ 2147483646 w 152"/>
                  <a:gd name="T67" fmla="*/ 2147483646 h 365"/>
                  <a:gd name="T68" fmla="*/ 2147483646 w 152"/>
                  <a:gd name="T69" fmla="*/ 2147483646 h 365"/>
                  <a:gd name="T70" fmla="*/ 2147483646 w 152"/>
                  <a:gd name="T71" fmla="*/ 2147483646 h 365"/>
                  <a:gd name="T72" fmla="*/ 2147483646 w 152"/>
                  <a:gd name="T73" fmla="*/ 2147483646 h 365"/>
                  <a:gd name="T74" fmla="*/ 2147483646 w 152"/>
                  <a:gd name="T75" fmla="*/ 2147483646 h 365"/>
                  <a:gd name="T76" fmla="*/ 2147483646 w 152"/>
                  <a:gd name="T77" fmla="*/ 2147483646 h 365"/>
                  <a:gd name="T78" fmla="*/ 2147483646 w 152"/>
                  <a:gd name="T79" fmla="*/ 2147483646 h 365"/>
                  <a:gd name="T80" fmla="*/ 2147483646 w 152"/>
                  <a:gd name="T81" fmla="*/ 2147483646 h 3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2" h="365">
                    <a:moveTo>
                      <a:pt x="116" y="190"/>
                    </a:moveTo>
                    <a:cubicBezTo>
                      <a:pt x="119" y="189"/>
                      <a:pt x="123" y="187"/>
                      <a:pt x="127" y="185"/>
                    </a:cubicBezTo>
                    <a:cubicBezTo>
                      <a:pt x="135" y="181"/>
                      <a:pt x="143" y="175"/>
                      <a:pt x="133" y="165"/>
                    </a:cubicBezTo>
                    <a:cubicBezTo>
                      <a:pt x="131" y="165"/>
                      <a:pt x="129" y="165"/>
                      <a:pt x="127" y="165"/>
                    </a:cubicBezTo>
                    <a:cubicBezTo>
                      <a:pt x="112" y="165"/>
                      <a:pt x="85" y="175"/>
                      <a:pt x="84" y="153"/>
                    </a:cubicBezTo>
                    <a:cubicBezTo>
                      <a:pt x="92" y="140"/>
                      <a:pt x="110" y="120"/>
                      <a:pt x="111" y="105"/>
                    </a:cubicBezTo>
                    <a:cubicBezTo>
                      <a:pt x="99" y="102"/>
                      <a:pt x="101" y="99"/>
                      <a:pt x="101" y="88"/>
                    </a:cubicBezTo>
                    <a:cubicBezTo>
                      <a:pt x="102" y="87"/>
                      <a:pt x="103" y="87"/>
                      <a:pt x="104" y="86"/>
                    </a:cubicBezTo>
                    <a:cubicBezTo>
                      <a:pt x="112" y="81"/>
                      <a:pt x="120" y="72"/>
                      <a:pt x="127" y="62"/>
                    </a:cubicBezTo>
                    <a:cubicBezTo>
                      <a:pt x="132" y="55"/>
                      <a:pt x="137" y="48"/>
                      <a:pt x="142" y="42"/>
                    </a:cubicBezTo>
                    <a:cubicBezTo>
                      <a:pt x="152" y="16"/>
                      <a:pt x="142" y="5"/>
                      <a:pt x="127" y="2"/>
                    </a:cubicBezTo>
                    <a:cubicBezTo>
                      <a:pt x="115" y="0"/>
                      <a:pt x="99" y="3"/>
                      <a:pt x="89" y="5"/>
                    </a:cubicBezTo>
                    <a:cubicBezTo>
                      <a:pt x="83" y="8"/>
                      <a:pt x="64" y="17"/>
                      <a:pt x="64" y="21"/>
                    </a:cubicBezTo>
                    <a:cubicBezTo>
                      <a:pt x="60" y="24"/>
                      <a:pt x="59" y="25"/>
                      <a:pt x="58" y="27"/>
                    </a:cubicBezTo>
                    <a:cubicBezTo>
                      <a:pt x="49" y="44"/>
                      <a:pt x="57" y="47"/>
                      <a:pt x="74" y="48"/>
                    </a:cubicBezTo>
                    <a:cubicBezTo>
                      <a:pt x="81" y="46"/>
                      <a:pt x="98" y="21"/>
                      <a:pt x="108" y="34"/>
                    </a:cubicBezTo>
                    <a:cubicBezTo>
                      <a:pt x="108" y="36"/>
                      <a:pt x="107" y="39"/>
                      <a:pt x="107" y="41"/>
                    </a:cubicBezTo>
                    <a:cubicBezTo>
                      <a:pt x="106" y="41"/>
                      <a:pt x="107" y="41"/>
                      <a:pt x="107" y="41"/>
                    </a:cubicBezTo>
                    <a:cubicBezTo>
                      <a:pt x="103" y="52"/>
                      <a:pt x="82" y="72"/>
                      <a:pt x="75" y="79"/>
                    </a:cubicBezTo>
                    <a:cubicBezTo>
                      <a:pt x="69" y="93"/>
                      <a:pt x="79" y="106"/>
                      <a:pt x="79" y="123"/>
                    </a:cubicBezTo>
                    <a:cubicBezTo>
                      <a:pt x="78" y="127"/>
                      <a:pt x="77" y="131"/>
                      <a:pt x="76" y="135"/>
                    </a:cubicBezTo>
                    <a:cubicBezTo>
                      <a:pt x="66" y="146"/>
                      <a:pt x="59" y="164"/>
                      <a:pt x="47" y="172"/>
                    </a:cubicBezTo>
                    <a:cubicBezTo>
                      <a:pt x="44" y="178"/>
                      <a:pt x="33" y="186"/>
                      <a:pt x="32" y="191"/>
                    </a:cubicBezTo>
                    <a:cubicBezTo>
                      <a:pt x="31" y="192"/>
                      <a:pt x="30" y="193"/>
                      <a:pt x="29" y="194"/>
                    </a:cubicBezTo>
                    <a:cubicBezTo>
                      <a:pt x="19" y="203"/>
                      <a:pt x="9" y="214"/>
                      <a:pt x="0" y="223"/>
                    </a:cubicBezTo>
                    <a:cubicBezTo>
                      <a:pt x="0" y="224"/>
                      <a:pt x="1" y="225"/>
                      <a:pt x="1" y="225"/>
                    </a:cubicBezTo>
                    <a:cubicBezTo>
                      <a:pt x="7" y="230"/>
                      <a:pt x="18" y="234"/>
                      <a:pt x="29" y="235"/>
                    </a:cubicBezTo>
                    <a:cubicBezTo>
                      <a:pt x="30" y="235"/>
                      <a:pt x="32" y="235"/>
                      <a:pt x="34" y="235"/>
                    </a:cubicBezTo>
                    <a:cubicBezTo>
                      <a:pt x="35" y="234"/>
                      <a:pt x="36" y="235"/>
                      <a:pt x="36" y="234"/>
                    </a:cubicBezTo>
                    <a:cubicBezTo>
                      <a:pt x="37" y="234"/>
                      <a:pt x="36" y="233"/>
                      <a:pt x="36" y="233"/>
                    </a:cubicBezTo>
                    <a:cubicBezTo>
                      <a:pt x="36" y="232"/>
                      <a:pt x="36" y="231"/>
                      <a:pt x="36" y="230"/>
                    </a:cubicBezTo>
                    <a:cubicBezTo>
                      <a:pt x="47" y="217"/>
                      <a:pt x="53" y="206"/>
                      <a:pt x="71" y="204"/>
                    </a:cubicBezTo>
                    <a:cubicBezTo>
                      <a:pt x="70" y="206"/>
                      <a:pt x="71" y="223"/>
                      <a:pt x="74" y="301"/>
                    </a:cubicBezTo>
                    <a:cubicBezTo>
                      <a:pt x="72" y="303"/>
                      <a:pt x="73" y="303"/>
                      <a:pt x="66" y="305"/>
                    </a:cubicBezTo>
                    <a:cubicBezTo>
                      <a:pt x="66" y="305"/>
                      <a:pt x="65" y="306"/>
                      <a:pt x="65" y="306"/>
                    </a:cubicBezTo>
                    <a:cubicBezTo>
                      <a:pt x="61" y="308"/>
                      <a:pt x="58" y="311"/>
                      <a:pt x="57" y="317"/>
                    </a:cubicBezTo>
                    <a:cubicBezTo>
                      <a:pt x="58" y="317"/>
                      <a:pt x="57" y="317"/>
                      <a:pt x="57" y="317"/>
                    </a:cubicBezTo>
                    <a:cubicBezTo>
                      <a:pt x="59" y="337"/>
                      <a:pt x="61" y="352"/>
                      <a:pt x="78" y="365"/>
                    </a:cubicBezTo>
                    <a:cubicBezTo>
                      <a:pt x="92" y="363"/>
                      <a:pt x="98" y="347"/>
                      <a:pt x="103" y="333"/>
                    </a:cubicBezTo>
                    <a:cubicBezTo>
                      <a:pt x="103" y="315"/>
                      <a:pt x="103" y="315"/>
                      <a:pt x="102" y="197"/>
                    </a:cubicBezTo>
                    <a:cubicBezTo>
                      <a:pt x="107" y="194"/>
                      <a:pt x="111" y="192"/>
                      <a:pt x="116" y="19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Freeform 8"/>
              <p:cNvSpPr>
                <a:spLocks noChangeArrowheads="1"/>
              </p:cNvSpPr>
              <p:nvPr/>
            </p:nvSpPr>
            <p:spPr bwMode="auto">
              <a:xfrm>
                <a:off x="722313" y="996950"/>
                <a:ext cx="247650" cy="265113"/>
              </a:xfrm>
              <a:custGeom>
                <a:avLst/>
                <a:gdLst>
                  <a:gd name="T0" fmla="*/ 2147483646 w 66"/>
                  <a:gd name="T1" fmla="*/ 2147483646 h 70"/>
                  <a:gd name="T2" fmla="*/ 2147483646 w 66"/>
                  <a:gd name="T3" fmla="*/ 2147483646 h 70"/>
                  <a:gd name="T4" fmla="*/ 2147483646 w 66"/>
                  <a:gd name="T5" fmla="*/ 2147483646 h 70"/>
                  <a:gd name="T6" fmla="*/ 0 w 66"/>
                  <a:gd name="T7" fmla="*/ 2147483646 h 70"/>
                  <a:gd name="T8" fmla="*/ 2147483646 w 66"/>
                  <a:gd name="T9" fmla="*/ 2147483646 h 70"/>
                  <a:gd name="T10" fmla="*/ 2147483646 w 66"/>
                  <a:gd name="T11" fmla="*/ 2147483646 h 70"/>
                  <a:gd name="T12" fmla="*/ 2147483646 w 66"/>
                  <a:gd name="T13" fmla="*/ 2147483646 h 70"/>
                  <a:gd name="T14" fmla="*/ 2147483646 w 66"/>
                  <a:gd name="T15" fmla="*/ 2147483646 h 70"/>
                  <a:gd name="T16" fmla="*/ 2147483646 w 66"/>
                  <a:gd name="T17" fmla="*/ 2147483646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70">
                    <a:moveTo>
                      <a:pt x="21" y="1"/>
                    </a:moveTo>
                    <a:cubicBezTo>
                      <a:pt x="21" y="1"/>
                      <a:pt x="20" y="2"/>
                      <a:pt x="19" y="2"/>
                    </a:cubicBezTo>
                    <a:cubicBezTo>
                      <a:pt x="11" y="7"/>
                      <a:pt x="5" y="18"/>
                      <a:pt x="16" y="26"/>
                    </a:cubicBezTo>
                    <a:cubicBezTo>
                      <a:pt x="21" y="46"/>
                      <a:pt x="7" y="51"/>
                      <a:pt x="0" y="66"/>
                    </a:cubicBezTo>
                    <a:cubicBezTo>
                      <a:pt x="1" y="66"/>
                      <a:pt x="1" y="67"/>
                      <a:pt x="1" y="69"/>
                    </a:cubicBezTo>
                    <a:cubicBezTo>
                      <a:pt x="3" y="69"/>
                      <a:pt x="6" y="69"/>
                      <a:pt x="8" y="70"/>
                    </a:cubicBezTo>
                    <a:cubicBezTo>
                      <a:pt x="11" y="69"/>
                      <a:pt x="15" y="69"/>
                      <a:pt x="19" y="67"/>
                    </a:cubicBezTo>
                    <a:cubicBezTo>
                      <a:pt x="39" y="63"/>
                      <a:pt x="66" y="54"/>
                      <a:pt x="62" y="27"/>
                    </a:cubicBezTo>
                    <a:cubicBezTo>
                      <a:pt x="51" y="6"/>
                      <a:pt x="40" y="0"/>
                      <a:pt x="21" y="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Freeform 9"/>
              <p:cNvSpPr>
                <a:spLocks noChangeArrowheads="1"/>
              </p:cNvSpPr>
              <p:nvPr/>
            </p:nvSpPr>
            <p:spPr bwMode="auto">
              <a:xfrm>
                <a:off x="0" y="230187"/>
                <a:ext cx="252413" cy="238125"/>
              </a:xfrm>
              <a:custGeom>
                <a:avLst/>
                <a:gdLst>
                  <a:gd name="T0" fmla="*/ 2147483646 w 67"/>
                  <a:gd name="T1" fmla="*/ 2147483646 h 63"/>
                  <a:gd name="T2" fmla="*/ 2147483646 w 67"/>
                  <a:gd name="T3" fmla="*/ 2147483646 h 63"/>
                  <a:gd name="T4" fmla="*/ 2147483646 w 67"/>
                  <a:gd name="T5" fmla="*/ 2147483646 h 63"/>
                  <a:gd name="T6" fmla="*/ 2147483646 w 67"/>
                  <a:gd name="T7" fmla="*/ 2147483646 h 63"/>
                  <a:gd name="T8" fmla="*/ 2147483646 w 67"/>
                  <a:gd name="T9" fmla="*/ 2147483646 h 63"/>
                  <a:gd name="T10" fmla="*/ 2147483646 w 67"/>
                  <a:gd name="T11" fmla="*/ 2147483646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 h="63">
                    <a:moveTo>
                      <a:pt x="38" y="63"/>
                    </a:moveTo>
                    <a:cubicBezTo>
                      <a:pt x="52" y="62"/>
                      <a:pt x="55" y="62"/>
                      <a:pt x="65" y="52"/>
                    </a:cubicBezTo>
                    <a:cubicBezTo>
                      <a:pt x="66" y="51"/>
                      <a:pt x="66" y="52"/>
                      <a:pt x="66" y="51"/>
                    </a:cubicBezTo>
                    <a:cubicBezTo>
                      <a:pt x="67" y="51"/>
                      <a:pt x="66" y="51"/>
                      <a:pt x="67" y="50"/>
                    </a:cubicBezTo>
                    <a:cubicBezTo>
                      <a:pt x="67" y="32"/>
                      <a:pt x="60" y="20"/>
                      <a:pt x="57" y="17"/>
                    </a:cubicBezTo>
                    <a:cubicBezTo>
                      <a:pt x="23" y="0"/>
                      <a:pt x="0" y="45"/>
                      <a:pt x="38" y="6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 name="Freeform 10"/>
              <p:cNvSpPr>
                <a:spLocks noChangeArrowheads="1"/>
              </p:cNvSpPr>
              <p:nvPr/>
            </p:nvSpPr>
            <p:spPr bwMode="auto">
              <a:xfrm>
                <a:off x="293688" y="325437"/>
                <a:ext cx="187325" cy="200025"/>
              </a:xfrm>
              <a:custGeom>
                <a:avLst/>
                <a:gdLst>
                  <a:gd name="T0" fmla="*/ 2147483646 w 50"/>
                  <a:gd name="T1" fmla="*/ 2147483646 h 53"/>
                  <a:gd name="T2" fmla="*/ 2147483646 w 50"/>
                  <a:gd name="T3" fmla="*/ 2147483646 h 53"/>
                  <a:gd name="T4" fmla="*/ 2147483646 w 50"/>
                  <a:gd name="T5" fmla="*/ 2147483646 h 53"/>
                  <a:gd name="T6" fmla="*/ 2147483646 w 50"/>
                  <a:gd name="T7" fmla="*/ 2147483646 h 53"/>
                  <a:gd name="T8" fmla="*/ 2147483646 w 50"/>
                  <a:gd name="T9" fmla="*/ 2147483646 h 53"/>
                  <a:gd name="T10" fmla="*/ 2147483646 w 50"/>
                  <a:gd name="T11" fmla="*/ 2147483646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53">
                    <a:moveTo>
                      <a:pt x="25" y="52"/>
                    </a:moveTo>
                    <a:cubicBezTo>
                      <a:pt x="26" y="53"/>
                      <a:pt x="28" y="52"/>
                      <a:pt x="30" y="51"/>
                    </a:cubicBezTo>
                    <a:cubicBezTo>
                      <a:pt x="32" y="50"/>
                      <a:pt x="33" y="49"/>
                      <a:pt x="35" y="47"/>
                    </a:cubicBezTo>
                    <a:cubicBezTo>
                      <a:pt x="44" y="35"/>
                      <a:pt x="50" y="15"/>
                      <a:pt x="44" y="3"/>
                    </a:cubicBezTo>
                    <a:cubicBezTo>
                      <a:pt x="41" y="1"/>
                      <a:pt x="38" y="0"/>
                      <a:pt x="35" y="1"/>
                    </a:cubicBezTo>
                    <a:cubicBezTo>
                      <a:pt x="15" y="3"/>
                      <a:pt x="0" y="39"/>
                      <a:pt x="25" y="5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 name="Freeform 11"/>
              <p:cNvSpPr>
                <a:spLocks noChangeArrowheads="1"/>
              </p:cNvSpPr>
              <p:nvPr/>
            </p:nvSpPr>
            <p:spPr bwMode="auto">
              <a:xfrm>
                <a:off x="1401763" y="350837"/>
                <a:ext cx="379413" cy="889000"/>
              </a:xfrm>
              <a:custGeom>
                <a:avLst/>
                <a:gdLst>
                  <a:gd name="T0" fmla="*/ 2147483646 w 101"/>
                  <a:gd name="T1" fmla="*/ 2147483646 h 235"/>
                  <a:gd name="T2" fmla="*/ 2147483646 w 101"/>
                  <a:gd name="T3" fmla="*/ 2147483646 h 235"/>
                  <a:gd name="T4" fmla="*/ 2147483646 w 101"/>
                  <a:gd name="T5" fmla="*/ 2147483646 h 235"/>
                  <a:gd name="T6" fmla="*/ 2147483646 w 101"/>
                  <a:gd name="T7" fmla="*/ 2147483646 h 235"/>
                  <a:gd name="T8" fmla="*/ 2147483646 w 101"/>
                  <a:gd name="T9" fmla="*/ 2147483646 h 235"/>
                  <a:gd name="T10" fmla="*/ 2147483646 w 101"/>
                  <a:gd name="T11" fmla="*/ 2147483646 h 235"/>
                  <a:gd name="T12" fmla="*/ 2147483646 w 101"/>
                  <a:gd name="T13" fmla="*/ 2147483646 h 235"/>
                  <a:gd name="T14" fmla="*/ 2147483646 w 101"/>
                  <a:gd name="T15" fmla="*/ 2147483646 h 235"/>
                  <a:gd name="T16" fmla="*/ 2147483646 w 101"/>
                  <a:gd name="T17" fmla="*/ 2147483646 h 235"/>
                  <a:gd name="T18" fmla="*/ 2147483646 w 101"/>
                  <a:gd name="T19" fmla="*/ 2147483646 h 235"/>
                  <a:gd name="T20" fmla="*/ 2147483646 w 101"/>
                  <a:gd name="T21" fmla="*/ 2147483646 h 235"/>
                  <a:gd name="T22" fmla="*/ 2147483646 w 101"/>
                  <a:gd name="T23" fmla="*/ 2147483646 h 235"/>
                  <a:gd name="T24" fmla="*/ 2147483646 w 101"/>
                  <a:gd name="T25" fmla="*/ 2147483646 h 235"/>
                  <a:gd name="T26" fmla="*/ 2147483646 w 101"/>
                  <a:gd name="T27" fmla="*/ 2147483646 h 235"/>
                  <a:gd name="T28" fmla="*/ 2147483646 w 101"/>
                  <a:gd name="T29" fmla="*/ 2147483646 h 235"/>
                  <a:gd name="T30" fmla="*/ 2147483646 w 101"/>
                  <a:gd name="T31" fmla="*/ 2147483646 h 235"/>
                  <a:gd name="T32" fmla="*/ 2147483646 w 101"/>
                  <a:gd name="T33" fmla="*/ 2147483646 h 235"/>
                  <a:gd name="T34" fmla="*/ 2147483646 w 101"/>
                  <a:gd name="T35" fmla="*/ 2147483646 h 235"/>
                  <a:gd name="T36" fmla="*/ 2147483646 w 101"/>
                  <a:gd name="T37" fmla="*/ 2147483646 h 235"/>
                  <a:gd name="T38" fmla="*/ 2147483646 w 101"/>
                  <a:gd name="T39" fmla="*/ 2147483646 h 235"/>
                  <a:gd name="T40" fmla="*/ 2147483646 w 101"/>
                  <a:gd name="T41" fmla="*/ 2147483646 h 235"/>
                  <a:gd name="T42" fmla="*/ 2147483646 w 101"/>
                  <a:gd name="T43" fmla="*/ 2147483646 h 235"/>
                  <a:gd name="T44" fmla="*/ 2147483646 w 101"/>
                  <a:gd name="T45" fmla="*/ 2147483646 h 235"/>
                  <a:gd name="T46" fmla="*/ 2147483646 w 101"/>
                  <a:gd name="T47" fmla="*/ 2147483646 h 235"/>
                  <a:gd name="T48" fmla="*/ 2147483646 w 101"/>
                  <a:gd name="T49" fmla="*/ 2147483646 h 235"/>
                  <a:gd name="T50" fmla="*/ 2147483646 w 101"/>
                  <a:gd name="T51" fmla="*/ 2147483646 h 235"/>
                  <a:gd name="T52" fmla="*/ 2147483646 w 101"/>
                  <a:gd name="T53" fmla="*/ 2147483646 h 235"/>
                  <a:gd name="T54" fmla="*/ 2147483646 w 101"/>
                  <a:gd name="T55" fmla="*/ 2147483646 h 235"/>
                  <a:gd name="T56" fmla="*/ 2147483646 w 101"/>
                  <a:gd name="T57" fmla="*/ 2147483646 h 235"/>
                  <a:gd name="T58" fmla="*/ 2147483646 w 101"/>
                  <a:gd name="T59" fmla="*/ 2147483646 h 235"/>
                  <a:gd name="T60" fmla="*/ 2147483646 w 101"/>
                  <a:gd name="T61" fmla="*/ 2147483646 h 235"/>
                  <a:gd name="T62" fmla="*/ 2147483646 w 101"/>
                  <a:gd name="T63" fmla="*/ 2147483646 h 235"/>
                  <a:gd name="T64" fmla="*/ 2147483646 w 101"/>
                  <a:gd name="T65" fmla="*/ 2147483646 h 235"/>
                  <a:gd name="T66" fmla="*/ 2147483646 w 101"/>
                  <a:gd name="T67" fmla="*/ 2147483646 h 235"/>
                  <a:gd name="T68" fmla="*/ 2147483646 w 101"/>
                  <a:gd name="T69" fmla="*/ 2147483646 h 235"/>
                  <a:gd name="T70" fmla="*/ 2147483646 w 101"/>
                  <a:gd name="T71" fmla="*/ 2147483646 h 235"/>
                  <a:gd name="T72" fmla="*/ 2147483646 w 101"/>
                  <a:gd name="T73" fmla="*/ 2147483646 h 235"/>
                  <a:gd name="T74" fmla="*/ 2147483646 w 101"/>
                  <a:gd name="T75" fmla="*/ 2147483646 h 235"/>
                  <a:gd name="T76" fmla="*/ 2147483646 w 101"/>
                  <a:gd name="T77" fmla="*/ 2147483646 h 235"/>
                  <a:gd name="T78" fmla="*/ 2147483646 w 101"/>
                  <a:gd name="T79" fmla="*/ 2147483646 h 2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1" h="235">
                    <a:moveTo>
                      <a:pt x="89" y="152"/>
                    </a:moveTo>
                    <a:cubicBezTo>
                      <a:pt x="89" y="153"/>
                      <a:pt x="89" y="153"/>
                      <a:pt x="89" y="154"/>
                    </a:cubicBezTo>
                    <a:cubicBezTo>
                      <a:pt x="80" y="161"/>
                      <a:pt x="70" y="181"/>
                      <a:pt x="60" y="183"/>
                    </a:cubicBezTo>
                    <a:cubicBezTo>
                      <a:pt x="57" y="159"/>
                      <a:pt x="62" y="136"/>
                      <a:pt x="63" y="114"/>
                    </a:cubicBezTo>
                    <a:cubicBezTo>
                      <a:pt x="70" y="101"/>
                      <a:pt x="73" y="101"/>
                      <a:pt x="86" y="95"/>
                    </a:cubicBezTo>
                    <a:cubicBezTo>
                      <a:pt x="94" y="91"/>
                      <a:pt x="97" y="87"/>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0" y="54"/>
                      <a:pt x="94" y="51"/>
                      <a:pt x="78" y="48"/>
                    </a:cubicBezTo>
                    <a:cubicBezTo>
                      <a:pt x="76" y="35"/>
                      <a:pt x="77" y="22"/>
                      <a:pt x="76" y="10"/>
                    </a:cubicBezTo>
                    <a:cubicBezTo>
                      <a:pt x="67" y="0"/>
                      <a:pt x="51" y="12"/>
                      <a:pt x="46" y="21"/>
                    </a:cubicBezTo>
                    <a:cubicBezTo>
                      <a:pt x="29" y="34"/>
                      <a:pt x="41" y="53"/>
                      <a:pt x="39" y="75"/>
                    </a:cubicBezTo>
                    <a:cubicBezTo>
                      <a:pt x="30" y="81"/>
                      <a:pt x="18" y="89"/>
                      <a:pt x="10" y="97"/>
                    </a:cubicBezTo>
                    <a:cubicBezTo>
                      <a:pt x="0" y="119"/>
                      <a:pt x="4" y="122"/>
                      <a:pt x="25" y="130"/>
                    </a:cubicBezTo>
                    <a:cubicBezTo>
                      <a:pt x="27" y="141"/>
                      <a:pt x="20" y="169"/>
                      <a:pt x="19" y="178"/>
                    </a:cubicBezTo>
                    <a:cubicBezTo>
                      <a:pt x="20" y="194"/>
                      <a:pt x="17" y="223"/>
                      <a:pt x="35" y="235"/>
                    </a:cubicBezTo>
                    <a:cubicBezTo>
                      <a:pt x="57" y="229"/>
                      <a:pt x="101" y="176"/>
                      <a:pt x="100" y="149"/>
                    </a:cubicBezTo>
                    <a:cubicBezTo>
                      <a:pt x="95" y="148"/>
                      <a:pt x="93" y="150"/>
                      <a:pt x="89" y="15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 name="Freeform 12"/>
              <p:cNvSpPr>
                <a:spLocks noChangeArrowheads="1"/>
              </p:cNvSpPr>
              <p:nvPr/>
            </p:nvSpPr>
            <p:spPr bwMode="auto">
              <a:xfrm>
                <a:off x="1778000" y="514350"/>
                <a:ext cx="180975" cy="622300"/>
              </a:xfrm>
              <a:custGeom>
                <a:avLst/>
                <a:gdLst>
                  <a:gd name="T0" fmla="*/ 2147483646 w 48"/>
                  <a:gd name="T1" fmla="*/ 2147483646 h 165"/>
                  <a:gd name="T2" fmla="*/ 2147483646 w 48"/>
                  <a:gd name="T3" fmla="*/ 2147483646 h 165"/>
                  <a:gd name="T4" fmla="*/ 2147483646 w 48"/>
                  <a:gd name="T5" fmla="*/ 2147483646 h 165"/>
                  <a:gd name="T6" fmla="*/ 2147483646 w 48"/>
                  <a:gd name="T7" fmla="*/ 2147483646 h 165"/>
                  <a:gd name="T8" fmla="*/ 2147483646 w 48"/>
                  <a:gd name="T9" fmla="*/ 2147483646 h 165"/>
                  <a:gd name="T10" fmla="*/ 2147483646 w 48"/>
                  <a:gd name="T11" fmla="*/ 2147483646 h 165"/>
                  <a:gd name="T12" fmla="*/ 2147483646 w 48"/>
                  <a:gd name="T13" fmla="*/ 2147483646 h 165"/>
                  <a:gd name="T14" fmla="*/ 2147483646 w 48"/>
                  <a:gd name="T15" fmla="*/ 2147483646 h 1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165">
                    <a:moveTo>
                      <a:pt x="13" y="28"/>
                    </a:moveTo>
                    <a:cubicBezTo>
                      <a:pt x="14" y="56"/>
                      <a:pt x="13" y="84"/>
                      <a:pt x="10" y="114"/>
                    </a:cubicBezTo>
                    <a:cubicBezTo>
                      <a:pt x="8" y="124"/>
                      <a:pt x="2" y="137"/>
                      <a:pt x="1" y="150"/>
                    </a:cubicBezTo>
                    <a:cubicBezTo>
                      <a:pt x="0" y="152"/>
                      <a:pt x="0" y="154"/>
                      <a:pt x="1" y="156"/>
                    </a:cubicBezTo>
                    <a:cubicBezTo>
                      <a:pt x="1" y="159"/>
                      <a:pt x="2" y="162"/>
                      <a:pt x="3" y="165"/>
                    </a:cubicBezTo>
                    <a:cubicBezTo>
                      <a:pt x="11" y="165"/>
                      <a:pt x="20" y="160"/>
                      <a:pt x="28" y="150"/>
                    </a:cubicBezTo>
                    <a:cubicBezTo>
                      <a:pt x="43" y="115"/>
                      <a:pt x="48" y="62"/>
                      <a:pt x="45" y="24"/>
                    </a:cubicBezTo>
                    <a:cubicBezTo>
                      <a:pt x="35" y="0"/>
                      <a:pt x="20" y="12"/>
                      <a:pt x="13" y="2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 name="Freeform 13"/>
              <p:cNvSpPr>
                <a:spLocks noChangeArrowheads="1"/>
              </p:cNvSpPr>
              <p:nvPr/>
            </p:nvSpPr>
            <p:spPr bwMode="auto">
              <a:xfrm>
                <a:off x="2132013" y="268287"/>
                <a:ext cx="149225" cy="1198563"/>
              </a:xfrm>
              <a:custGeom>
                <a:avLst/>
                <a:gdLst>
                  <a:gd name="T0" fmla="*/ 2147483646 w 40"/>
                  <a:gd name="T1" fmla="*/ 2147483646 h 317"/>
                  <a:gd name="T2" fmla="*/ 2147483646 w 40"/>
                  <a:gd name="T3" fmla="*/ 2147483646 h 317"/>
                  <a:gd name="T4" fmla="*/ 2147483646 w 40"/>
                  <a:gd name="T5" fmla="*/ 2147483646 h 317"/>
                  <a:gd name="T6" fmla="*/ 2147483646 w 40"/>
                  <a:gd name="T7" fmla="*/ 2147483646 h 317"/>
                  <a:gd name="T8" fmla="*/ 2147483646 w 40"/>
                  <a:gd name="T9" fmla="*/ 2147483646 h 317"/>
                  <a:gd name="T10" fmla="*/ 2147483646 w 40"/>
                  <a:gd name="T11" fmla="*/ 2147483646 h 317"/>
                  <a:gd name="T12" fmla="*/ 2147483646 w 40"/>
                  <a:gd name="T13" fmla="*/ 2147483646 h 317"/>
                  <a:gd name="T14" fmla="*/ 2147483646 w 40"/>
                  <a:gd name="T15" fmla="*/ 2147483646 h 317"/>
                  <a:gd name="T16" fmla="*/ 2147483646 w 40"/>
                  <a:gd name="T17" fmla="*/ 2147483646 h 317"/>
                  <a:gd name="T18" fmla="*/ 2147483646 w 40"/>
                  <a:gd name="T19" fmla="*/ 2147483646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17">
                    <a:moveTo>
                      <a:pt x="30" y="5"/>
                    </a:moveTo>
                    <a:cubicBezTo>
                      <a:pt x="18" y="0"/>
                      <a:pt x="13" y="4"/>
                      <a:pt x="4" y="10"/>
                    </a:cubicBezTo>
                    <a:cubicBezTo>
                      <a:pt x="4" y="12"/>
                      <a:pt x="4" y="14"/>
                      <a:pt x="4" y="17"/>
                    </a:cubicBezTo>
                    <a:cubicBezTo>
                      <a:pt x="7" y="109"/>
                      <a:pt x="9" y="204"/>
                      <a:pt x="4" y="297"/>
                    </a:cubicBezTo>
                    <a:cubicBezTo>
                      <a:pt x="2" y="306"/>
                      <a:pt x="0" y="310"/>
                      <a:pt x="9" y="317"/>
                    </a:cubicBezTo>
                    <a:cubicBezTo>
                      <a:pt x="31" y="315"/>
                      <a:pt x="35" y="306"/>
                      <a:pt x="39" y="283"/>
                    </a:cubicBezTo>
                    <a:cubicBezTo>
                      <a:pt x="39" y="262"/>
                      <a:pt x="38" y="183"/>
                      <a:pt x="40" y="182"/>
                    </a:cubicBezTo>
                    <a:cubicBezTo>
                      <a:pt x="39" y="175"/>
                      <a:pt x="39" y="147"/>
                      <a:pt x="40" y="145"/>
                    </a:cubicBezTo>
                    <a:cubicBezTo>
                      <a:pt x="40" y="68"/>
                      <a:pt x="40" y="68"/>
                      <a:pt x="39" y="16"/>
                    </a:cubicBezTo>
                    <a:cubicBezTo>
                      <a:pt x="36" y="10"/>
                      <a:pt x="34" y="8"/>
                      <a:pt x="30" y="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 name="Freeform 14"/>
              <p:cNvSpPr>
                <a:spLocks noChangeArrowheads="1"/>
              </p:cNvSpPr>
              <p:nvPr/>
            </p:nvSpPr>
            <p:spPr bwMode="auto">
              <a:xfrm>
                <a:off x="1947863" y="550862"/>
                <a:ext cx="179388" cy="458788"/>
              </a:xfrm>
              <a:custGeom>
                <a:avLst/>
                <a:gdLst>
                  <a:gd name="T0" fmla="*/ 2147483646 w 48"/>
                  <a:gd name="T1" fmla="*/ 2147483646 h 121"/>
                  <a:gd name="T2" fmla="*/ 2147483646 w 48"/>
                  <a:gd name="T3" fmla="*/ 2147483646 h 121"/>
                  <a:gd name="T4" fmla="*/ 2147483646 w 48"/>
                  <a:gd name="T5" fmla="*/ 2147483646 h 121"/>
                  <a:gd name="T6" fmla="*/ 2147483646 w 48"/>
                  <a:gd name="T7" fmla="*/ 2147483646 h 121"/>
                  <a:gd name="T8" fmla="*/ 2147483646 w 48"/>
                  <a:gd name="T9" fmla="*/ 2147483646 h 121"/>
                  <a:gd name="T10" fmla="*/ 2147483646 w 48"/>
                  <a:gd name="T11" fmla="*/ 2147483646 h 1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21">
                    <a:moveTo>
                      <a:pt x="42" y="7"/>
                    </a:moveTo>
                    <a:cubicBezTo>
                      <a:pt x="24" y="0"/>
                      <a:pt x="22" y="29"/>
                      <a:pt x="17" y="41"/>
                    </a:cubicBezTo>
                    <a:cubicBezTo>
                      <a:pt x="15" y="57"/>
                      <a:pt x="0" y="110"/>
                      <a:pt x="24" y="121"/>
                    </a:cubicBezTo>
                    <a:cubicBezTo>
                      <a:pt x="29" y="121"/>
                      <a:pt x="32" y="119"/>
                      <a:pt x="36" y="115"/>
                    </a:cubicBezTo>
                    <a:cubicBezTo>
                      <a:pt x="48" y="84"/>
                      <a:pt x="46" y="46"/>
                      <a:pt x="48" y="13"/>
                    </a:cubicBezTo>
                    <a:cubicBezTo>
                      <a:pt x="47" y="11"/>
                      <a:pt x="43" y="8"/>
                      <a:pt x="42" y="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 name="Freeform 15"/>
              <p:cNvSpPr>
                <a:spLocks noChangeArrowheads="1"/>
              </p:cNvSpPr>
              <p:nvPr/>
            </p:nvSpPr>
            <p:spPr bwMode="auto">
              <a:xfrm>
                <a:off x="3236913" y="892175"/>
                <a:ext cx="495300" cy="449263"/>
              </a:xfrm>
              <a:custGeom>
                <a:avLst/>
                <a:gdLst>
                  <a:gd name="T0" fmla="*/ 2147483646 w 132"/>
                  <a:gd name="T1" fmla="*/ 2147483646 h 119"/>
                  <a:gd name="T2" fmla="*/ 2147483646 w 132"/>
                  <a:gd name="T3" fmla="*/ 2147483646 h 119"/>
                  <a:gd name="T4" fmla="*/ 2147483646 w 132"/>
                  <a:gd name="T5" fmla="*/ 2147483646 h 119"/>
                  <a:gd name="T6" fmla="*/ 2147483646 w 132"/>
                  <a:gd name="T7" fmla="*/ 2147483646 h 119"/>
                  <a:gd name="T8" fmla="*/ 2147483646 w 132"/>
                  <a:gd name="T9" fmla="*/ 2147483646 h 119"/>
                  <a:gd name="T10" fmla="*/ 2147483646 w 132"/>
                  <a:gd name="T11" fmla="*/ 2147483646 h 119"/>
                  <a:gd name="T12" fmla="*/ 2147483646 w 132"/>
                  <a:gd name="T13" fmla="*/ 2147483646 h 119"/>
                  <a:gd name="T14" fmla="*/ 2147483646 w 132"/>
                  <a:gd name="T15" fmla="*/ 2147483646 h 119"/>
                  <a:gd name="T16" fmla="*/ 2147483646 w 132"/>
                  <a:gd name="T17" fmla="*/ 2147483646 h 119"/>
                  <a:gd name="T18" fmla="*/ 2147483646 w 132"/>
                  <a:gd name="T19" fmla="*/ 2147483646 h 119"/>
                  <a:gd name="T20" fmla="*/ 2147483646 w 132"/>
                  <a:gd name="T21" fmla="*/ 2147483646 h 119"/>
                  <a:gd name="T22" fmla="*/ 2147483646 w 132"/>
                  <a:gd name="T23" fmla="*/ 2147483646 h 119"/>
                  <a:gd name="T24" fmla="*/ 2147483646 w 132"/>
                  <a:gd name="T25" fmla="*/ 2147483646 h 119"/>
                  <a:gd name="T26" fmla="*/ 2147483646 w 132"/>
                  <a:gd name="T27" fmla="*/ 2147483646 h 119"/>
                  <a:gd name="T28" fmla="*/ 2147483646 w 132"/>
                  <a:gd name="T29" fmla="*/ 2147483646 h 119"/>
                  <a:gd name="T30" fmla="*/ 2147483646 w 132"/>
                  <a:gd name="T31" fmla="*/ 2147483646 h 119"/>
                  <a:gd name="T32" fmla="*/ 2147483646 w 132"/>
                  <a:gd name="T33" fmla="*/ 2147483646 h 119"/>
                  <a:gd name="T34" fmla="*/ 2147483646 w 132"/>
                  <a:gd name="T35" fmla="*/ 2147483646 h 1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2" h="119">
                    <a:moveTo>
                      <a:pt x="95" y="77"/>
                    </a:moveTo>
                    <a:cubicBezTo>
                      <a:pt x="95" y="77"/>
                      <a:pt x="94" y="77"/>
                      <a:pt x="94" y="76"/>
                    </a:cubicBezTo>
                    <a:cubicBezTo>
                      <a:pt x="92" y="75"/>
                      <a:pt x="93" y="76"/>
                      <a:pt x="93" y="76"/>
                    </a:cubicBezTo>
                    <a:cubicBezTo>
                      <a:pt x="92" y="75"/>
                      <a:pt x="90" y="75"/>
                      <a:pt x="90" y="74"/>
                    </a:cubicBezTo>
                    <a:cubicBezTo>
                      <a:pt x="87" y="73"/>
                      <a:pt x="78" y="64"/>
                      <a:pt x="74" y="62"/>
                    </a:cubicBezTo>
                    <a:cubicBezTo>
                      <a:pt x="74" y="61"/>
                      <a:pt x="71" y="60"/>
                      <a:pt x="71" y="60"/>
                    </a:cubicBezTo>
                    <a:cubicBezTo>
                      <a:pt x="66" y="57"/>
                      <a:pt x="64" y="54"/>
                      <a:pt x="61" y="51"/>
                    </a:cubicBezTo>
                    <a:cubicBezTo>
                      <a:pt x="59" y="50"/>
                      <a:pt x="58" y="49"/>
                      <a:pt x="56" y="47"/>
                    </a:cubicBezTo>
                    <a:cubicBezTo>
                      <a:pt x="51" y="44"/>
                      <a:pt x="49" y="40"/>
                      <a:pt x="47" y="39"/>
                    </a:cubicBezTo>
                    <a:cubicBezTo>
                      <a:pt x="46" y="38"/>
                      <a:pt x="46" y="37"/>
                      <a:pt x="45" y="37"/>
                    </a:cubicBezTo>
                    <a:cubicBezTo>
                      <a:pt x="41" y="31"/>
                      <a:pt x="37" y="26"/>
                      <a:pt x="32" y="21"/>
                    </a:cubicBezTo>
                    <a:cubicBezTo>
                      <a:pt x="27" y="15"/>
                      <a:pt x="21" y="9"/>
                      <a:pt x="17" y="2"/>
                    </a:cubicBezTo>
                    <a:cubicBezTo>
                      <a:pt x="6" y="0"/>
                      <a:pt x="0" y="5"/>
                      <a:pt x="1" y="18"/>
                    </a:cubicBezTo>
                    <a:cubicBezTo>
                      <a:pt x="6" y="37"/>
                      <a:pt x="18" y="56"/>
                      <a:pt x="32" y="74"/>
                    </a:cubicBezTo>
                    <a:cubicBezTo>
                      <a:pt x="47" y="92"/>
                      <a:pt x="65" y="108"/>
                      <a:pt x="83" y="118"/>
                    </a:cubicBezTo>
                    <a:cubicBezTo>
                      <a:pt x="101" y="117"/>
                      <a:pt x="117" y="119"/>
                      <a:pt x="131" y="104"/>
                    </a:cubicBezTo>
                    <a:cubicBezTo>
                      <a:pt x="131" y="101"/>
                      <a:pt x="132" y="98"/>
                      <a:pt x="130" y="96"/>
                    </a:cubicBezTo>
                    <a:cubicBezTo>
                      <a:pt x="118" y="88"/>
                      <a:pt x="106" y="82"/>
                      <a:pt x="95" y="7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 name="Freeform 16"/>
              <p:cNvSpPr>
                <a:spLocks noChangeArrowheads="1"/>
              </p:cNvSpPr>
              <p:nvPr/>
            </p:nvSpPr>
            <p:spPr bwMode="auto">
              <a:xfrm>
                <a:off x="2792413" y="265112"/>
                <a:ext cx="700088" cy="1054100"/>
              </a:xfrm>
              <a:custGeom>
                <a:avLst/>
                <a:gdLst>
                  <a:gd name="T0" fmla="*/ 2147483646 w 186"/>
                  <a:gd name="T1" fmla="*/ 2147483646 h 279"/>
                  <a:gd name="T2" fmla="*/ 2147483646 w 186"/>
                  <a:gd name="T3" fmla="*/ 2147483646 h 279"/>
                  <a:gd name="T4" fmla="*/ 2147483646 w 186"/>
                  <a:gd name="T5" fmla="*/ 2147483646 h 279"/>
                  <a:gd name="T6" fmla="*/ 2147483646 w 186"/>
                  <a:gd name="T7" fmla="*/ 2147483646 h 279"/>
                  <a:gd name="T8" fmla="*/ 2147483646 w 186"/>
                  <a:gd name="T9" fmla="*/ 2147483646 h 279"/>
                  <a:gd name="T10" fmla="*/ 2147483646 w 186"/>
                  <a:gd name="T11" fmla="*/ 2147483646 h 279"/>
                  <a:gd name="T12" fmla="*/ 2147483646 w 186"/>
                  <a:gd name="T13" fmla="*/ 0 h 279"/>
                  <a:gd name="T14" fmla="*/ 2147483646 w 186"/>
                  <a:gd name="T15" fmla="*/ 2147483646 h 279"/>
                  <a:gd name="T16" fmla="*/ 2147483646 w 186"/>
                  <a:gd name="T17" fmla="*/ 2147483646 h 279"/>
                  <a:gd name="T18" fmla="*/ 2147483646 w 186"/>
                  <a:gd name="T19" fmla="*/ 2147483646 h 279"/>
                  <a:gd name="T20" fmla="*/ 2147483646 w 186"/>
                  <a:gd name="T21" fmla="*/ 2147483646 h 279"/>
                  <a:gd name="T22" fmla="*/ 2147483646 w 186"/>
                  <a:gd name="T23" fmla="*/ 2147483646 h 279"/>
                  <a:gd name="T24" fmla="*/ 2147483646 w 186"/>
                  <a:gd name="T25" fmla="*/ 2147483646 h 279"/>
                  <a:gd name="T26" fmla="*/ 2147483646 w 186"/>
                  <a:gd name="T27" fmla="*/ 2147483646 h 279"/>
                  <a:gd name="T28" fmla="*/ 2147483646 w 186"/>
                  <a:gd name="T29" fmla="*/ 2147483646 h 279"/>
                  <a:gd name="T30" fmla="*/ 0 w 186"/>
                  <a:gd name="T31" fmla="*/ 2147483646 h 279"/>
                  <a:gd name="T32" fmla="*/ 2147483646 w 186"/>
                  <a:gd name="T33" fmla="*/ 2147483646 h 279"/>
                  <a:gd name="T34" fmla="*/ 2147483646 w 186"/>
                  <a:gd name="T35" fmla="*/ 2147483646 h 279"/>
                  <a:gd name="T36" fmla="*/ 2147483646 w 186"/>
                  <a:gd name="T37" fmla="*/ 2147483646 h 279"/>
                  <a:gd name="T38" fmla="*/ 2147483646 w 186"/>
                  <a:gd name="T39" fmla="*/ 2147483646 h 279"/>
                  <a:gd name="T40" fmla="*/ 2147483646 w 186"/>
                  <a:gd name="T41" fmla="*/ 2147483646 h 279"/>
                  <a:gd name="T42" fmla="*/ 2147483646 w 186"/>
                  <a:gd name="T43" fmla="*/ 2147483646 h 2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6" h="279">
                    <a:moveTo>
                      <a:pt x="150" y="109"/>
                    </a:moveTo>
                    <a:cubicBezTo>
                      <a:pt x="168" y="102"/>
                      <a:pt x="186" y="95"/>
                      <a:pt x="181" y="68"/>
                    </a:cubicBezTo>
                    <a:cubicBezTo>
                      <a:pt x="173" y="56"/>
                      <a:pt x="169" y="53"/>
                      <a:pt x="158" y="52"/>
                    </a:cubicBezTo>
                    <a:cubicBezTo>
                      <a:pt x="155" y="53"/>
                      <a:pt x="152" y="54"/>
                      <a:pt x="150" y="56"/>
                    </a:cubicBezTo>
                    <a:cubicBezTo>
                      <a:pt x="141" y="60"/>
                      <a:pt x="138" y="63"/>
                      <a:pt x="137" y="63"/>
                    </a:cubicBezTo>
                    <a:cubicBezTo>
                      <a:pt x="136" y="48"/>
                      <a:pt x="136" y="35"/>
                      <a:pt x="134" y="21"/>
                    </a:cubicBezTo>
                    <a:cubicBezTo>
                      <a:pt x="126" y="3"/>
                      <a:pt x="125" y="0"/>
                      <a:pt x="110" y="0"/>
                    </a:cubicBezTo>
                    <a:cubicBezTo>
                      <a:pt x="96" y="3"/>
                      <a:pt x="83" y="15"/>
                      <a:pt x="104" y="25"/>
                    </a:cubicBezTo>
                    <a:cubicBezTo>
                      <a:pt x="112" y="33"/>
                      <a:pt x="108" y="67"/>
                      <a:pt x="102" y="76"/>
                    </a:cubicBezTo>
                    <a:cubicBezTo>
                      <a:pt x="84" y="85"/>
                      <a:pt x="66" y="94"/>
                      <a:pt x="49" y="104"/>
                    </a:cubicBezTo>
                    <a:cubicBezTo>
                      <a:pt x="41" y="113"/>
                      <a:pt x="38" y="119"/>
                      <a:pt x="38" y="130"/>
                    </a:cubicBezTo>
                    <a:cubicBezTo>
                      <a:pt x="42" y="156"/>
                      <a:pt x="57" y="139"/>
                      <a:pt x="75" y="144"/>
                    </a:cubicBezTo>
                    <a:cubicBezTo>
                      <a:pt x="77" y="147"/>
                      <a:pt x="74" y="163"/>
                      <a:pt x="72" y="165"/>
                    </a:cubicBezTo>
                    <a:cubicBezTo>
                      <a:pt x="70" y="172"/>
                      <a:pt x="58" y="198"/>
                      <a:pt x="55" y="201"/>
                    </a:cubicBezTo>
                    <a:cubicBezTo>
                      <a:pt x="49" y="221"/>
                      <a:pt x="19" y="243"/>
                      <a:pt x="4" y="253"/>
                    </a:cubicBezTo>
                    <a:cubicBezTo>
                      <a:pt x="2" y="255"/>
                      <a:pt x="1" y="257"/>
                      <a:pt x="0" y="259"/>
                    </a:cubicBezTo>
                    <a:cubicBezTo>
                      <a:pt x="1" y="271"/>
                      <a:pt x="11" y="277"/>
                      <a:pt x="23" y="279"/>
                    </a:cubicBezTo>
                    <a:cubicBezTo>
                      <a:pt x="35" y="278"/>
                      <a:pt x="43" y="278"/>
                      <a:pt x="53" y="268"/>
                    </a:cubicBezTo>
                    <a:cubicBezTo>
                      <a:pt x="71" y="241"/>
                      <a:pt x="91" y="210"/>
                      <a:pt x="102" y="177"/>
                    </a:cubicBezTo>
                    <a:cubicBezTo>
                      <a:pt x="103" y="176"/>
                      <a:pt x="103" y="176"/>
                      <a:pt x="103" y="176"/>
                    </a:cubicBezTo>
                    <a:cubicBezTo>
                      <a:pt x="109" y="156"/>
                      <a:pt x="121" y="133"/>
                      <a:pt x="133" y="117"/>
                    </a:cubicBezTo>
                    <a:cubicBezTo>
                      <a:pt x="138" y="114"/>
                      <a:pt x="144" y="111"/>
                      <a:pt x="150" y="109"/>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Freeform 17"/>
              <p:cNvSpPr>
                <a:spLocks noChangeArrowheads="1"/>
              </p:cNvSpPr>
              <p:nvPr/>
            </p:nvSpPr>
            <p:spPr bwMode="auto">
              <a:xfrm>
                <a:off x="4449763" y="109537"/>
                <a:ext cx="153988" cy="419100"/>
              </a:xfrm>
              <a:custGeom>
                <a:avLst/>
                <a:gdLst>
                  <a:gd name="T0" fmla="*/ 2147483646 w 41"/>
                  <a:gd name="T1" fmla="*/ 2147483646 h 111"/>
                  <a:gd name="T2" fmla="*/ 2147483646 w 41"/>
                  <a:gd name="T3" fmla="*/ 2147483646 h 111"/>
                  <a:gd name="T4" fmla="*/ 2147483646 w 41"/>
                  <a:gd name="T5" fmla="*/ 2147483646 h 111"/>
                  <a:gd name="T6" fmla="*/ 2147483646 w 41"/>
                  <a:gd name="T7" fmla="*/ 2147483646 h 111"/>
                  <a:gd name="T8" fmla="*/ 2147483646 w 41"/>
                  <a:gd name="T9" fmla="*/ 2147483646 h 111"/>
                  <a:gd name="T10" fmla="*/ 2147483646 w 41"/>
                  <a:gd name="T11" fmla="*/ 2147483646 h 111"/>
                  <a:gd name="T12" fmla="*/ 2147483646 w 41"/>
                  <a:gd name="T13" fmla="*/ 2147483646 h 111"/>
                  <a:gd name="T14" fmla="*/ 2147483646 w 41"/>
                  <a:gd name="T15" fmla="*/ 2147483646 h 111"/>
                  <a:gd name="T16" fmla="*/ 2147483646 w 41"/>
                  <a:gd name="T17" fmla="*/ 2147483646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111">
                    <a:moveTo>
                      <a:pt x="13" y="111"/>
                    </a:moveTo>
                    <a:cubicBezTo>
                      <a:pt x="17" y="111"/>
                      <a:pt x="20" y="110"/>
                      <a:pt x="22" y="108"/>
                    </a:cubicBezTo>
                    <a:cubicBezTo>
                      <a:pt x="25" y="106"/>
                      <a:pt x="28" y="102"/>
                      <a:pt x="30" y="98"/>
                    </a:cubicBezTo>
                    <a:cubicBezTo>
                      <a:pt x="35" y="74"/>
                      <a:pt x="38" y="51"/>
                      <a:pt x="41" y="27"/>
                    </a:cubicBezTo>
                    <a:cubicBezTo>
                      <a:pt x="41" y="18"/>
                      <a:pt x="40" y="11"/>
                      <a:pt x="36" y="3"/>
                    </a:cubicBezTo>
                    <a:cubicBezTo>
                      <a:pt x="28" y="0"/>
                      <a:pt x="25" y="1"/>
                      <a:pt x="22" y="5"/>
                    </a:cubicBezTo>
                    <a:cubicBezTo>
                      <a:pt x="21" y="7"/>
                      <a:pt x="20" y="10"/>
                      <a:pt x="18" y="14"/>
                    </a:cubicBezTo>
                    <a:cubicBezTo>
                      <a:pt x="12" y="33"/>
                      <a:pt x="8" y="56"/>
                      <a:pt x="4" y="77"/>
                    </a:cubicBezTo>
                    <a:cubicBezTo>
                      <a:pt x="4" y="89"/>
                      <a:pt x="0" y="103"/>
                      <a:pt x="13"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Freeform 18"/>
              <p:cNvSpPr>
                <a:spLocks noChangeArrowheads="1"/>
              </p:cNvSpPr>
              <p:nvPr/>
            </p:nvSpPr>
            <p:spPr bwMode="auto">
              <a:xfrm>
                <a:off x="4371975" y="0"/>
                <a:ext cx="695325" cy="744538"/>
              </a:xfrm>
              <a:custGeom>
                <a:avLst/>
                <a:gdLst>
                  <a:gd name="T0" fmla="*/ 2147483646 w 185"/>
                  <a:gd name="T1" fmla="*/ 2147483646 h 197"/>
                  <a:gd name="T2" fmla="*/ 2147483646 w 185"/>
                  <a:gd name="T3" fmla="*/ 2147483646 h 197"/>
                  <a:gd name="T4" fmla="*/ 2147483646 w 185"/>
                  <a:gd name="T5" fmla="*/ 2147483646 h 197"/>
                  <a:gd name="T6" fmla="*/ 2147483646 w 185"/>
                  <a:gd name="T7" fmla="*/ 2147483646 h 197"/>
                  <a:gd name="T8" fmla="*/ 2147483646 w 185"/>
                  <a:gd name="T9" fmla="*/ 2147483646 h 197"/>
                  <a:gd name="T10" fmla="*/ 2147483646 w 185"/>
                  <a:gd name="T11" fmla="*/ 2147483646 h 197"/>
                  <a:gd name="T12" fmla="*/ 2147483646 w 185"/>
                  <a:gd name="T13" fmla="*/ 2147483646 h 197"/>
                  <a:gd name="T14" fmla="*/ 2147483646 w 185"/>
                  <a:gd name="T15" fmla="*/ 2147483646 h 197"/>
                  <a:gd name="T16" fmla="*/ 0 w 185"/>
                  <a:gd name="T17" fmla="*/ 2147483646 h 197"/>
                  <a:gd name="T18" fmla="*/ 2147483646 w 185"/>
                  <a:gd name="T19" fmla="*/ 2147483646 h 197"/>
                  <a:gd name="T20" fmla="*/ 2147483646 w 185"/>
                  <a:gd name="T21" fmla="*/ 2147483646 h 197"/>
                  <a:gd name="T22" fmla="*/ 2147483646 w 185"/>
                  <a:gd name="T23" fmla="*/ 2147483646 h 197"/>
                  <a:gd name="T24" fmla="*/ 2147483646 w 185"/>
                  <a:gd name="T25" fmla="*/ 2147483646 h 197"/>
                  <a:gd name="T26" fmla="*/ 2147483646 w 185"/>
                  <a:gd name="T27" fmla="*/ 2147483646 h 197"/>
                  <a:gd name="T28" fmla="*/ 2147483646 w 185"/>
                  <a:gd name="T29" fmla="*/ 2147483646 h 197"/>
                  <a:gd name="T30" fmla="*/ 2147483646 w 185"/>
                  <a:gd name="T31" fmla="*/ 2147483646 h 197"/>
                  <a:gd name="T32" fmla="*/ 2147483646 w 185"/>
                  <a:gd name="T33" fmla="*/ 2147483646 h 197"/>
                  <a:gd name="T34" fmla="*/ 2147483646 w 185"/>
                  <a:gd name="T35" fmla="*/ 2147483646 h 197"/>
                  <a:gd name="T36" fmla="*/ 2147483646 w 185"/>
                  <a:gd name="T37" fmla="*/ 2147483646 h 197"/>
                  <a:gd name="T38" fmla="*/ 2147483646 w 185"/>
                  <a:gd name="T39" fmla="*/ 2147483646 h 197"/>
                  <a:gd name="T40" fmla="*/ 2147483646 w 185"/>
                  <a:gd name="T41" fmla="*/ 2147483646 h 197"/>
                  <a:gd name="T42" fmla="*/ 2147483646 w 185"/>
                  <a:gd name="T43" fmla="*/ 2147483646 h 197"/>
                  <a:gd name="T44" fmla="*/ 2147483646 w 185"/>
                  <a:gd name="T45" fmla="*/ 2147483646 h 197"/>
                  <a:gd name="T46" fmla="*/ 2147483646 w 185"/>
                  <a:gd name="T47" fmla="*/ 2147483646 h 197"/>
                  <a:gd name="T48" fmla="*/ 2147483646 w 185"/>
                  <a:gd name="T49" fmla="*/ 2147483646 h 197"/>
                  <a:gd name="T50" fmla="*/ 2147483646 w 185"/>
                  <a:gd name="T51" fmla="*/ 2147483646 h 197"/>
                  <a:gd name="T52" fmla="*/ 2147483646 w 185"/>
                  <a:gd name="T53" fmla="*/ 2147483646 h 197"/>
                  <a:gd name="T54" fmla="*/ 2147483646 w 185"/>
                  <a:gd name="T55" fmla="*/ 2147483646 h 197"/>
                  <a:gd name="T56" fmla="*/ 2147483646 w 185"/>
                  <a:gd name="T57" fmla="*/ 2147483646 h 197"/>
                  <a:gd name="T58" fmla="*/ 2147483646 w 185"/>
                  <a:gd name="T59" fmla="*/ 2147483646 h 197"/>
                  <a:gd name="T60" fmla="*/ 2147483646 w 185"/>
                  <a:gd name="T61" fmla="*/ 2147483646 h 197"/>
                  <a:gd name="T62" fmla="*/ 2147483646 w 185"/>
                  <a:gd name="T63" fmla="*/ 2147483646 h 197"/>
                  <a:gd name="T64" fmla="*/ 2147483646 w 185"/>
                  <a:gd name="T65" fmla="*/ 2147483646 h 197"/>
                  <a:gd name="T66" fmla="*/ 2147483646 w 185"/>
                  <a:gd name="T67" fmla="*/ 2147483646 h 197"/>
                  <a:gd name="T68" fmla="*/ 2147483646 w 185"/>
                  <a:gd name="T69" fmla="*/ 2147483646 h 197"/>
                  <a:gd name="T70" fmla="*/ 2147483646 w 185"/>
                  <a:gd name="T71" fmla="*/ 2147483646 h 197"/>
                  <a:gd name="T72" fmla="*/ 2147483646 w 185"/>
                  <a:gd name="T73" fmla="*/ 2147483646 h 1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5" h="197">
                    <a:moveTo>
                      <a:pt x="83" y="112"/>
                    </a:moveTo>
                    <a:cubicBezTo>
                      <a:pt x="83" y="116"/>
                      <a:pt x="82" y="126"/>
                      <a:pt x="81" y="128"/>
                    </a:cubicBezTo>
                    <a:cubicBezTo>
                      <a:pt x="81" y="131"/>
                      <a:pt x="78" y="134"/>
                      <a:pt x="76" y="135"/>
                    </a:cubicBezTo>
                    <a:cubicBezTo>
                      <a:pt x="75" y="137"/>
                      <a:pt x="71" y="143"/>
                      <a:pt x="71" y="144"/>
                    </a:cubicBezTo>
                    <a:cubicBezTo>
                      <a:pt x="63" y="152"/>
                      <a:pt x="61" y="149"/>
                      <a:pt x="52" y="156"/>
                    </a:cubicBezTo>
                    <a:cubicBezTo>
                      <a:pt x="50" y="158"/>
                      <a:pt x="46" y="160"/>
                      <a:pt x="43" y="162"/>
                    </a:cubicBezTo>
                    <a:cubicBezTo>
                      <a:pt x="33" y="170"/>
                      <a:pt x="25" y="175"/>
                      <a:pt x="11" y="181"/>
                    </a:cubicBezTo>
                    <a:cubicBezTo>
                      <a:pt x="11" y="181"/>
                      <a:pt x="11" y="181"/>
                      <a:pt x="11" y="181"/>
                    </a:cubicBezTo>
                    <a:cubicBezTo>
                      <a:pt x="8" y="182"/>
                      <a:pt x="4" y="186"/>
                      <a:pt x="0" y="187"/>
                    </a:cubicBezTo>
                    <a:cubicBezTo>
                      <a:pt x="0" y="193"/>
                      <a:pt x="5" y="193"/>
                      <a:pt x="11" y="193"/>
                    </a:cubicBezTo>
                    <a:cubicBezTo>
                      <a:pt x="17" y="192"/>
                      <a:pt x="22" y="190"/>
                      <a:pt x="25" y="190"/>
                    </a:cubicBezTo>
                    <a:cubicBezTo>
                      <a:pt x="31" y="187"/>
                      <a:pt x="37" y="185"/>
                      <a:pt x="43" y="182"/>
                    </a:cubicBezTo>
                    <a:cubicBezTo>
                      <a:pt x="57" y="177"/>
                      <a:pt x="72" y="172"/>
                      <a:pt x="86" y="169"/>
                    </a:cubicBezTo>
                    <a:cubicBezTo>
                      <a:pt x="94" y="167"/>
                      <a:pt x="113" y="163"/>
                      <a:pt x="125" y="162"/>
                    </a:cubicBezTo>
                    <a:cubicBezTo>
                      <a:pt x="132" y="161"/>
                      <a:pt x="134" y="163"/>
                      <a:pt x="139" y="164"/>
                    </a:cubicBezTo>
                    <a:cubicBezTo>
                      <a:pt x="146" y="176"/>
                      <a:pt x="128" y="188"/>
                      <a:pt x="121" y="192"/>
                    </a:cubicBezTo>
                    <a:cubicBezTo>
                      <a:pt x="121" y="195"/>
                      <a:pt x="125" y="196"/>
                      <a:pt x="130" y="197"/>
                    </a:cubicBezTo>
                    <a:cubicBezTo>
                      <a:pt x="150" y="195"/>
                      <a:pt x="180" y="193"/>
                      <a:pt x="185" y="164"/>
                    </a:cubicBezTo>
                    <a:cubicBezTo>
                      <a:pt x="185" y="137"/>
                      <a:pt x="167" y="133"/>
                      <a:pt x="150" y="131"/>
                    </a:cubicBezTo>
                    <a:cubicBezTo>
                      <a:pt x="146" y="132"/>
                      <a:pt x="135" y="132"/>
                      <a:pt x="120" y="134"/>
                    </a:cubicBezTo>
                    <a:cubicBezTo>
                      <a:pt x="113" y="135"/>
                      <a:pt x="97" y="140"/>
                      <a:pt x="96" y="139"/>
                    </a:cubicBezTo>
                    <a:cubicBezTo>
                      <a:pt x="99" y="134"/>
                      <a:pt x="108" y="128"/>
                      <a:pt x="112" y="124"/>
                    </a:cubicBezTo>
                    <a:cubicBezTo>
                      <a:pt x="114" y="113"/>
                      <a:pt x="107" y="112"/>
                      <a:pt x="102" y="106"/>
                    </a:cubicBezTo>
                    <a:cubicBezTo>
                      <a:pt x="99" y="85"/>
                      <a:pt x="121" y="91"/>
                      <a:pt x="130" y="80"/>
                    </a:cubicBezTo>
                    <a:cubicBezTo>
                      <a:pt x="129" y="73"/>
                      <a:pt x="123" y="70"/>
                      <a:pt x="118" y="67"/>
                    </a:cubicBezTo>
                    <a:cubicBezTo>
                      <a:pt x="113" y="65"/>
                      <a:pt x="109" y="63"/>
                      <a:pt x="107" y="62"/>
                    </a:cubicBezTo>
                    <a:cubicBezTo>
                      <a:pt x="108" y="53"/>
                      <a:pt x="117" y="52"/>
                      <a:pt x="125" y="50"/>
                    </a:cubicBezTo>
                    <a:cubicBezTo>
                      <a:pt x="137" y="41"/>
                      <a:pt x="129" y="17"/>
                      <a:pt x="124" y="7"/>
                    </a:cubicBezTo>
                    <a:cubicBezTo>
                      <a:pt x="115" y="2"/>
                      <a:pt x="98" y="0"/>
                      <a:pt x="95" y="11"/>
                    </a:cubicBezTo>
                    <a:cubicBezTo>
                      <a:pt x="96" y="11"/>
                      <a:pt x="95" y="11"/>
                      <a:pt x="95" y="11"/>
                    </a:cubicBezTo>
                    <a:cubicBezTo>
                      <a:pt x="96" y="21"/>
                      <a:pt x="99" y="30"/>
                      <a:pt x="95" y="41"/>
                    </a:cubicBezTo>
                    <a:cubicBezTo>
                      <a:pt x="92" y="42"/>
                      <a:pt x="90" y="42"/>
                      <a:pt x="87" y="43"/>
                    </a:cubicBezTo>
                    <a:cubicBezTo>
                      <a:pt x="85" y="44"/>
                      <a:pt x="83" y="48"/>
                      <a:pt x="81" y="48"/>
                    </a:cubicBezTo>
                    <a:cubicBezTo>
                      <a:pt x="79" y="59"/>
                      <a:pt x="81" y="67"/>
                      <a:pt x="79" y="72"/>
                    </a:cubicBezTo>
                    <a:cubicBezTo>
                      <a:pt x="78" y="73"/>
                      <a:pt x="77" y="75"/>
                      <a:pt x="76" y="76"/>
                    </a:cubicBezTo>
                    <a:cubicBezTo>
                      <a:pt x="70" y="84"/>
                      <a:pt x="64" y="93"/>
                      <a:pt x="64" y="104"/>
                    </a:cubicBezTo>
                    <a:cubicBezTo>
                      <a:pt x="69" y="112"/>
                      <a:pt x="76" y="105"/>
                      <a:pt x="83" y="11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Freeform 19"/>
              <p:cNvSpPr>
                <a:spLocks noChangeArrowheads="1"/>
              </p:cNvSpPr>
              <p:nvPr/>
            </p:nvSpPr>
            <p:spPr bwMode="auto">
              <a:xfrm>
                <a:off x="4281488" y="166687"/>
                <a:ext cx="173038" cy="369888"/>
              </a:xfrm>
              <a:custGeom>
                <a:avLst/>
                <a:gdLst>
                  <a:gd name="T0" fmla="*/ 2147483646 w 46"/>
                  <a:gd name="T1" fmla="*/ 2147483646 h 98"/>
                  <a:gd name="T2" fmla="*/ 2147483646 w 46"/>
                  <a:gd name="T3" fmla="*/ 2147483646 h 98"/>
                  <a:gd name="T4" fmla="*/ 2147483646 w 46"/>
                  <a:gd name="T5" fmla="*/ 2147483646 h 98"/>
                  <a:gd name="T6" fmla="*/ 2147483646 w 46"/>
                  <a:gd name="T7" fmla="*/ 2147483646 h 98"/>
                  <a:gd name="T8" fmla="*/ 2147483646 w 46"/>
                  <a:gd name="T9" fmla="*/ 2147483646 h 98"/>
                  <a:gd name="T10" fmla="*/ 2147483646 w 46"/>
                  <a:gd name="T11" fmla="*/ 2147483646 h 98"/>
                  <a:gd name="T12" fmla="*/ 2147483646 w 46"/>
                  <a:gd name="T13" fmla="*/ 2147483646 h 98"/>
                  <a:gd name="T14" fmla="*/ 2147483646 w 46"/>
                  <a:gd name="T15" fmla="*/ 0 h 98"/>
                  <a:gd name="T16" fmla="*/ 2147483646 w 46"/>
                  <a:gd name="T17" fmla="*/ 0 h 98"/>
                  <a:gd name="T18" fmla="*/ 2147483646 w 46"/>
                  <a:gd name="T19" fmla="*/ 2147483646 h 98"/>
                  <a:gd name="T20" fmla="*/ 2147483646 w 46"/>
                  <a:gd name="T21" fmla="*/ 2147483646 h 98"/>
                  <a:gd name="T22" fmla="*/ 2147483646 w 46"/>
                  <a:gd name="T23" fmla="*/ 2147483646 h 98"/>
                  <a:gd name="T24" fmla="*/ 2147483646 w 46"/>
                  <a:gd name="T25" fmla="*/ 2147483646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8">
                    <a:moveTo>
                      <a:pt x="27" y="98"/>
                    </a:moveTo>
                    <a:cubicBezTo>
                      <a:pt x="30" y="98"/>
                      <a:pt x="32" y="98"/>
                      <a:pt x="35" y="97"/>
                    </a:cubicBezTo>
                    <a:cubicBezTo>
                      <a:pt x="38" y="97"/>
                      <a:pt x="40" y="96"/>
                      <a:pt x="42" y="94"/>
                    </a:cubicBezTo>
                    <a:cubicBezTo>
                      <a:pt x="42" y="85"/>
                      <a:pt x="38" y="80"/>
                      <a:pt x="35" y="74"/>
                    </a:cubicBezTo>
                    <a:cubicBezTo>
                      <a:pt x="35" y="73"/>
                      <a:pt x="35" y="73"/>
                      <a:pt x="35" y="73"/>
                    </a:cubicBezTo>
                    <a:cubicBezTo>
                      <a:pt x="33" y="63"/>
                      <a:pt x="33" y="55"/>
                      <a:pt x="35" y="48"/>
                    </a:cubicBezTo>
                    <a:cubicBezTo>
                      <a:pt x="37" y="39"/>
                      <a:pt x="41" y="31"/>
                      <a:pt x="45" y="21"/>
                    </a:cubicBezTo>
                    <a:cubicBezTo>
                      <a:pt x="46" y="9"/>
                      <a:pt x="45" y="4"/>
                      <a:pt x="38" y="0"/>
                    </a:cubicBezTo>
                    <a:cubicBezTo>
                      <a:pt x="37" y="0"/>
                      <a:pt x="36" y="0"/>
                      <a:pt x="35" y="0"/>
                    </a:cubicBezTo>
                    <a:cubicBezTo>
                      <a:pt x="22" y="2"/>
                      <a:pt x="19" y="6"/>
                      <a:pt x="12" y="19"/>
                    </a:cubicBezTo>
                    <a:cubicBezTo>
                      <a:pt x="10" y="24"/>
                      <a:pt x="8" y="31"/>
                      <a:pt x="6" y="39"/>
                    </a:cubicBezTo>
                    <a:cubicBezTo>
                      <a:pt x="2" y="54"/>
                      <a:pt x="0" y="70"/>
                      <a:pt x="6" y="82"/>
                    </a:cubicBezTo>
                    <a:cubicBezTo>
                      <a:pt x="10" y="90"/>
                      <a:pt x="16" y="96"/>
                      <a:pt x="27" y="9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Freeform 20"/>
              <p:cNvSpPr>
                <a:spLocks noChangeArrowheads="1"/>
              </p:cNvSpPr>
              <p:nvPr/>
            </p:nvSpPr>
            <p:spPr bwMode="auto">
              <a:xfrm>
                <a:off x="4289425" y="744537"/>
                <a:ext cx="808038" cy="777875"/>
              </a:xfrm>
              <a:custGeom>
                <a:avLst/>
                <a:gdLst>
                  <a:gd name="T0" fmla="*/ 2147483646 w 215"/>
                  <a:gd name="T1" fmla="*/ 2147483646 h 206"/>
                  <a:gd name="T2" fmla="*/ 2147483646 w 215"/>
                  <a:gd name="T3" fmla="*/ 2147483646 h 206"/>
                  <a:gd name="T4" fmla="*/ 2147483646 w 215"/>
                  <a:gd name="T5" fmla="*/ 2147483646 h 206"/>
                  <a:gd name="T6" fmla="*/ 2147483646 w 215"/>
                  <a:gd name="T7" fmla="*/ 2147483646 h 206"/>
                  <a:gd name="T8" fmla="*/ 2147483646 w 215"/>
                  <a:gd name="T9" fmla="*/ 2147483646 h 206"/>
                  <a:gd name="T10" fmla="*/ 2147483646 w 215"/>
                  <a:gd name="T11" fmla="*/ 2147483646 h 206"/>
                  <a:gd name="T12" fmla="*/ 2147483646 w 215"/>
                  <a:gd name="T13" fmla="*/ 2147483646 h 206"/>
                  <a:gd name="T14" fmla="*/ 2147483646 w 215"/>
                  <a:gd name="T15" fmla="*/ 2147483646 h 206"/>
                  <a:gd name="T16" fmla="*/ 2147483646 w 215"/>
                  <a:gd name="T17" fmla="*/ 2147483646 h 206"/>
                  <a:gd name="T18" fmla="*/ 2147483646 w 215"/>
                  <a:gd name="T19" fmla="*/ 2147483646 h 206"/>
                  <a:gd name="T20" fmla="*/ 2147483646 w 215"/>
                  <a:gd name="T21" fmla="*/ 2147483646 h 206"/>
                  <a:gd name="T22" fmla="*/ 2147483646 w 215"/>
                  <a:gd name="T23" fmla="*/ 2147483646 h 206"/>
                  <a:gd name="T24" fmla="*/ 2147483646 w 215"/>
                  <a:gd name="T25" fmla="*/ 2147483646 h 206"/>
                  <a:gd name="T26" fmla="*/ 2147483646 w 215"/>
                  <a:gd name="T27" fmla="*/ 2147483646 h 206"/>
                  <a:gd name="T28" fmla="*/ 2147483646 w 215"/>
                  <a:gd name="T29" fmla="*/ 2147483646 h 206"/>
                  <a:gd name="T30" fmla="*/ 2147483646 w 215"/>
                  <a:gd name="T31" fmla="*/ 2147483646 h 206"/>
                  <a:gd name="T32" fmla="*/ 2147483646 w 215"/>
                  <a:gd name="T33" fmla="*/ 2147483646 h 206"/>
                  <a:gd name="T34" fmla="*/ 0 w 215"/>
                  <a:gd name="T35" fmla="*/ 2147483646 h 206"/>
                  <a:gd name="T36" fmla="*/ 2147483646 w 215"/>
                  <a:gd name="T37" fmla="*/ 2147483646 h 206"/>
                  <a:gd name="T38" fmla="*/ 2147483646 w 215"/>
                  <a:gd name="T39" fmla="*/ 2147483646 h 206"/>
                  <a:gd name="T40" fmla="*/ 2147483646 w 215"/>
                  <a:gd name="T41" fmla="*/ 2147483646 h 206"/>
                  <a:gd name="T42" fmla="*/ 2147483646 w 215"/>
                  <a:gd name="T43" fmla="*/ 2147483646 h 206"/>
                  <a:gd name="T44" fmla="*/ 2147483646 w 215"/>
                  <a:gd name="T45" fmla="*/ 2147483646 h 206"/>
                  <a:gd name="T46" fmla="*/ 2147483646 w 215"/>
                  <a:gd name="T47" fmla="*/ 2147483646 h 206"/>
                  <a:gd name="T48" fmla="*/ 2147483646 w 215"/>
                  <a:gd name="T49" fmla="*/ 2147483646 h 206"/>
                  <a:gd name="T50" fmla="*/ 2147483646 w 215"/>
                  <a:gd name="T51" fmla="*/ 2147483646 h 206"/>
                  <a:gd name="T52" fmla="*/ 2147483646 w 215"/>
                  <a:gd name="T53" fmla="*/ 2147483646 h 206"/>
                  <a:gd name="T54" fmla="*/ 2147483646 w 215"/>
                  <a:gd name="T55" fmla="*/ 2147483646 h 206"/>
                  <a:gd name="T56" fmla="*/ 2147483646 w 215"/>
                  <a:gd name="T57" fmla="*/ 2147483646 h 206"/>
                  <a:gd name="T58" fmla="*/ 2147483646 w 215"/>
                  <a:gd name="T59" fmla="*/ 2147483646 h 206"/>
                  <a:gd name="T60" fmla="*/ 2147483646 w 215"/>
                  <a:gd name="T61" fmla="*/ 2147483646 h 206"/>
                  <a:gd name="T62" fmla="*/ 2147483646 w 215"/>
                  <a:gd name="T63" fmla="*/ 2147483646 h 206"/>
                  <a:gd name="T64" fmla="*/ 2147483646 w 215"/>
                  <a:gd name="T65" fmla="*/ 2147483646 h 206"/>
                  <a:gd name="T66" fmla="*/ 2147483646 w 215"/>
                  <a:gd name="T67" fmla="*/ 2147483646 h 206"/>
                  <a:gd name="T68" fmla="*/ 2147483646 w 215"/>
                  <a:gd name="T69" fmla="*/ 2147483646 h 206"/>
                  <a:gd name="T70" fmla="*/ 2147483646 w 215"/>
                  <a:gd name="T71" fmla="*/ 2147483646 h 206"/>
                  <a:gd name="T72" fmla="*/ 2147483646 w 215"/>
                  <a:gd name="T73" fmla="*/ 2147483646 h 206"/>
                  <a:gd name="T74" fmla="*/ 2147483646 w 215"/>
                  <a:gd name="T75" fmla="*/ 2147483646 h 2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5" h="206">
                    <a:moveTo>
                      <a:pt x="132" y="77"/>
                    </a:moveTo>
                    <a:cubicBezTo>
                      <a:pt x="122" y="78"/>
                      <a:pt x="115" y="78"/>
                      <a:pt x="108" y="74"/>
                    </a:cubicBezTo>
                    <a:cubicBezTo>
                      <a:pt x="107" y="72"/>
                      <a:pt x="105" y="71"/>
                      <a:pt x="104" y="70"/>
                    </a:cubicBezTo>
                    <a:cubicBezTo>
                      <a:pt x="104" y="65"/>
                      <a:pt x="106" y="62"/>
                      <a:pt x="108" y="58"/>
                    </a:cubicBezTo>
                    <a:cubicBezTo>
                      <a:pt x="112" y="52"/>
                      <a:pt x="118" y="46"/>
                      <a:pt x="122" y="41"/>
                    </a:cubicBezTo>
                    <a:cubicBezTo>
                      <a:pt x="127" y="19"/>
                      <a:pt x="122" y="15"/>
                      <a:pt x="108" y="5"/>
                    </a:cubicBezTo>
                    <a:cubicBezTo>
                      <a:pt x="106" y="3"/>
                      <a:pt x="106" y="3"/>
                      <a:pt x="106" y="3"/>
                    </a:cubicBezTo>
                    <a:cubicBezTo>
                      <a:pt x="100" y="2"/>
                      <a:pt x="94" y="0"/>
                      <a:pt x="89" y="1"/>
                    </a:cubicBezTo>
                    <a:cubicBezTo>
                      <a:pt x="87" y="1"/>
                      <a:pt x="73" y="1"/>
                      <a:pt x="70" y="6"/>
                    </a:cubicBezTo>
                    <a:cubicBezTo>
                      <a:pt x="70" y="7"/>
                      <a:pt x="68" y="14"/>
                      <a:pt x="68" y="15"/>
                    </a:cubicBezTo>
                    <a:cubicBezTo>
                      <a:pt x="65" y="19"/>
                      <a:pt x="81" y="16"/>
                      <a:pt x="86" y="23"/>
                    </a:cubicBezTo>
                    <a:cubicBezTo>
                      <a:pt x="91" y="28"/>
                      <a:pt x="93" y="31"/>
                      <a:pt x="94" y="41"/>
                    </a:cubicBezTo>
                    <a:cubicBezTo>
                      <a:pt x="84" y="55"/>
                      <a:pt x="78" y="60"/>
                      <a:pt x="84" y="80"/>
                    </a:cubicBezTo>
                    <a:cubicBezTo>
                      <a:pt x="80" y="82"/>
                      <a:pt x="73" y="83"/>
                      <a:pt x="65" y="86"/>
                    </a:cubicBezTo>
                    <a:cubicBezTo>
                      <a:pt x="48" y="92"/>
                      <a:pt x="44" y="95"/>
                      <a:pt x="40" y="97"/>
                    </a:cubicBezTo>
                    <a:cubicBezTo>
                      <a:pt x="37" y="98"/>
                      <a:pt x="33" y="99"/>
                      <a:pt x="32" y="100"/>
                    </a:cubicBezTo>
                    <a:cubicBezTo>
                      <a:pt x="29" y="102"/>
                      <a:pt x="27" y="101"/>
                      <a:pt x="4" y="102"/>
                    </a:cubicBezTo>
                    <a:cubicBezTo>
                      <a:pt x="2" y="102"/>
                      <a:pt x="1" y="102"/>
                      <a:pt x="0" y="103"/>
                    </a:cubicBezTo>
                    <a:cubicBezTo>
                      <a:pt x="1" y="106"/>
                      <a:pt x="2" y="110"/>
                      <a:pt x="4" y="113"/>
                    </a:cubicBezTo>
                    <a:cubicBezTo>
                      <a:pt x="9" y="122"/>
                      <a:pt x="11" y="122"/>
                      <a:pt x="21" y="124"/>
                    </a:cubicBezTo>
                    <a:cubicBezTo>
                      <a:pt x="23" y="123"/>
                      <a:pt x="35" y="123"/>
                      <a:pt x="37" y="122"/>
                    </a:cubicBezTo>
                    <a:cubicBezTo>
                      <a:pt x="48" y="121"/>
                      <a:pt x="57" y="116"/>
                      <a:pt x="65" y="114"/>
                    </a:cubicBezTo>
                    <a:cubicBezTo>
                      <a:pt x="77" y="113"/>
                      <a:pt x="90" y="113"/>
                      <a:pt x="96" y="118"/>
                    </a:cubicBezTo>
                    <a:cubicBezTo>
                      <a:pt x="98" y="128"/>
                      <a:pt x="90" y="148"/>
                      <a:pt x="85" y="158"/>
                    </a:cubicBezTo>
                    <a:cubicBezTo>
                      <a:pt x="76" y="167"/>
                      <a:pt x="71" y="163"/>
                      <a:pt x="66" y="153"/>
                    </a:cubicBezTo>
                    <a:cubicBezTo>
                      <a:pt x="65" y="153"/>
                      <a:pt x="65" y="153"/>
                      <a:pt x="65" y="153"/>
                    </a:cubicBezTo>
                    <a:cubicBezTo>
                      <a:pt x="62" y="140"/>
                      <a:pt x="60" y="138"/>
                      <a:pt x="51" y="140"/>
                    </a:cubicBezTo>
                    <a:cubicBezTo>
                      <a:pt x="47" y="150"/>
                      <a:pt x="52" y="165"/>
                      <a:pt x="53" y="177"/>
                    </a:cubicBezTo>
                    <a:cubicBezTo>
                      <a:pt x="57" y="189"/>
                      <a:pt x="57" y="196"/>
                      <a:pt x="65" y="202"/>
                    </a:cubicBezTo>
                    <a:cubicBezTo>
                      <a:pt x="68" y="203"/>
                      <a:pt x="70" y="205"/>
                      <a:pt x="74" y="206"/>
                    </a:cubicBezTo>
                    <a:cubicBezTo>
                      <a:pt x="90" y="204"/>
                      <a:pt x="97" y="197"/>
                      <a:pt x="108" y="183"/>
                    </a:cubicBezTo>
                    <a:cubicBezTo>
                      <a:pt x="108" y="182"/>
                      <a:pt x="108" y="182"/>
                      <a:pt x="108" y="182"/>
                    </a:cubicBezTo>
                    <a:cubicBezTo>
                      <a:pt x="110" y="181"/>
                      <a:pt x="110" y="181"/>
                      <a:pt x="110" y="180"/>
                    </a:cubicBezTo>
                    <a:cubicBezTo>
                      <a:pt x="122" y="158"/>
                      <a:pt x="129" y="138"/>
                      <a:pt x="126" y="112"/>
                    </a:cubicBezTo>
                    <a:cubicBezTo>
                      <a:pt x="133" y="106"/>
                      <a:pt x="158" y="106"/>
                      <a:pt x="168" y="108"/>
                    </a:cubicBezTo>
                    <a:cubicBezTo>
                      <a:pt x="172" y="110"/>
                      <a:pt x="180" y="111"/>
                      <a:pt x="185" y="115"/>
                    </a:cubicBezTo>
                    <a:cubicBezTo>
                      <a:pt x="201" y="115"/>
                      <a:pt x="215" y="90"/>
                      <a:pt x="202" y="73"/>
                    </a:cubicBezTo>
                    <a:cubicBezTo>
                      <a:pt x="176" y="66"/>
                      <a:pt x="156" y="73"/>
                      <a:pt x="132" y="7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Freeform 21"/>
              <p:cNvSpPr>
                <a:spLocks noChangeArrowheads="1"/>
              </p:cNvSpPr>
              <p:nvPr/>
            </p:nvSpPr>
            <p:spPr bwMode="auto">
              <a:xfrm>
                <a:off x="4127500" y="588962"/>
                <a:ext cx="203200" cy="363538"/>
              </a:xfrm>
              <a:custGeom>
                <a:avLst/>
                <a:gdLst>
                  <a:gd name="T0" fmla="*/ 2147483646 w 54"/>
                  <a:gd name="T1" fmla="*/ 2147483646 h 96"/>
                  <a:gd name="T2" fmla="*/ 2147483646 w 54"/>
                  <a:gd name="T3" fmla="*/ 2147483646 h 96"/>
                  <a:gd name="T4" fmla="*/ 2147483646 w 54"/>
                  <a:gd name="T5" fmla="*/ 2147483646 h 96"/>
                  <a:gd name="T6" fmla="*/ 2147483646 w 54"/>
                  <a:gd name="T7" fmla="*/ 2147483646 h 96"/>
                  <a:gd name="T8" fmla="*/ 2147483646 w 54"/>
                  <a:gd name="T9" fmla="*/ 2147483646 h 96"/>
                  <a:gd name="T10" fmla="*/ 2147483646 w 54"/>
                  <a:gd name="T11" fmla="*/ 2147483646 h 96"/>
                  <a:gd name="T12" fmla="*/ 2147483646 w 54"/>
                  <a:gd name="T13" fmla="*/ 214748364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96">
                    <a:moveTo>
                      <a:pt x="47" y="54"/>
                    </a:moveTo>
                    <a:cubicBezTo>
                      <a:pt x="50" y="38"/>
                      <a:pt x="54" y="16"/>
                      <a:pt x="48" y="4"/>
                    </a:cubicBezTo>
                    <a:cubicBezTo>
                      <a:pt x="47" y="4"/>
                      <a:pt x="47" y="4"/>
                      <a:pt x="47" y="4"/>
                    </a:cubicBezTo>
                    <a:cubicBezTo>
                      <a:pt x="31" y="0"/>
                      <a:pt x="15" y="35"/>
                      <a:pt x="9" y="48"/>
                    </a:cubicBezTo>
                    <a:cubicBezTo>
                      <a:pt x="4" y="75"/>
                      <a:pt x="0" y="86"/>
                      <a:pt x="29" y="96"/>
                    </a:cubicBezTo>
                    <a:cubicBezTo>
                      <a:pt x="41" y="92"/>
                      <a:pt x="43" y="75"/>
                      <a:pt x="45" y="63"/>
                    </a:cubicBezTo>
                    <a:cubicBezTo>
                      <a:pt x="46" y="60"/>
                      <a:pt x="46" y="57"/>
                      <a:pt x="47" y="5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 name="Freeform 22"/>
              <p:cNvSpPr>
                <a:spLocks noChangeArrowheads="1"/>
              </p:cNvSpPr>
              <p:nvPr/>
            </p:nvSpPr>
            <p:spPr bwMode="auto">
              <a:xfrm>
                <a:off x="406400" y="430212"/>
                <a:ext cx="157163" cy="242888"/>
              </a:xfrm>
              <a:custGeom>
                <a:avLst/>
                <a:gdLst>
                  <a:gd name="T0" fmla="*/ 2147483646 w 42"/>
                  <a:gd name="T1" fmla="*/ 2147483646 h 64"/>
                  <a:gd name="T2" fmla="*/ 2147483646 w 42"/>
                  <a:gd name="T3" fmla="*/ 2147483646 h 64"/>
                  <a:gd name="T4" fmla="*/ 2147483646 w 42"/>
                  <a:gd name="T5" fmla="*/ 2147483646 h 64"/>
                  <a:gd name="T6" fmla="*/ 2147483646 w 42"/>
                  <a:gd name="T7" fmla="*/ 2147483646 h 64"/>
                  <a:gd name="T8" fmla="*/ 2147483646 w 42"/>
                  <a:gd name="T9" fmla="*/ 2147483646 h 64"/>
                  <a:gd name="T10" fmla="*/ 2147483646 w 42"/>
                  <a:gd name="T11" fmla="*/ 2147483646 h 64"/>
                  <a:gd name="T12" fmla="*/ 2147483646 w 42"/>
                  <a:gd name="T13" fmla="*/ 2147483646 h 64"/>
                  <a:gd name="T14" fmla="*/ 2147483646 w 42"/>
                  <a:gd name="T15" fmla="*/ 2147483646 h 64"/>
                  <a:gd name="T16" fmla="*/ 2147483646 w 42"/>
                  <a:gd name="T17" fmla="*/ 2147483646 h 64"/>
                  <a:gd name="T18" fmla="*/ 2147483646 w 42"/>
                  <a:gd name="T19" fmla="*/ 2147483646 h 64"/>
                  <a:gd name="T20" fmla="*/ 2147483646 w 42"/>
                  <a:gd name="T21" fmla="*/ 2147483646 h 64"/>
                  <a:gd name="T22" fmla="*/ 2147483646 w 42"/>
                  <a:gd name="T23" fmla="*/ 2147483646 h 64"/>
                  <a:gd name="T24" fmla="*/ 2147483646 w 42"/>
                  <a:gd name="T25" fmla="*/ 2147483646 h 64"/>
                  <a:gd name="T26" fmla="*/ 2147483646 w 42"/>
                  <a:gd name="T27" fmla="*/ 2147483646 h 64"/>
                  <a:gd name="T28" fmla="*/ 2147483646 w 42"/>
                  <a:gd name="T29" fmla="*/ 2147483646 h 64"/>
                  <a:gd name="T30" fmla="*/ 2147483646 w 42"/>
                  <a:gd name="T31" fmla="*/ 2147483646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 h="64">
                    <a:moveTo>
                      <a:pt x="5" y="35"/>
                    </a:moveTo>
                    <a:cubicBezTo>
                      <a:pt x="5" y="35"/>
                      <a:pt x="5" y="35"/>
                      <a:pt x="5" y="35"/>
                    </a:cubicBezTo>
                    <a:cubicBezTo>
                      <a:pt x="5" y="35"/>
                      <a:pt x="5" y="35"/>
                      <a:pt x="5" y="35"/>
                    </a:cubicBezTo>
                    <a:cubicBezTo>
                      <a:pt x="4" y="37"/>
                      <a:pt x="2" y="38"/>
                      <a:pt x="1" y="39"/>
                    </a:cubicBezTo>
                    <a:cubicBezTo>
                      <a:pt x="0" y="46"/>
                      <a:pt x="1" y="51"/>
                      <a:pt x="3" y="54"/>
                    </a:cubicBezTo>
                    <a:cubicBezTo>
                      <a:pt x="3" y="54"/>
                      <a:pt x="3" y="55"/>
                      <a:pt x="3" y="55"/>
                    </a:cubicBezTo>
                    <a:cubicBezTo>
                      <a:pt x="3" y="55"/>
                      <a:pt x="3" y="55"/>
                      <a:pt x="3" y="55"/>
                    </a:cubicBezTo>
                    <a:cubicBezTo>
                      <a:pt x="4" y="56"/>
                      <a:pt x="4" y="56"/>
                      <a:pt x="5" y="57"/>
                    </a:cubicBezTo>
                    <a:cubicBezTo>
                      <a:pt x="5" y="57"/>
                      <a:pt x="6" y="58"/>
                      <a:pt x="7" y="59"/>
                    </a:cubicBezTo>
                    <a:cubicBezTo>
                      <a:pt x="7" y="59"/>
                      <a:pt x="7" y="59"/>
                      <a:pt x="7" y="59"/>
                    </a:cubicBezTo>
                    <a:cubicBezTo>
                      <a:pt x="7" y="59"/>
                      <a:pt x="7" y="59"/>
                      <a:pt x="7" y="59"/>
                    </a:cubicBezTo>
                    <a:cubicBezTo>
                      <a:pt x="7" y="59"/>
                      <a:pt x="7" y="59"/>
                      <a:pt x="7" y="59"/>
                    </a:cubicBezTo>
                    <a:cubicBezTo>
                      <a:pt x="7" y="59"/>
                      <a:pt x="7" y="59"/>
                      <a:pt x="7" y="59"/>
                    </a:cubicBezTo>
                    <a:cubicBezTo>
                      <a:pt x="10" y="61"/>
                      <a:pt x="14" y="62"/>
                      <a:pt x="19" y="64"/>
                    </a:cubicBezTo>
                    <a:cubicBezTo>
                      <a:pt x="35" y="59"/>
                      <a:pt x="40" y="43"/>
                      <a:pt x="42" y="26"/>
                    </a:cubicBezTo>
                    <a:cubicBezTo>
                      <a:pt x="38" y="0"/>
                      <a:pt x="14" y="20"/>
                      <a:pt x="5" y="3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10" name="组合 41988"/>
            <p:cNvGrpSpPr/>
            <p:nvPr userDrawn="1"/>
          </p:nvGrpSpPr>
          <p:grpSpPr bwMode="auto">
            <a:xfrm>
              <a:off x="377833" y="707284"/>
              <a:ext cx="694350" cy="695967"/>
              <a:chOff x="0" y="0"/>
              <a:chExt cx="1855787" cy="1855788"/>
            </a:xfrm>
          </p:grpSpPr>
          <p:sp>
            <p:nvSpPr>
              <p:cNvPr id="11" name="Freeform 26"/>
              <p:cNvSpPr>
                <a:spLocks noChangeArrowheads="1"/>
              </p:cNvSpPr>
              <p:nvPr/>
            </p:nvSpPr>
            <p:spPr bwMode="auto">
              <a:xfrm>
                <a:off x="977900" y="101600"/>
                <a:ext cx="161925" cy="173038"/>
              </a:xfrm>
              <a:custGeom>
                <a:avLst/>
                <a:gdLst>
                  <a:gd name="T0" fmla="*/ 2147483646 w 43"/>
                  <a:gd name="T1" fmla="*/ 2147483646 h 46"/>
                  <a:gd name="T2" fmla="*/ 2147483646 w 43"/>
                  <a:gd name="T3" fmla="*/ 2147483646 h 46"/>
                  <a:gd name="T4" fmla="*/ 2147483646 w 43"/>
                  <a:gd name="T5" fmla="*/ 2147483646 h 46"/>
                  <a:gd name="T6" fmla="*/ 2147483646 w 43"/>
                  <a:gd name="T7" fmla="*/ 2147483646 h 46"/>
                  <a:gd name="T8" fmla="*/ 2147483646 w 43"/>
                  <a:gd name="T9" fmla="*/ 0 h 46"/>
                  <a:gd name="T10" fmla="*/ 2147483646 w 43"/>
                  <a:gd name="T11" fmla="*/ 0 h 46"/>
                  <a:gd name="T12" fmla="*/ 2147483646 w 43"/>
                  <a:gd name="T13" fmla="*/ 2147483646 h 46"/>
                  <a:gd name="T14" fmla="*/ 2147483646 w 43"/>
                  <a:gd name="T15" fmla="*/ 2147483646 h 46"/>
                  <a:gd name="T16" fmla="*/ 2147483646 w 43"/>
                  <a:gd name="T17" fmla="*/ 2147483646 h 46"/>
                  <a:gd name="T18" fmla="*/ 2147483646 w 43"/>
                  <a:gd name="T19" fmla="*/ 2147483646 h 46"/>
                  <a:gd name="T20" fmla="*/ 2147483646 w 43"/>
                  <a:gd name="T21" fmla="*/ 2147483646 h 46"/>
                  <a:gd name="T22" fmla="*/ 2147483646 w 43"/>
                  <a:gd name="T23" fmla="*/ 2147483646 h 46"/>
                  <a:gd name="T24" fmla="*/ 2147483646 w 43"/>
                  <a:gd name="T25" fmla="*/ 2147483646 h 46"/>
                  <a:gd name="T26" fmla="*/ 2147483646 w 43"/>
                  <a:gd name="T27" fmla="*/ 2147483646 h 46"/>
                  <a:gd name="T28" fmla="*/ 2147483646 w 43"/>
                  <a:gd name="T29" fmla="*/ 2147483646 h 46"/>
                  <a:gd name="T30" fmla="*/ 2147483646 w 43"/>
                  <a:gd name="T31" fmla="*/ 2147483646 h 46"/>
                  <a:gd name="T32" fmla="*/ 2147483646 w 43"/>
                  <a:gd name="T33" fmla="*/ 2147483646 h 46"/>
                  <a:gd name="T34" fmla="*/ 2147483646 w 43"/>
                  <a:gd name="T35" fmla="*/ 2147483646 h 46"/>
                  <a:gd name="T36" fmla="*/ 2147483646 w 43"/>
                  <a:gd name="T37" fmla="*/ 2147483646 h 46"/>
                  <a:gd name="T38" fmla="*/ 2147483646 w 43"/>
                  <a:gd name="T39" fmla="*/ 2147483646 h 46"/>
                  <a:gd name="T40" fmla="*/ 2147483646 w 43"/>
                  <a:gd name="T41" fmla="*/ 2147483646 h 46"/>
                  <a:gd name="T42" fmla="*/ 2147483646 w 43"/>
                  <a:gd name="T43" fmla="*/ 2147483646 h 46"/>
                  <a:gd name="T44" fmla="*/ 2147483646 w 43"/>
                  <a:gd name="T45" fmla="*/ 2147483646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6">
                    <a:moveTo>
                      <a:pt x="32" y="34"/>
                    </a:moveTo>
                    <a:cubicBezTo>
                      <a:pt x="31" y="43"/>
                      <a:pt x="24" y="46"/>
                      <a:pt x="15" y="45"/>
                    </a:cubicBezTo>
                    <a:cubicBezTo>
                      <a:pt x="6" y="43"/>
                      <a:pt x="0" y="38"/>
                      <a:pt x="1" y="32"/>
                    </a:cubicBezTo>
                    <a:cubicBezTo>
                      <a:pt x="6" y="5"/>
                      <a:pt x="6" y="5"/>
                      <a:pt x="6" y="5"/>
                    </a:cubicBezTo>
                    <a:cubicBezTo>
                      <a:pt x="6" y="1"/>
                      <a:pt x="1" y="2"/>
                      <a:pt x="1" y="0"/>
                    </a:cubicBezTo>
                    <a:cubicBezTo>
                      <a:pt x="1" y="0"/>
                      <a:pt x="1" y="0"/>
                      <a:pt x="2" y="0"/>
                    </a:cubicBezTo>
                    <a:cubicBezTo>
                      <a:pt x="5" y="0"/>
                      <a:pt x="8" y="1"/>
                      <a:pt x="11" y="1"/>
                    </a:cubicBezTo>
                    <a:cubicBezTo>
                      <a:pt x="13" y="2"/>
                      <a:pt x="16" y="2"/>
                      <a:pt x="19" y="2"/>
                    </a:cubicBezTo>
                    <a:cubicBezTo>
                      <a:pt x="20" y="3"/>
                      <a:pt x="20" y="3"/>
                      <a:pt x="20" y="3"/>
                    </a:cubicBezTo>
                    <a:cubicBezTo>
                      <a:pt x="20" y="5"/>
                      <a:pt x="15" y="2"/>
                      <a:pt x="14" y="7"/>
                    </a:cubicBezTo>
                    <a:cubicBezTo>
                      <a:pt x="10" y="33"/>
                      <a:pt x="10" y="33"/>
                      <a:pt x="10" y="33"/>
                    </a:cubicBezTo>
                    <a:cubicBezTo>
                      <a:pt x="9" y="38"/>
                      <a:pt x="13" y="43"/>
                      <a:pt x="18" y="43"/>
                    </a:cubicBezTo>
                    <a:cubicBezTo>
                      <a:pt x="24" y="44"/>
                      <a:pt x="29" y="41"/>
                      <a:pt x="30" y="34"/>
                    </a:cubicBezTo>
                    <a:cubicBezTo>
                      <a:pt x="33" y="15"/>
                      <a:pt x="33" y="15"/>
                      <a:pt x="33" y="15"/>
                    </a:cubicBezTo>
                    <a:cubicBezTo>
                      <a:pt x="34" y="10"/>
                      <a:pt x="33" y="7"/>
                      <a:pt x="30" y="6"/>
                    </a:cubicBezTo>
                    <a:cubicBezTo>
                      <a:pt x="29" y="5"/>
                      <a:pt x="28" y="5"/>
                      <a:pt x="28" y="5"/>
                    </a:cubicBezTo>
                    <a:cubicBezTo>
                      <a:pt x="28" y="4"/>
                      <a:pt x="29" y="4"/>
                      <a:pt x="29" y="4"/>
                    </a:cubicBezTo>
                    <a:cubicBezTo>
                      <a:pt x="31" y="4"/>
                      <a:pt x="33" y="5"/>
                      <a:pt x="36" y="5"/>
                    </a:cubicBezTo>
                    <a:cubicBezTo>
                      <a:pt x="38" y="5"/>
                      <a:pt x="40" y="6"/>
                      <a:pt x="42" y="6"/>
                    </a:cubicBezTo>
                    <a:cubicBezTo>
                      <a:pt x="43" y="6"/>
                      <a:pt x="43" y="6"/>
                      <a:pt x="43" y="7"/>
                    </a:cubicBezTo>
                    <a:cubicBezTo>
                      <a:pt x="43" y="7"/>
                      <a:pt x="42" y="7"/>
                      <a:pt x="41" y="7"/>
                    </a:cubicBezTo>
                    <a:cubicBezTo>
                      <a:pt x="38" y="8"/>
                      <a:pt x="36" y="11"/>
                      <a:pt x="35" y="16"/>
                    </a:cubicBezTo>
                    <a:lnTo>
                      <a:pt x="32" y="3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Freeform 27"/>
              <p:cNvSpPr>
                <a:spLocks noChangeArrowheads="1"/>
              </p:cNvSpPr>
              <p:nvPr/>
            </p:nvSpPr>
            <p:spPr bwMode="auto">
              <a:xfrm>
                <a:off x="1123950" y="139700"/>
                <a:ext cx="215900" cy="203200"/>
              </a:xfrm>
              <a:custGeom>
                <a:avLst/>
                <a:gdLst>
                  <a:gd name="T0" fmla="*/ 2147483646 w 57"/>
                  <a:gd name="T1" fmla="*/ 2147483646 h 54"/>
                  <a:gd name="T2" fmla="*/ 2147483646 w 57"/>
                  <a:gd name="T3" fmla="*/ 2147483646 h 54"/>
                  <a:gd name="T4" fmla="*/ 2147483646 w 57"/>
                  <a:gd name="T5" fmla="*/ 2147483646 h 54"/>
                  <a:gd name="T6" fmla="*/ 2147483646 w 57"/>
                  <a:gd name="T7" fmla="*/ 2147483646 h 54"/>
                  <a:gd name="T8" fmla="*/ 2147483646 w 57"/>
                  <a:gd name="T9" fmla="*/ 2147483646 h 54"/>
                  <a:gd name="T10" fmla="*/ 0 w 57"/>
                  <a:gd name="T11" fmla="*/ 2147483646 h 54"/>
                  <a:gd name="T12" fmla="*/ 0 w 57"/>
                  <a:gd name="T13" fmla="*/ 2147483646 h 54"/>
                  <a:gd name="T14" fmla="*/ 2147483646 w 57"/>
                  <a:gd name="T15" fmla="*/ 2147483646 h 54"/>
                  <a:gd name="T16" fmla="*/ 2147483646 w 57"/>
                  <a:gd name="T17" fmla="*/ 2147483646 h 54"/>
                  <a:gd name="T18" fmla="*/ 2147483646 w 57"/>
                  <a:gd name="T19" fmla="*/ 2147483646 h 54"/>
                  <a:gd name="T20" fmla="*/ 2147483646 w 57"/>
                  <a:gd name="T21" fmla="*/ 2147483646 h 54"/>
                  <a:gd name="T22" fmla="*/ 2147483646 w 57"/>
                  <a:gd name="T23" fmla="*/ 0 h 54"/>
                  <a:gd name="T24" fmla="*/ 2147483646 w 57"/>
                  <a:gd name="T25" fmla="*/ 0 h 54"/>
                  <a:gd name="T26" fmla="*/ 2147483646 w 57"/>
                  <a:gd name="T27" fmla="*/ 2147483646 h 54"/>
                  <a:gd name="T28" fmla="*/ 2147483646 w 57"/>
                  <a:gd name="T29" fmla="*/ 2147483646 h 54"/>
                  <a:gd name="T30" fmla="*/ 2147483646 w 57"/>
                  <a:gd name="T31" fmla="*/ 2147483646 h 54"/>
                  <a:gd name="T32" fmla="*/ 2147483646 w 57"/>
                  <a:gd name="T33" fmla="*/ 2147483646 h 54"/>
                  <a:gd name="T34" fmla="*/ 2147483646 w 57"/>
                  <a:gd name="T35" fmla="*/ 2147483646 h 54"/>
                  <a:gd name="T36" fmla="*/ 2147483646 w 57"/>
                  <a:gd name="T37" fmla="*/ 2147483646 h 54"/>
                  <a:gd name="T38" fmla="*/ 2147483646 w 57"/>
                  <a:gd name="T39" fmla="*/ 2147483646 h 54"/>
                  <a:gd name="T40" fmla="*/ 2147483646 w 57"/>
                  <a:gd name="T41" fmla="*/ 2147483646 h 54"/>
                  <a:gd name="T42" fmla="*/ 2147483646 w 57"/>
                  <a:gd name="T43" fmla="*/ 2147483646 h 54"/>
                  <a:gd name="T44" fmla="*/ 2147483646 w 57"/>
                  <a:gd name="T45" fmla="*/ 2147483646 h 54"/>
                  <a:gd name="T46" fmla="*/ 2147483646 w 57"/>
                  <a:gd name="T47" fmla="*/ 2147483646 h 54"/>
                  <a:gd name="T48" fmla="*/ 2147483646 w 57"/>
                  <a:gd name="T49" fmla="*/ 2147483646 h 54"/>
                  <a:gd name="T50" fmla="*/ 2147483646 w 57"/>
                  <a:gd name="T51" fmla="*/ 2147483646 h 54"/>
                  <a:gd name="T52" fmla="*/ 2147483646 w 57"/>
                  <a:gd name="T53" fmla="*/ 2147483646 h 54"/>
                  <a:gd name="T54" fmla="*/ 2147483646 w 57"/>
                  <a:gd name="T55" fmla="*/ 2147483646 h 54"/>
                  <a:gd name="T56" fmla="*/ 2147483646 w 57"/>
                  <a:gd name="T57" fmla="*/ 2147483646 h 54"/>
                  <a:gd name="T58" fmla="*/ 2147483646 w 57"/>
                  <a:gd name="T59" fmla="*/ 2147483646 h 54"/>
                  <a:gd name="T60" fmla="*/ 2147483646 w 57"/>
                  <a:gd name="T61" fmla="*/ 2147483646 h 54"/>
                  <a:gd name="T62" fmla="*/ 2147483646 w 57"/>
                  <a:gd name="T63" fmla="*/ 2147483646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 h="54">
                    <a:moveTo>
                      <a:pt x="11" y="32"/>
                    </a:moveTo>
                    <a:cubicBezTo>
                      <a:pt x="9" y="37"/>
                      <a:pt x="10" y="40"/>
                      <a:pt x="11" y="41"/>
                    </a:cubicBezTo>
                    <a:cubicBezTo>
                      <a:pt x="13" y="42"/>
                      <a:pt x="14" y="42"/>
                      <a:pt x="14" y="43"/>
                    </a:cubicBezTo>
                    <a:cubicBezTo>
                      <a:pt x="14" y="44"/>
                      <a:pt x="14" y="44"/>
                      <a:pt x="13" y="44"/>
                    </a:cubicBezTo>
                    <a:cubicBezTo>
                      <a:pt x="11" y="43"/>
                      <a:pt x="9" y="42"/>
                      <a:pt x="7" y="41"/>
                    </a:cubicBezTo>
                    <a:cubicBezTo>
                      <a:pt x="4" y="40"/>
                      <a:pt x="2" y="39"/>
                      <a:pt x="0" y="38"/>
                    </a:cubicBezTo>
                    <a:cubicBezTo>
                      <a:pt x="0" y="38"/>
                      <a:pt x="0" y="37"/>
                      <a:pt x="0" y="37"/>
                    </a:cubicBezTo>
                    <a:cubicBezTo>
                      <a:pt x="0" y="36"/>
                      <a:pt x="1" y="37"/>
                      <a:pt x="3" y="37"/>
                    </a:cubicBezTo>
                    <a:cubicBezTo>
                      <a:pt x="5" y="37"/>
                      <a:pt x="8" y="36"/>
                      <a:pt x="10" y="32"/>
                    </a:cubicBezTo>
                    <a:cubicBezTo>
                      <a:pt x="21" y="7"/>
                      <a:pt x="21" y="7"/>
                      <a:pt x="21" y="7"/>
                    </a:cubicBezTo>
                    <a:cubicBezTo>
                      <a:pt x="20" y="4"/>
                      <a:pt x="19" y="3"/>
                      <a:pt x="17" y="2"/>
                    </a:cubicBezTo>
                    <a:cubicBezTo>
                      <a:pt x="16" y="1"/>
                      <a:pt x="16" y="1"/>
                      <a:pt x="16" y="0"/>
                    </a:cubicBezTo>
                    <a:cubicBezTo>
                      <a:pt x="16" y="0"/>
                      <a:pt x="16" y="0"/>
                      <a:pt x="17" y="0"/>
                    </a:cubicBezTo>
                    <a:cubicBezTo>
                      <a:pt x="19" y="1"/>
                      <a:pt x="21" y="2"/>
                      <a:pt x="23" y="3"/>
                    </a:cubicBezTo>
                    <a:cubicBezTo>
                      <a:pt x="29" y="5"/>
                      <a:pt x="29" y="5"/>
                      <a:pt x="29" y="5"/>
                    </a:cubicBezTo>
                    <a:cubicBezTo>
                      <a:pt x="38" y="39"/>
                      <a:pt x="38" y="39"/>
                      <a:pt x="38" y="39"/>
                    </a:cubicBezTo>
                    <a:cubicBezTo>
                      <a:pt x="38" y="39"/>
                      <a:pt x="38" y="39"/>
                      <a:pt x="38" y="39"/>
                    </a:cubicBezTo>
                    <a:cubicBezTo>
                      <a:pt x="45" y="23"/>
                      <a:pt x="45" y="23"/>
                      <a:pt x="45" y="23"/>
                    </a:cubicBezTo>
                    <a:cubicBezTo>
                      <a:pt x="47" y="19"/>
                      <a:pt x="46" y="16"/>
                      <a:pt x="45" y="14"/>
                    </a:cubicBezTo>
                    <a:cubicBezTo>
                      <a:pt x="44" y="13"/>
                      <a:pt x="42" y="13"/>
                      <a:pt x="43" y="12"/>
                    </a:cubicBezTo>
                    <a:cubicBezTo>
                      <a:pt x="43" y="12"/>
                      <a:pt x="43" y="11"/>
                      <a:pt x="44" y="12"/>
                    </a:cubicBezTo>
                    <a:cubicBezTo>
                      <a:pt x="45" y="13"/>
                      <a:pt x="48" y="14"/>
                      <a:pt x="50" y="15"/>
                    </a:cubicBezTo>
                    <a:cubicBezTo>
                      <a:pt x="52" y="16"/>
                      <a:pt x="54" y="17"/>
                      <a:pt x="56" y="17"/>
                    </a:cubicBezTo>
                    <a:cubicBezTo>
                      <a:pt x="57" y="18"/>
                      <a:pt x="57" y="18"/>
                      <a:pt x="57" y="18"/>
                    </a:cubicBezTo>
                    <a:cubicBezTo>
                      <a:pt x="56" y="19"/>
                      <a:pt x="55" y="18"/>
                      <a:pt x="53" y="18"/>
                    </a:cubicBezTo>
                    <a:cubicBezTo>
                      <a:pt x="51" y="18"/>
                      <a:pt x="49" y="19"/>
                      <a:pt x="47" y="24"/>
                    </a:cubicBezTo>
                    <a:cubicBezTo>
                      <a:pt x="34" y="52"/>
                      <a:pt x="34" y="52"/>
                      <a:pt x="34" y="52"/>
                    </a:cubicBezTo>
                    <a:cubicBezTo>
                      <a:pt x="34" y="53"/>
                      <a:pt x="33" y="54"/>
                      <a:pt x="33" y="54"/>
                    </a:cubicBezTo>
                    <a:cubicBezTo>
                      <a:pt x="32" y="54"/>
                      <a:pt x="32" y="53"/>
                      <a:pt x="32" y="52"/>
                    </a:cubicBezTo>
                    <a:cubicBezTo>
                      <a:pt x="21" y="10"/>
                      <a:pt x="21" y="10"/>
                      <a:pt x="21" y="10"/>
                    </a:cubicBezTo>
                    <a:cubicBezTo>
                      <a:pt x="21" y="10"/>
                      <a:pt x="21" y="10"/>
                      <a:pt x="21" y="10"/>
                    </a:cubicBezTo>
                    <a:lnTo>
                      <a:pt x="11" y="3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 name="Freeform 28"/>
              <p:cNvSpPr>
                <a:spLocks noChangeArrowheads="1"/>
              </p:cNvSpPr>
              <p:nvPr/>
            </p:nvSpPr>
            <p:spPr bwMode="auto">
              <a:xfrm>
                <a:off x="1290637" y="233363"/>
                <a:ext cx="147637" cy="169863"/>
              </a:xfrm>
              <a:custGeom>
                <a:avLst/>
                <a:gdLst>
                  <a:gd name="T0" fmla="*/ 2147483646 w 39"/>
                  <a:gd name="T1" fmla="*/ 2147483646 h 45"/>
                  <a:gd name="T2" fmla="*/ 2147483646 w 39"/>
                  <a:gd name="T3" fmla="*/ 2147483646 h 45"/>
                  <a:gd name="T4" fmla="*/ 2147483646 w 39"/>
                  <a:gd name="T5" fmla="*/ 2147483646 h 45"/>
                  <a:gd name="T6" fmla="*/ 2147483646 w 39"/>
                  <a:gd name="T7" fmla="*/ 2147483646 h 45"/>
                  <a:gd name="T8" fmla="*/ 2147483646 w 39"/>
                  <a:gd name="T9" fmla="*/ 2147483646 h 45"/>
                  <a:gd name="T10" fmla="*/ 2147483646 w 39"/>
                  <a:gd name="T11" fmla="*/ 2147483646 h 45"/>
                  <a:gd name="T12" fmla="*/ 2147483646 w 39"/>
                  <a:gd name="T13" fmla="*/ 2147483646 h 45"/>
                  <a:gd name="T14" fmla="*/ 2147483646 w 39"/>
                  <a:gd name="T15" fmla="*/ 2147483646 h 45"/>
                  <a:gd name="T16" fmla="*/ 2147483646 w 39"/>
                  <a:gd name="T17" fmla="*/ 2147483646 h 45"/>
                  <a:gd name="T18" fmla="*/ 2147483646 w 39"/>
                  <a:gd name="T19" fmla="*/ 2147483646 h 45"/>
                  <a:gd name="T20" fmla="*/ 2147483646 w 39"/>
                  <a:gd name="T21" fmla="*/ 2147483646 h 45"/>
                  <a:gd name="T22" fmla="*/ 0 w 39"/>
                  <a:gd name="T23" fmla="*/ 2147483646 h 45"/>
                  <a:gd name="T24" fmla="*/ 0 w 39"/>
                  <a:gd name="T25" fmla="*/ 2147483646 h 45"/>
                  <a:gd name="T26" fmla="*/ 2147483646 w 39"/>
                  <a:gd name="T27" fmla="*/ 2147483646 h 45"/>
                  <a:gd name="T28" fmla="*/ 2147483646 w 39"/>
                  <a:gd name="T29" fmla="*/ 2147483646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45">
                    <a:moveTo>
                      <a:pt x="25" y="7"/>
                    </a:moveTo>
                    <a:cubicBezTo>
                      <a:pt x="28" y="3"/>
                      <a:pt x="22" y="2"/>
                      <a:pt x="23" y="1"/>
                    </a:cubicBezTo>
                    <a:cubicBezTo>
                      <a:pt x="23" y="0"/>
                      <a:pt x="24" y="0"/>
                      <a:pt x="25" y="1"/>
                    </a:cubicBezTo>
                    <a:cubicBezTo>
                      <a:pt x="27" y="3"/>
                      <a:pt x="29" y="5"/>
                      <a:pt x="31" y="6"/>
                    </a:cubicBezTo>
                    <a:cubicBezTo>
                      <a:pt x="33" y="7"/>
                      <a:pt x="36" y="9"/>
                      <a:pt x="38" y="11"/>
                    </a:cubicBezTo>
                    <a:cubicBezTo>
                      <a:pt x="39" y="11"/>
                      <a:pt x="39" y="12"/>
                      <a:pt x="39" y="12"/>
                    </a:cubicBezTo>
                    <a:cubicBezTo>
                      <a:pt x="38" y="14"/>
                      <a:pt x="35" y="9"/>
                      <a:pt x="32" y="13"/>
                    </a:cubicBezTo>
                    <a:cubicBezTo>
                      <a:pt x="14" y="38"/>
                      <a:pt x="14" y="38"/>
                      <a:pt x="14" y="38"/>
                    </a:cubicBezTo>
                    <a:cubicBezTo>
                      <a:pt x="11" y="42"/>
                      <a:pt x="17" y="43"/>
                      <a:pt x="16" y="45"/>
                    </a:cubicBezTo>
                    <a:cubicBezTo>
                      <a:pt x="15" y="45"/>
                      <a:pt x="15" y="45"/>
                      <a:pt x="14" y="45"/>
                    </a:cubicBezTo>
                    <a:cubicBezTo>
                      <a:pt x="12" y="43"/>
                      <a:pt x="9" y="41"/>
                      <a:pt x="7" y="40"/>
                    </a:cubicBezTo>
                    <a:cubicBezTo>
                      <a:pt x="5" y="38"/>
                      <a:pt x="3" y="37"/>
                      <a:pt x="0" y="35"/>
                    </a:cubicBezTo>
                    <a:cubicBezTo>
                      <a:pt x="0" y="34"/>
                      <a:pt x="0" y="34"/>
                      <a:pt x="0" y="33"/>
                    </a:cubicBezTo>
                    <a:cubicBezTo>
                      <a:pt x="1" y="32"/>
                      <a:pt x="4" y="37"/>
                      <a:pt x="7" y="33"/>
                    </a:cubicBezTo>
                    <a:lnTo>
                      <a:pt x="25" y="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Freeform 29"/>
              <p:cNvSpPr>
                <a:spLocks noChangeArrowheads="1"/>
              </p:cNvSpPr>
              <p:nvPr/>
            </p:nvSpPr>
            <p:spPr bwMode="auto">
              <a:xfrm>
                <a:off x="1411287" y="301625"/>
                <a:ext cx="173037" cy="169863"/>
              </a:xfrm>
              <a:custGeom>
                <a:avLst/>
                <a:gdLst>
                  <a:gd name="T0" fmla="*/ 2147483646 w 46"/>
                  <a:gd name="T1" fmla="*/ 2147483646 h 45"/>
                  <a:gd name="T2" fmla="*/ 2147483646 w 46"/>
                  <a:gd name="T3" fmla="*/ 2147483646 h 45"/>
                  <a:gd name="T4" fmla="*/ 2147483646 w 46"/>
                  <a:gd name="T5" fmla="*/ 2147483646 h 45"/>
                  <a:gd name="T6" fmla="*/ 2147483646 w 46"/>
                  <a:gd name="T7" fmla="*/ 2147483646 h 45"/>
                  <a:gd name="T8" fmla="*/ 2147483646 w 46"/>
                  <a:gd name="T9" fmla="*/ 2147483646 h 45"/>
                  <a:gd name="T10" fmla="*/ 2147483646 w 46"/>
                  <a:gd name="T11" fmla="*/ 2147483646 h 45"/>
                  <a:gd name="T12" fmla="*/ 2147483646 w 46"/>
                  <a:gd name="T13" fmla="*/ 2147483646 h 45"/>
                  <a:gd name="T14" fmla="*/ 2147483646 w 46"/>
                  <a:gd name="T15" fmla="*/ 2147483646 h 45"/>
                  <a:gd name="T16" fmla="*/ 2147483646 w 46"/>
                  <a:gd name="T17" fmla="*/ 2147483646 h 45"/>
                  <a:gd name="T18" fmla="*/ 0 w 46"/>
                  <a:gd name="T19" fmla="*/ 2147483646 h 45"/>
                  <a:gd name="T20" fmla="*/ 2147483646 w 46"/>
                  <a:gd name="T21" fmla="*/ 2147483646 h 45"/>
                  <a:gd name="T22" fmla="*/ 2147483646 w 46"/>
                  <a:gd name="T23" fmla="*/ 2147483646 h 45"/>
                  <a:gd name="T24" fmla="*/ 2147483646 w 46"/>
                  <a:gd name="T25" fmla="*/ 0 h 45"/>
                  <a:gd name="T26" fmla="*/ 2147483646 w 46"/>
                  <a:gd name="T27" fmla="*/ 2147483646 h 45"/>
                  <a:gd name="T28" fmla="*/ 2147483646 w 46"/>
                  <a:gd name="T29" fmla="*/ 2147483646 h 45"/>
                  <a:gd name="T30" fmla="*/ 2147483646 w 46"/>
                  <a:gd name="T31" fmla="*/ 2147483646 h 45"/>
                  <a:gd name="T32" fmla="*/ 2147483646 w 46"/>
                  <a:gd name="T33" fmla="*/ 2147483646 h 45"/>
                  <a:gd name="T34" fmla="*/ 2147483646 w 46"/>
                  <a:gd name="T35" fmla="*/ 2147483646 h 45"/>
                  <a:gd name="T36" fmla="*/ 2147483646 w 46"/>
                  <a:gd name="T37" fmla="*/ 2147483646 h 45"/>
                  <a:gd name="T38" fmla="*/ 2147483646 w 46"/>
                  <a:gd name="T39" fmla="*/ 2147483646 h 45"/>
                  <a:gd name="T40" fmla="*/ 2147483646 w 46"/>
                  <a:gd name="T41" fmla="*/ 2147483646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 h="45">
                    <a:moveTo>
                      <a:pt x="31" y="31"/>
                    </a:moveTo>
                    <a:cubicBezTo>
                      <a:pt x="33" y="31"/>
                      <a:pt x="34" y="30"/>
                      <a:pt x="35" y="29"/>
                    </a:cubicBezTo>
                    <a:cubicBezTo>
                      <a:pt x="39" y="25"/>
                      <a:pt x="35" y="22"/>
                      <a:pt x="36" y="21"/>
                    </a:cubicBezTo>
                    <a:cubicBezTo>
                      <a:pt x="36" y="21"/>
                      <a:pt x="36" y="21"/>
                      <a:pt x="37" y="21"/>
                    </a:cubicBezTo>
                    <a:cubicBezTo>
                      <a:pt x="38" y="23"/>
                      <a:pt x="40" y="25"/>
                      <a:pt x="41" y="26"/>
                    </a:cubicBezTo>
                    <a:cubicBezTo>
                      <a:pt x="42" y="27"/>
                      <a:pt x="44" y="29"/>
                      <a:pt x="45" y="30"/>
                    </a:cubicBezTo>
                    <a:cubicBezTo>
                      <a:pt x="46" y="31"/>
                      <a:pt x="46" y="32"/>
                      <a:pt x="46" y="32"/>
                    </a:cubicBezTo>
                    <a:cubicBezTo>
                      <a:pt x="45" y="34"/>
                      <a:pt x="43" y="28"/>
                      <a:pt x="35" y="32"/>
                    </a:cubicBezTo>
                    <a:cubicBezTo>
                      <a:pt x="2" y="44"/>
                      <a:pt x="2" y="44"/>
                      <a:pt x="2" y="44"/>
                    </a:cubicBezTo>
                    <a:cubicBezTo>
                      <a:pt x="1" y="45"/>
                      <a:pt x="1" y="45"/>
                      <a:pt x="0" y="45"/>
                    </a:cubicBezTo>
                    <a:cubicBezTo>
                      <a:pt x="0" y="44"/>
                      <a:pt x="0" y="44"/>
                      <a:pt x="1" y="43"/>
                    </a:cubicBezTo>
                    <a:cubicBezTo>
                      <a:pt x="16" y="8"/>
                      <a:pt x="16" y="8"/>
                      <a:pt x="16" y="8"/>
                    </a:cubicBezTo>
                    <a:cubicBezTo>
                      <a:pt x="19" y="3"/>
                      <a:pt x="15" y="1"/>
                      <a:pt x="16" y="0"/>
                    </a:cubicBezTo>
                    <a:cubicBezTo>
                      <a:pt x="16" y="0"/>
                      <a:pt x="17" y="0"/>
                      <a:pt x="17" y="1"/>
                    </a:cubicBezTo>
                    <a:cubicBezTo>
                      <a:pt x="19" y="3"/>
                      <a:pt x="21" y="5"/>
                      <a:pt x="23" y="7"/>
                    </a:cubicBezTo>
                    <a:cubicBezTo>
                      <a:pt x="25" y="9"/>
                      <a:pt x="27" y="11"/>
                      <a:pt x="29" y="13"/>
                    </a:cubicBezTo>
                    <a:cubicBezTo>
                      <a:pt x="30" y="14"/>
                      <a:pt x="30" y="14"/>
                      <a:pt x="29" y="14"/>
                    </a:cubicBezTo>
                    <a:cubicBezTo>
                      <a:pt x="28" y="15"/>
                      <a:pt x="27" y="11"/>
                      <a:pt x="24" y="13"/>
                    </a:cubicBezTo>
                    <a:cubicBezTo>
                      <a:pt x="24" y="14"/>
                      <a:pt x="23" y="15"/>
                      <a:pt x="23" y="15"/>
                    </a:cubicBezTo>
                    <a:cubicBezTo>
                      <a:pt x="12" y="39"/>
                      <a:pt x="12" y="39"/>
                      <a:pt x="12" y="39"/>
                    </a:cubicBezTo>
                    <a:lnTo>
                      <a:pt x="31" y="3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Freeform 30"/>
              <p:cNvSpPr>
                <a:spLocks noChangeArrowheads="1"/>
              </p:cNvSpPr>
              <p:nvPr/>
            </p:nvSpPr>
            <p:spPr bwMode="auto">
              <a:xfrm>
                <a:off x="1468437" y="444500"/>
                <a:ext cx="195262" cy="192088"/>
              </a:xfrm>
              <a:custGeom>
                <a:avLst/>
                <a:gdLst>
                  <a:gd name="T0" fmla="*/ 2147483646 w 52"/>
                  <a:gd name="T1" fmla="*/ 2147483646 h 51"/>
                  <a:gd name="T2" fmla="*/ 2147483646 w 52"/>
                  <a:gd name="T3" fmla="*/ 0 h 51"/>
                  <a:gd name="T4" fmla="*/ 2147483646 w 52"/>
                  <a:gd name="T5" fmla="*/ 2147483646 h 51"/>
                  <a:gd name="T6" fmla="*/ 2147483646 w 52"/>
                  <a:gd name="T7" fmla="*/ 2147483646 h 51"/>
                  <a:gd name="T8" fmla="*/ 2147483646 w 52"/>
                  <a:gd name="T9" fmla="*/ 2147483646 h 51"/>
                  <a:gd name="T10" fmla="*/ 2147483646 w 52"/>
                  <a:gd name="T11" fmla="*/ 2147483646 h 51"/>
                  <a:gd name="T12" fmla="*/ 2147483646 w 52"/>
                  <a:gd name="T13" fmla="*/ 2147483646 h 51"/>
                  <a:gd name="T14" fmla="*/ 2147483646 w 52"/>
                  <a:gd name="T15" fmla="*/ 2147483646 h 51"/>
                  <a:gd name="T16" fmla="*/ 2147483646 w 52"/>
                  <a:gd name="T17" fmla="*/ 2147483646 h 51"/>
                  <a:gd name="T18" fmla="*/ 2147483646 w 52"/>
                  <a:gd name="T19" fmla="*/ 2147483646 h 51"/>
                  <a:gd name="T20" fmla="*/ 2147483646 w 52"/>
                  <a:gd name="T21" fmla="*/ 2147483646 h 51"/>
                  <a:gd name="T22" fmla="*/ 2147483646 w 52"/>
                  <a:gd name="T23" fmla="*/ 2147483646 h 51"/>
                  <a:gd name="T24" fmla="*/ 2147483646 w 52"/>
                  <a:gd name="T25" fmla="*/ 2147483646 h 51"/>
                  <a:gd name="T26" fmla="*/ 2147483646 w 52"/>
                  <a:gd name="T27" fmla="*/ 2147483646 h 51"/>
                  <a:gd name="T28" fmla="*/ 2147483646 w 52"/>
                  <a:gd name="T29" fmla="*/ 2147483646 h 51"/>
                  <a:gd name="T30" fmla="*/ 2147483646 w 52"/>
                  <a:gd name="T31" fmla="*/ 2147483646 h 51"/>
                  <a:gd name="T32" fmla="*/ 2147483646 w 52"/>
                  <a:gd name="T33" fmla="*/ 2147483646 h 51"/>
                  <a:gd name="T34" fmla="*/ 2147483646 w 52"/>
                  <a:gd name="T35" fmla="*/ 2147483646 h 51"/>
                  <a:gd name="T36" fmla="*/ 2147483646 w 52"/>
                  <a:gd name="T37" fmla="*/ 2147483646 h 51"/>
                  <a:gd name="T38" fmla="*/ 2147483646 w 52"/>
                  <a:gd name="T39" fmla="*/ 2147483646 h 51"/>
                  <a:gd name="T40" fmla="*/ 2147483646 w 52"/>
                  <a:gd name="T41" fmla="*/ 2147483646 h 51"/>
                  <a:gd name="T42" fmla="*/ 2147483646 w 52"/>
                  <a:gd name="T43" fmla="*/ 2147483646 h 51"/>
                  <a:gd name="T44" fmla="*/ 2147483646 w 52"/>
                  <a:gd name="T45" fmla="*/ 2147483646 h 51"/>
                  <a:gd name="T46" fmla="*/ 2147483646 w 52"/>
                  <a:gd name="T47" fmla="*/ 2147483646 h 51"/>
                  <a:gd name="T48" fmla="*/ 2147483646 w 52"/>
                  <a:gd name="T49" fmla="*/ 2147483646 h 51"/>
                  <a:gd name="T50" fmla="*/ 2147483646 w 52"/>
                  <a:gd name="T51" fmla="*/ 2147483646 h 51"/>
                  <a:gd name="T52" fmla="*/ 2147483646 w 52"/>
                  <a:gd name="T53" fmla="*/ 2147483646 h 51"/>
                  <a:gd name="T54" fmla="*/ 2147483646 w 52"/>
                  <a:gd name="T55" fmla="*/ 2147483646 h 51"/>
                  <a:gd name="T56" fmla="*/ 2147483646 w 52"/>
                  <a:gd name="T57" fmla="*/ 2147483646 h 51"/>
                  <a:gd name="T58" fmla="*/ 2147483646 w 52"/>
                  <a:gd name="T59" fmla="*/ 2147483646 h 51"/>
                  <a:gd name="T60" fmla="*/ 2147483646 w 52"/>
                  <a:gd name="T61" fmla="*/ 2147483646 h 51"/>
                  <a:gd name="T62" fmla="*/ 2147483646 w 52"/>
                  <a:gd name="T63" fmla="*/ 2147483646 h 51"/>
                  <a:gd name="T64" fmla="*/ 2147483646 w 52"/>
                  <a:gd name="T65" fmla="*/ 2147483646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2" h="51">
                    <a:moveTo>
                      <a:pt x="34" y="7"/>
                    </a:moveTo>
                    <a:cubicBezTo>
                      <a:pt x="38" y="4"/>
                      <a:pt x="34" y="1"/>
                      <a:pt x="35" y="0"/>
                    </a:cubicBezTo>
                    <a:cubicBezTo>
                      <a:pt x="35" y="0"/>
                      <a:pt x="36" y="0"/>
                      <a:pt x="36" y="1"/>
                    </a:cubicBezTo>
                    <a:cubicBezTo>
                      <a:pt x="38" y="4"/>
                      <a:pt x="39" y="6"/>
                      <a:pt x="41" y="8"/>
                    </a:cubicBezTo>
                    <a:cubicBezTo>
                      <a:pt x="44" y="15"/>
                      <a:pt x="48" y="21"/>
                      <a:pt x="52" y="27"/>
                    </a:cubicBezTo>
                    <a:cubicBezTo>
                      <a:pt x="43" y="36"/>
                      <a:pt x="43" y="36"/>
                      <a:pt x="43" y="36"/>
                    </a:cubicBezTo>
                    <a:cubicBezTo>
                      <a:pt x="43" y="36"/>
                      <a:pt x="42" y="37"/>
                      <a:pt x="42" y="37"/>
                    </a:cubicBezTo>
                    <a:cubicBezTo>
                      <a:pt x="42" y="37"/>
                      <a:pt x="42" y="37"/>
                      <a:pt x="42" y="36"/>
                    </a:cubicBezTo>
                    <a:cubicBezTo>
                      <a:pt x="41" y="36"/>
                      <a:pt x="42" y="35"/>
                      <a:pt x="44" y="31"/>
                    </a:cubicBezTo>
                    <a:cubicBezTo>
                      <a:pt x="47" y="26"/>
                      <a:pt x="47" y="22"/>
                      <a:pt x="43" y="16"/>
                    </a:cubicBezTo>
                    <a:cubicBezTo>
                      <a:pt x="42" y="13"/>
                      <a:pt x="42" y="13"/>
                      <a:pt x="42" y="13"/>
                    </a:cubicBezTo>
                    <a:cubicBezTo>
                      <a:pt x="27" y="22"/>
                      <a:pt x="27" y="22"/>
                      <a:pt x="27" y="22"/>
                    </a:cubicBezTo>
                    <a:cubicBezTo>
                      <a:pt x="27" y="23"/>
                      <a:pt x="27" y="23"/>
                      <a:pt x="27" y="23"/>
                    </a:cubicBezTo>
                    <a:cubicBezTo>
                      <a:pt x="30" y="27"/>
                      <a:pt x="34" y="28"/>
                      <a:pt x="38" y="26"/>
                    </a:cubicBezTo>
                    <a:cubicBezTo>
                      <a:pt x="39" y="25"/>
                      <a:pt x="39" y="25"/>
                      <a:pt x="40" y="26"/>
                    </a:cubicBezTo>
                    <a:cubicBezTo>
                      <a:pt x="40" y="26"/>
                      <a:pt x="40" y="26"/>
                      <a:pt x="39" y="27"/>
                    </a:cubicBezTo>
                    <a:cubicBezTo>
                      <a:pt x="23" y="36"/>
                      <a:pt x="23" y="36"/>
                      <a:pt x="23" y="36"/>
                    </a:cubicBezTo>
                    <a:cubicBezTo>
                      <a:pt x="23" y="36"/>
                      <a:pt x="22" y="36"/>
                      <a:pt x="22" y="36"/>
                    </a:cubicBezTo>
                    <a:cubicBezTo>
                      <a:pt x="22" y="36"/>
                      <a:pt x="22" y="35"/>
                      <a:pt x="23" y="35"/>
                    </a:cubicBezTo>
                    <a:cubicBezTo>
                      <a:pt x="27" y="32"/>
                      <a:pt x="28" y="27"/>
                      <a:pt x="26" y="24"/>
                    </a:cubicBezTo>
                    <a:cubicBezTo>
                      <a:pt x="25" y="22"/>
                      <a:pt x="25" y="22"/>
                      <a:pt x="25" y="22"/>
                    </a:cubicBezTo>
                    <a:cubicBezTo>
                      <a:pt x="12" y="30"/>
                      <a:pt x="12" y="30"/>
                      <a:pt x="12" y="30"/>
                    </a:cubicBezTo>
                    <a:cubicBezTo>
                      <a:pt x="10" y="32"/>
                      <a:pt x="9" y="33"/>
                      <a:pt x="11" y="37"/>
                    </a:cubicBezTo>
                    <a:cubicBezTo>
                      <a:pt x="16" y="45"/>
                      <a:pt x="24" y="46"/>
                      <a:pt x="31" y="44"/>
                    </a:cubicBezTo>
                    <a:cubicBezTo>
                      <a:pt x="32" y="44"/>
                      <a:pt x="32" y="44"/>
                      <a:pt x="32" y="44"/>
                    </a:cubicBezTo>
                    <a:cubicBezTo>
                      <a:pt x="33" y="45"/>
                      <a:pt x="33" y="45"/>
                      <a:pt x="32" y="45"/>
                    </a:cubicBezTo>
                    <a:cubicBezTo>
                      <a:pt x="32" y="45"/>
                      <a:pt x="31" y="46"/>
                      <a:pt x="31" y="46"/>
                    </a:cubicBezTo>
                    <a:cubicBezTo>
                      <a:pt x="18" y="51"/>
                      <a:pt x="18" y="51"/>
                      <a:pt x="18" y="51"/>
                    </a:cubicBezTo>
                    <a:cubicBezTo>
                      <a:pt x="13" y="44"/>
                      <a:pt x="9" y="37"/>
                      <a:pt x="5" y="29"/>
                    </a:cubicBezTo>
                    <a:cubicBezTo>
                      <a:pt x="4" y="27"/>
                      <a:pt x="2" y="25"/>
                      <a:pt x="1" y="22"/>
                    </a:cubicBezTo>
                    <a:cubicBezTo>
                      <a:pt x="0" y="21"/>
                      <a:pt x="0" y="21"/>
                      <a:pt x="1" y="21"/>
                    </a:cubicBezTo>
                    <a:cubicBezTo>
                      <a:pt x="2" y="20"/>
                      <a:pt x="3" y="26"/>
                      <a:pt x="7" y="23"/>
                    </a:cubicBezTo>
                    <a:lnTo>
                      <a:pt x="34" y="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 name="Freeform 31"/>
              <p:cNvSpPr>
                <a:spLocks noEditPoints="1" noChangeArrowheads="1"/>
              </p:cNvSpPr>
              <p:nvPr/>
            </p:nvSpPr>
            <p:spPr bwMode="auto">
              <a:xfrm>
                <a:off x="1550987" y="622300"/>
                <a:ext cx="180975" cy="200025"/>
              </a:xfrm>
              <a:custGeom>
                <a:avLst/>
                <a:gdLst>
                  <a:gd name="T0" fmla="*/ 2147483646 w 48"/>
                  <a:gd name="T1" fmla="*/ 2147483646 h 53"/>
                  <a:gd name="T2" fmla="*/ 2147483646 w 48"/>
                  <a:gd name="T3" fmla="*/ 2147483646 h 53"/>
                  <a:gd name="T4" fmla="*/ 2147483646 w 48"/>
                  <a:gd name="T5" fmla="*/ 2147483646 h 53"/>
                  <a:gd name="T6" fmla="*/ 2147483646 w 48"/>
                  <a:gd name="T7" fmla="*/ 2147483646 h 53"/>
                  <a:gd name="T8" fmla="*/ 2147483646 w 48"/>
                  <a:gd name="T9" fmla="*/ 2147483646 h 53"/>
                  <a:gd name="T10" fmla="*/ 2147483646 w 48"/>
                  <a:gd name="T11" fmla="*/ 2147483646 h 53"/>
                  <a:gd name="T12" fmla="*/ 0 w 48"/>
                  <a:gd name="T13" fmla="*/ 2147483646 h 53"/>
                  <a:gd name="T14" fmla="*/ 2147483646 w 48"/>
                  <a:gd name="T15" fmla="*/ 2147483646 h 53"/>
                  <a:gd name="T16" fmla="*/ 2147483646 w 48"/>
                  <a:gd name="T17" fmla="*/ 2147483646 h 53"/>
                  <a:gd name="T18" fmla="*/ 2147483646 w 48"/>
                  <a:gd name="T19" fmla="*/ 2147483646 h 53"/>
                  <a:gd name="T20" fmla="*/ 2147483646 w 48"/>
                  <a:gd name="T21" fmla="*/ 2147483646 h 53"/>
                  <a:gd name="T22" fmla="*/ 2147483646 w 48"/>
                  <a:gd name="T23" fmla="*/ 2147483646 h 53"/>
                  <a:gd name="T24" fmla="*/ 2147483646 w 48"/>
                  <a:gd name="T25" fmla="*/ 2147483646 h 53"/>
                  <a:gd name="T26" fmla="*/ 2147483646 w 48"/>
                  <a:gd name="T27" fmla="*/ 2147483646 h 53"/>
                  <a:gd name="T28" fmla="*/ 2147483646 w 48"/>
                  <a:gd name="T29" fmla="*/ 2147483646 h 53"/>
                  <a:gd name="T30" fmla="*/ 2147483646 w 48"/>
                  <a:gd name="T31" fmla="*/ 2147483646 h 53"/>
                  <a:gd name="T32" fmla="*/ 2147483646 w 48"/>
                  <a:gd name="T33" fmla="*/ 2147483646 h 53"/>
                  <a:gd name="T34" fmla="*/ 2147483646 w 48"/>
                  <a:gd name="T35" fmla="*/ 2147483646 h 53"/>
                  <a:gd name="T36" fmla="*/ 2147483646 w 48"/>
                  <a:gd name="T37" fmla="*/ 2147483646 h 53"/>
                  <a:gd name="T38" fmla="*/ 2147483646 w 48"/>
                  <a:gd name="T39" fmla="*/ 2147483646 h 53"/>
                  <a:gd name="T40" fmla="*/ 2147483646 w 48"/>
                  <a:gd name="T41" fmla="*/ 2147483646 h 53"/>
                  <a:gd name="T42" fmla="*/ 2147483646 w 48"/>
                  <a:gd name="T43" fmla="*/ 2147483646 h 53"/>
                  <a:gd name="T44" fmla="*/ 2147483646 w 48"/>
                  <a:gd name="T45" fmla="*/ 2147483646 h 53"/>
                  <a:gd name="T46" fmla="*/ 2147483646 w 48"/>
                  <a:gd name="T47" fmla="*/ 2147483646 h 53"/>
                  <a:gd name="T48" fmla="*/ 2147483646 w 48"/>
                  <a:gd name="T49" fmla="*/ 2147483646 h 53"/>
                  <a:gd name="T50" fmla="*/ 2147483646 w 48"/>
                  <a:gd name="T51" fmla="*/ 2147483646 h 53"/>
                  <a:gd name="T52" fmla="*/ 2147483646 w 48"/>
                  <a:gd name="T53" fmla="*/ 2147483646 h 53"/>
                  <a:gd name="T54" fmla="*/ 2147483646 w 48"/>
                  <a:gd name="T55" fmla="*/ 2147483646 h 53"/>
                  <a:gd name="T56" fmla="*/ 2147483646 w 48"/>
                  <a:gd name="T57" fmla="*/ 2147483646 h 53"/>
                  <a:gd name="T58" fmla="*/ 2147483646 w 48"/>
                  <a:gd name="T59" fmla="*/ 2147483646 h 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8" h="53">
                    <a:moveTo>
                      <a:pt x="21" y="29"/>
                    </a:moveTo>
                    <a:cubicBezTo>
                      <a:pt x="23" y="27"/>
                      <a:pt x="24" y="24"/>
                      <a:pt x="23" y="20"/>
                    </a:cubicBezTo>
                    <a:cubicBezTo>
                      <a:pt x="9" y="24"/>
                      <a:pt x="9" y="24"/>
                      <a:pt x="9" y="24"/>
                    </a:cubicBezTo>
                    <a:cubicBezTo>
                      <a:pt x="4" y="26"/>
                      <a:pt x="8" y="30"/>
                      <a:pt x="6" y="30"/>
                    </a:cubicBezTo>
                    <a:cubicBezTo>
                      <a:pt x="6" y="31"/>
                      <a:pt x="5" y="30"/>
                      <a:pt x="5" y="30"/>
                    </a:cubicBezTo>
                    <a:cubicBezTo>
                      <a:pt x="4" y="27"/>
                      <a:pt x="3" y="24"/>
                      <a:pt x="3" y="21"/>
                    </a:cubicBezTo>
                    <a:cubicBezTo>
                      <a:pt x="2" y="19"/>
                      <a:pt x="1" y="16"/>
                      <a:pt x="0" y="13"/>
                    </a:cubicBezTo>
                    <a:cubicBezTo>
                      <a:pt x="0" y="12"/>
                      <a:pt x="0" y="12"/>
                      <a:pt x="1" y="12"/>
                    </a:cubicBezTo>
                    <a:cubicBezTo>
                      <a:pt x="2" y="11"/>
                      <a:pt x="1" y="17"/>
                      <a:pt x="6" y="16"/>
                    </a:cubicBezTo>
                    <a:cubicBezTo>
                      <a:pt x="36" y="7"/>
                      <a:pt x="36" y="7"/>
                      <a:pt x="36" y="7"/>
                    </a:cubicBezTo>
                    <a:cubicBezTo>
                      <a:pt x="41" y="5"/>
                      <a:pt x="37" y="1"/>
                      <a:pt x="39" y="1"/>
                    </a:cubicBezTo>
                    <a:cubicBezTo>
                      <a:pt x="39" y="0"/>
                      <a:pt x="40" y="1"/>
                      <a:pt x="40" y="1"/>
                    </a:cubicBezTo>
                    <a:cubicBezTo>
                      <a:pt x="41" y="4"/>
                      <a:pt x="42" y="7"/>
                      <a:pt x="42" y="10"/>
                    </a:cubicBezTo>
                    <a:cubicBezTo>
                      <a:pt x="43" y="13"/>
                      <a:pt x="44" y="15"/>
                      <a:pt x="45" y="19"/>
                    </a:cubicBezTo>
                    <a:cubicBezTo>
                      <a:pt x="48" y="29"/>
                      <a:pt x="45" y="36"/>
                      <a:pt x="39" y="37"/>
                    </a:cubicBezTo>
                    <a:cubicBezTo>
                      <a:pt x="34" y="39"/>
                      <a:pt x="29" y="37"/>
                      <a:pt x="25" y="25"/>
                    </a:cubicBezTo>
                    <a:cubicBezTo>
                      <a:pt x="24" y="25"/>
                      <a:pt x="24" y="25"/>
                      <a:pt x="24" y="25"/>
                    </a:cubicBezTo>
                    <a:cubicBezTo>
                      <a:pt x="26" y="32"/>
                      <a:pt x="26" y="35"/>
                      <a:pt x="22" y="39"/>
                    </a:cubicBezTo>
                    <a:cubicBezTo>
                      <a:pt x="15" y="46"/>
                      <a:pt x="15" y="46"/>
                      <a:pt x="15" y="46"/>
                    </a:cubicBezTo>
                    <a:cubicBezTo>
                      <a:pt x="11" y="50"/>
                      <a:pt x="14" y="53"/>
                      <a:pt x="13" y="53"/>
                    </a:cubicBezTo>
                    <a:cubicBezTo>
                      <a:pt x="12" y="53"/>
                      <a:pt x="12" y="53"/>
                      <a:pt x="12" y="53"/>
                    </a:cubicBezTo>
                    <a:cubicBezTo>
                      <a:pt x="11" y="51"/>
                      <a:pt x="11" y="49"/>
                      <a:pt x="10" y="47"/>
                    </a:cubicBezTo>
                    <a:cubicBezTo>
                      <a:pt x="8" y="40"/>
                      <a:pt x="8" y="40"/>
                      <a:pt x="8" y="40"/>
                    </a:cubicBezTo>
                    <a:lnTo>
                      <a:pt x="21" y="29"/>
                    </a:lnTo>
                    <a:close/>
                    <a:moveTo>
                      <a:pt x="24" y="20"/>
                    </a:moveTo>
                    <a:cubicBezTo>
                      <a:pt x="24" y="22"/>
                      <a:pt x="24" y="22"/>
                      <a:pt x="24" y="22"/>
                    </a:cubicBezTo>
                    <a:cubicBezTo>
                      <a:pt x="26" y="29"/>
                      <a:pt x="30" y="31"/>
                      <a:pt x="37" y="29"/>
                    </a:cubicBezTo>
                    <a:cubicBezTo>
                      <a:pt x="43" y="27"/>
                      <a:pt x="45" y="23"/>
                      <a:pt x="43" y="18"/>
                    </a:cubicBezTo>
                    <a:cubicBezTo>
                      <a:pt x="42" y="14"/>
                      <a:pt x="42" y="14"/>
                      <a:pt x="42" y="14"/>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Freeform 32"/>
              <p:cNvSpPr>
                <a:spLocks noChangeArrowheads="1"/>
              </p:cNvSpPr>
              <p:nvPr/>
            </p:nvSpPr>
            <p:spPr bwMode="auto">
              <a:xfrm>
                <a:off x="1592262" y="833438"/>
                <a:ext cx="166687" cy="120650"/>
              </a:xfrm>
              <a:custGeom>
                <a:avLst/>
                <a:gdLst>
                  <a:gd name="T0" fmla="*/ 2147483646 w 44"/>
                  <a:gd name="T1" fmla="*/ 0 h 32"/>
                  <a:gd name="T2" fmla="*/ 2147483646 w 44"/>
                  <a:gd name="T3" fmla="*/ 2147483646 h 32"/>
                  <a:gd name="T4" fmla="*/ 2147483646 w 44"/>
                  <a:gd name="T5" fmla="*/ 2147483646 h 32"/>
                  <a:gd name="T6" fmla="*/ 2147483646 w 44"/>
                  <a:gd name="T7" fmla="*/ 2147483646 h 32"/>
                  <a:gd name="T8" fmla="*/ 2147483646 w 44"/>
                  <a:gd name="T9" fmla="*/ 2147483646 h 32"/>
                  <a:gd name="T10" fmla="*/ 2147483646 w 44"/>
                  <a:gd name="T11" fmla="*/ 0 h 32"/>
                  <a:gd name="T12" fmla="*/ 2147483646 w 44"/>
                  <a:gd name="T13" fmla="*/ 2147483646 h 32"/>
                  <a:gd name="T14" fmla="*/ 2147483646 w 44"/>
                  <a:gd name="T15" fmla="*/ 2147483646 h 32"/>
                  <a:gd name="T16" fmla="*/ 2147483646 w 44"/>
                  <a:gd name="T17" fmla="*/ 2147483646 h 32"/>
                  <a:gd name="T18" fmla="*/ 2147483646 w 44"/>
                  <a:gd name="T19" fmla="*/ 2147483646 h 32"/>
                  <a:gd name="T20" fmla="*/ 2147483646 w 44"/>
                  <a:gd name="T21" fmla="*/ 2147483646 h 32"/>
                  <a:gd name="T22" fmla="*/ 2147483646 w 44"/>
                  <a:gd name="T23" fmla="*/ 2147483646 h 32"/>
                  <a:gd name="T24" fmla="*/ 2147483646 w 44"/>
                  <a:gd name="T25" fmla="*/ 2147483646 h 32"/>
                  <a:gd name="T26" fmla="*/ 2147483646 w 44"/>
                  <a:gd name="T27" fmla="*/ 2147483646 h 32"/>
                  <a:gd name="T28" fmla="*/ 2147483646 w 44"/>
                  <a:gd name="T29" fmla="*/ 2147483646 h 32"/>
                  <a:gd name="T30" fmla="*/ 2147483646 w 44"/>
                  <a:gd name="T31" fmla="*/ 2147483646 h 32"/>
                  <a:gd name="T32" fmla="*/ 2147483646 w 44"/>
                  <a:gd name="T33" fmla="*/ 2147483646 h 32"/>
                  <a:gd name="T34" fmla="*/ 0 w 44"/>
                  <a:gd name="T35" fmla="*/ 2147483646 h 32"/>
                  <a:gd name="T36" fmla="*/ 2147483646 w 44"/>
                  <a:gd name="T37" fmla="*/ 2147483646 h 32"/>
                  <a:gd name="T38" fmla="*/ 0 w 44"/>
                  <a:gd name="T39" fmla="*/ 2147483646 h 32"/>
                  <a:gd name="T40" fmla="*/ 2147483646 w 44"/>
                  <a:gd name="T41" fmla="*/ 2147483646 h 32"/>
                  <a:gd name="T42" fmla="*/ 2147483646 w 44"/>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4" h="32">
                    <a:moveTo>
                      <a:pt x="18" y="0"/>
                    </a:moveTo>
                    <a:cubicBezTo>
                      <a:pt x="19" y="0"/>
                      <a:pt x="19" y="1"/>
                      <a:pt x="19" y="1"/>
                    </a:cubicBezTo>
                    <a:cubicBezTo>
                      <a:pt x="19" y="2"/>
                      <a:pt x="18" y="2"/>
                      <a:pt x="17" y="2"/>
                    </a:cubicBezTo>
                    <a:cubicBezTo>
                      <a:pt x="9" y="4"/>
                      <a:pt x="1" y="7"/>
                      <a:pt x="2" y="16"/>
                    </a:cubicBezTo>
                    <a:cubicBezTo>
                      <a:pt x="2" y="22"/>
                      <a:pt x="6" y="26"/>
                      <a:pt x="10" y="26"/>
                    </a:cubicBezTo>
                    <a:cubicBezTo>
                      <a:pt x="23" y="25"/>
                      <a:pt x="15" y="1"/>
                      <a:pt x="30" y="0"/>
                    </a:cubicBezTo>
                    <a:cubicBezTo>
                      <a:pt x="38" y="0"/>
                      <a:pt x="43" y="6"/>
                      <a:pt x="44" y="13"/>
                    </a:cubicBezTo>
                    <a:cubicBezTo>
                      <a:pt x="44" y="19"/>
                      <a:pt x="42" y="22"/>
                      <a:pt x="42" y="24"/>
                    </a:cubicBezTo>
                    <a:cubicBezTo>
                      <a:pt x="42" y="26"/>
                      <a:pt x="43" y="25"/>
                      <a:pt x="44" y="26"/>
                    </a:cubicBezTo>
                    <a:cubicBezTo>
                      <a:pt x="44" y="26"/>
                      <a:pt x="43" y="27"/>
                      <a:pt x="42" y="27"/>
                    </a:cubicBezTo>
                    <a:cubicBezTo>
                      <a:pt x="31" y="28"/>
                      <a:pt x="31" y="28"/>
                      <a:pt x="31" y="28"/>
                    </a:cubicBezTo>
                    <a:cubicBezTo>
                      <a:pt x="30" y="29"/>
                      <a:pt x="29" y="29"/>
                      <a:pt x="29" y="29"/>
                    </a:cubicBezTo>
                    <a:cubicBezTo>
                      <a:pt x="29" y="29"/>
                      <a:pt x="28" y="29"/>
                      <a:pt x="28" y="28"/>
                    </a:cubicBezTo>
                    <a:cubicBezTo>
                      <a:pt x="28" y="28"/>
                      <a:pt x="30" y="28"/>
                      <a:pt x="32" y="26"/>
                    </a:cubicBezTo>
                    <a:cubicBezTo>
                      <a:pt x="39" y="23"/>
                      <a:pt x="43" y="20"/>
                      <a:pt x="42" y="13"/>
                    </a:cubicBezTo>
                    <a:cubicBezTo>
                      <a:pt x="42" y="9"/>
                      <a:pt x="40" y="6"/>
                      <a:pt x="35" y="6"/>
                    </a:cubicBezTo>
                    <a:cubicBezTo>
                      <a:pt x="25" y="6"/>
                      <a:pt x="32" y="31"/>
                      <a:pt x="16" y="31"/>
                    </a:cubicBezTo>
                    <a:cubicBezTo>
                      <a:pt x="7" y="32"/>
                      <a:pt x="1" y="25"/>
                      <a:pt x="0" y="16"/>
                    </a:cubicBezTo>
                    <a:cubicBezTo>
                      <a:pt x="0" y="10"/>
                      <a:pt x="3" y="7"/>
                      <a:pt x="3" y="5"/>
                    </a:cubicBezTo>
                    <a:cubicBezTo>
                      <a:pt x="3" y="2"/>
                      <a:pt x="1" y="3"/>
                      <a:pt x="0" y="2"/>
                    </a:cubicBezTo>
                    <a:cubicBezTo>
                      <a:pt x="0" y="1"/>
                      <a:pt x="1" y="1"/>
                      <a:pt x="1" y="1"/>
                    </a:cubicBezTo>
                    <a:lnTo>
                      <a:pt x="18"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 name="Freeform 33"/>
              <p:cNvSpPr>
                <a:spLocks noChangeArrowheads="1"/>
              </p:cNvSpPr>
              <p:nvPr/>
            </p:nvSpPr>
            <p:spPr bwMode="auto">
              <a:xfrm>
                <a:off x="1589087" y="979488"/>
                <a:ext cx="161925" cy="95250"/>
              </a:xfrm>
              <a:custGeom>
                <a:avLst/>
                <a:gdLst>
                  <a:gd name="T0" fmla="*/ 2147483646 w 43"/>
                  <a:gd name="T1" fmla="*/ 2147483646 h 25"/>
                  <a:gd name="T2" fmla="*/ 2147483646 w 43"/>
                  <a:gd name="T3" fmla="*/ 2147483646 h 25"/>
                  <a:gd name="T4" fmla="*/ 2147483646 w 43"/>
                  <a:gd name="T5" fmla="*/ 2147483646 h 25"/>
                  <a:gd name="T6" fmla="*/ 2147483646 w 43"/>
                  <a:gd name="T7" fmla="*/ 2147483646 h 25"/>
                  <a:gd name="T8" fmla="*/ 2147483646 w 43"/>
                  <a:gd name="T9" fmla="*/ 2147483646 h 25"/>
                  <a:gd name="T10" fmla="*/ 2147483646 w 43"/>
                  <a:gd name="T11" fmla="*/ 2147483646 h 25"/>
                  <a:gd name="T12" fmla="*/ 2147483646 w 43"/>
                  <a:gd name="T13" fmla="*/ 2147483646 h 25"/>
                  <a:gd name="T14" fmla="*/ 2147483646 w 43"/>
                  <a:gd name="T15" fmla="*/ 2147483646 h 25"/>
                  <a:gd name="T16" fmla="*/ 0 w 43"/>
                  <a:gd name="T17" fmla="*/ 2147483646 h 25"/>
                  <a:gd name="T18" fmla="*/ 0 w 43"/>
                  <a:gd name="T19" fmla="*/ 2147483646 h 25"/>
                  <a:gd name="T20" fmla="*/ 2147483646 w 43"/>
                  <a:gd name="T21" fmla="*/ 2147483646 h 25"/>
                  <a:gd name="T22" fmla="*/ 2147483646 w 43"/>
                  <a:gd name="T23" fmla="*/ 2147483646 h 25"/>
                  <a:gd name="T24" fmla="*/ 2147483646 w 43"/>
                  <a:gd name="T25" fmla="*/ 0 h 25"/>
                  <a:gd name="T26" fmla="*/ 2147483646 w 43"/>
                  <a:gd name="T27" fmla="*/ 2147483646 h 25"/>
                  <a:gd name="T28" fmla="*/ 2147483646 w 43"/>
                  <a:gd name="T29" fmla="*/ 214748364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25">
                    <a:moveTo>
                      <a:pt x="38" y="10"/>
                    </a:moveTo>
                    <a:cubicBezTo>
                      <a:pt x="43" y="11"/>
                      <a:pt x="41" y="5"/>
                      <a:pt x="43" y="6"/>
                    </a:cubicBezTo>
                    <a:cubicBezTo>
                      <a:pt x="43" y="6"/>
                      <a:pt x="43" y="6"/>
                      <a:pt x="43" y="7"/>
                    </a:cubicBezTo>
                    <a:cubicBezTo>
                      <a:pt x="43" y="10"/>
                      <a:pt x="42" y="13"/>
                      <a:pt x="42" y="15"/>
                    </a:cubicBezTo>
                    <a:cubicBezTo>
                      <a:pt x="42" y="18"/>
                      <a:pt x="41" y="21"/>
                      <a:pt x="41" y="24"/>
                    </a:cubicBezTo>
                    <a:cubicBezTo>
                      <a:pt x="41" y="25"/>
                      <a:pt x="41" y="25"/>
                      <a:pt x="40" y="25"/>
                    </a:cubicBezTo>
                    <a:cubicBezTo>
                      <a:pt x="38" y="25"/>
                      <a:pt x="41" y="20"/>
                      <a:pt x="37" y="19"/>
                    </a:cubicBezTo>
                    <a:cubicBezTo>
                      <a:pt x="5" y="15"/>
                      <a:pt x="5" y="15"/>
                      <a:pt x="5" y="15"/>
                    </a:cubicBezTo>
                    <a:cubicBezTo>
                      <a:pt x="0" y="14"/>
                      <a:pt x="2" y="20"/>
                      <a:pt x="0" y="19"/>
                    </a:cubicBezTo>
                    <a:cubicBezTo>
                      <a:pt x="0" y="19"/>
                      <a:pt x="0" y="19"/>
                      <a:pt x="0" y="18"/>
                    </a:cubicBezTo>
                    <a:cubicBezTo>
                      <a:pt x="0" y="15"/>
                      <a:pt x="1" y="12"/>
                      <a:pt x="1" y="10"/>
                    </a:cubicBezTo>
                    <a:cubicBezTo>
                      <a:pt x="1" y="7"/>
                      <a:pt x="2" y="4"/>
                      <a:pt x="2" y="1"/>
                    </a:cubicBezTo>
                    <a:cubicBezTo>
                      <a:pt x="2" y="0"/>
                      <a:pt x="3" y="0"/>
                      <a:pt x="3" y="0"/>
                    </a:cubicBezTo>
                    <a:cubicBezTo>
                      <a:pt x="5" y="0"/>
                      <a:pt x="2" y="5"/>
                      <a:pt x="6" y="6"/>
                    </a:cubicBezTo>
                    <a:lnTo>
                      <a:pt x="38" y="1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Freeform 34"/>
              <p:cNvSpPr>
                <a:spLocks noChangeArrowheads="1"/>
              </p:cNvSpPr>
              <p:nvPr/>
            </p:nvSpPr>
            <p:spPr bwMode="auto">
              <a:xfrm>
                <a:off x="1550987" y="1104900"/>
                <a:ext cx="184150" cy="147638"/>
              </a:xfrm>
              <a:custGeom>
                <a:avLst/>
                <a:gdLst>
                  <a:gd name="T0" fmla="*/ 2147483646 w 49"/>
                  <a:gd name="T1" fmla="*/ 2147483646 h 39"/>
                  <a:gd name="T2" fmla="*/ 2147483646 w 49"/>
                  <a:gd name="T3" fmla="*/ 2147483646 h 39"/>
                  <a:gd name="T4" fmla="*/ 2147483646 w 49"/>
                  <a:gd name="T5" fmla="*/ 0 h 39"/>
                  <a:gd name="T6" fmla="*/ 2147483646 w 49"/>
                  <a:gd name="T7" fmla="*/ 2147483646 h 39"/>
                  <a:gd name="T8" fmla="*/ 2147483646 w 49"/>
                  <a:gd name="T9" fmla="*/ 2147483646 h 39"/>
                  <a:gd name="T10" fmla="*/ 2147483646 w 49"/>
                  <a:gd name="T11" fmla="*/ 2147483646 h 39"/>
                  <a:gd name="T12" fmla="*/ 2147483646 w 49"/>
                  <a:gd name="T13" fmla="*/ 2147483646 h 39"/>
                  <a:gd name="T14" fmla="*/ 2147483646 w 49"/>
                  <a:gd name="T15" fmla="*/ 2147483646 h 39"/>
                  <a:gd name="T16" fmla="*/ 2147483646 w 49"/>
                  <a:gd name="T17" fmla="*/ 2147483646 h 39"/>
                  <a:gd name="T18" fmla="*/ 2147483646 w 49"/>
                  <a:gd name="T19" fmla="*/ 2147483646 h 39"/>
                  <a:gd name="T20" fmla="*/ 2147483646 w 49"/>
                  <a:gd name="T21" fmla="*/ 2147483646 h 39"/>
                  <a:gd name="T22" fmla="*/ 2147483646 w 49"/>
                  <a:gd name="T23" fmla="*/ 2147483646 h 39"/>
                  <a:gd name="T24" fmla="*/ 2147483646 w 49"/>
                  <a:gd name="T25" fmla="*/ 2147483646 h 39"/>
                  <a:gd name="T26" fmla="*/ 2147483646 w 49"/>
                  <a:gd name="T27" fmla="*/ 2147483646 h 39"/>
                  <a:gd name="T28" fmla="*/ 2147483646 w 49"/>
                  <a:gd name="T29" fmla="*/ 2147483646 h 39"/>
                  <a:gd name="T30" fmla="*/ 2147483646 w 49"/>
                  <a:gd name="T31" fmla="*/ 2147483646 h 39"/>
                  <a:gd name="T32" fmla="*/ 2147483646 w 49"/>
                  <a:gd name="T33" fmla="*/ 2147483646 h 39"/>
                  <a:gd name="T34" fmla="*/ 2147483646 w 49"/>
                  <a:gd name="T35" fmla="*/ 2147483646 h 39"/>
                  <a:gd name="T36" fmla="*/ 2147483646 w 49"/>
                  <a:gd name="T37" fmla="*/ 2147483646 h 39"/>
                  <a:gd name="T38" fmla="*/ 0 w 49"/>
                  <a:gd name="T39" fmla="*/ 2147483646 h 39"/>
                  <a:gd name="T40" fmla="*/ 2147483646 w 49"/>
                  <a:gd name="T41" fmla="*/ 2147483646 h 39"/>
                  <a:gd name="T42" fmla="*/ 2147483646 w 49"/>
                  <a:gd name="T43" fmla="*/ 0 h 39"/>
                  <a:gd name="T44" fmla="*/ 2147483646 w 49"/>
                  <a:gd name="T45" fmla="*/ 0 h 39"/>
                  <a:gd name="T46" fmla="*/ 2147483646 w 49"/>
                  <a:gd name="T47" fmla="*/ 2147483646 h 39"/>
                  <a:gd name="T48" fmla="*/ 2147483646 w 49"/>
                  <a:gd name="T49" fmla="*/ 2147483646 h 39"/>
                  <a:gd name="T50" fmla="*/ 2147483646 w 49"/>
                  <a:gd name="T51" fmla="*/ 2147483646 h 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39">
                    <a:moveTo>
                      <a:pt x="43" y="18"/>
                    </a:moveTo>
                    <a:cubicBezTo>
                      <a:pt x="43" y="5"/>
                      <a:pt x="35" y="2"/>
                      <a:pt x="35" y="1"/>
                    </a:cubicBezTo>
                    <a:cubicBezTo>
                      <a:pt x="35" y="0"/>
                      <a:pt x="35" y="0"/>
                      <a:pt x="36" y="0"/>
                    </a:cubicBezTo>
                    <a:cubicBezTo>
                      <a:pt x="36" y="0"/>
                      <a:pt x="37" y="1"/>
                      <a:pt x="38" y="1"/>
                    </a:cubicBezTo>
                    <a:cubicBezTo>
                      <a:pt x="48" y="7"/>
                      <a:pt x="48" y="7"/>
                      <a:pt x="48" y="7"/>
                    </a:cubicBezTo>
                    <a:cubicBezTo>
                      <a:pt x="49" y="7"/>
                      <a:pt x="49" y="7"/>
                      <a:pt x="49" y="8"/>
                    </a:cubicBezTo>
                    <a:cubicBezTo>
                      <a:pt x="49" y="8"/>
                      <a:pt x="48" y="8"/>
                      <a:pt x="48" y="8"/>
                    </a:cubicBezTo>
                    <a:cubicBezTo>
                      <a:pt x="48" y="9"/>
                      <a:pt x="47" y="9"/>
                      <a:pt x="47" y="10"/>
                    </a:cubicBezTo>
                    <a:cubicBezTo>
                      <a:pt x="38" y="36"/>
                      <a:pt x="38" y="36"/>
                      <a:pt x="38" y="36"/>
                    </a:cubicBezTo>
                    <a:cubicBezTo>
                      <a:pt x="38" y="36"/>
                      <a:pt x="38" y="37"/>
                      <a:pt x="38" y="37"/>
                    </a:cubicBezTo>
                    <a:cubicBezTo>
                      <a:pt x="38" y="38"/>
                      <a:pt x="39" y="38"/>
                      <a:pt x="38" y="38"/>
                    </a:cubicBezTo>
                    <a:cubicBezTo>
                      <a:pt x="38" y="38"/>
                      <a:pt x="38" y="39"/>
                      <a:pt x="37" y="38"/>
                    </a:cubicBezTo>
                    <a:cubicBezTo>
                      <a:pt x="26" y="37"/>
                      <a:pt x="26" y="37"/>
                      <a:pt x="26" y="37"/>
                    </a:cubicBezTo>
                    <a:cubicBezTo>
                      <a:pt x="25" y="37"/>
                      <a:pt x="24" y="36"/>
                      <a:pt x="24" y="36"/>
                    </a:cubicBezTo>
                    <a:cubicBezTo>
                      <a:pt x="23" y="36"/>
                      <a:pt x="23" y="36"/>
                      <a:pt x="23" y="36"/>
                    </a:cubicBezTo>
                    <a:cubicBezTo>
                      <a:pt x="24" y="34"/>
                      <a:pt x="33" y="37"/>
                      <a:pt x="40" y="26"/>
                    </a:cubicBezTo>
                    <a:cubicBezTo>
                      <a:pt x="8" y="16"/>
                      <a:pt x="8" y="16"/>
                      <a:pt x="8" y="16"/>
                    </a:cubicBezTo>
                    <a:cubicBezTo>
                      <a:pt x="4" y="14"/>
                      <a:pt x="3" y="16"/>
                      <a:pt x="2" y="19"/>
                    </a:cubicBezTo>
                    <a:cubicBezTo>
                      <a:pt x="1" y="19"/>
                      <a:pt x="1" y="20"/>
                      <a:pt x="1" y="20"/>
                    </a:cubicBezTo>
                    <a:cubicBezTo>
                      <a:pt x="0" y="19"/>
                      <a:pt x="0" y="19"/>
                      <a:pt x="0" y="18"/>
                    </a:cubicBezTo>
                    <a:cubicBezTo>
                      <a:pt x="1" y="15"/>
                      <a:pt x="3" y="12"/>
                      <a:pt x="3" y="9"/>
                    </a:cubicBezTo>
                    <a:cubicBezTo>
                      <a:pt x="4" y="7"/>
                      <a:pt x="5" y="4"/>
                      <a:pt x="6" y="0"/>
                    </a:cubicBezTo>
                    <a:cubicBezTo>
                      <a:pt x="7" y="0"/>
                      <a:pt x="7" y="0"/>
                      <a:pt x="7" y="0"/>
                    </a:cubicBezTo>
                    <a:cubicBezTo>
                      <a:pt x="8" y="0"/>
                      <a:pt x="8" y="0"/>
                      <a:pt x="8" y="1"/>
                    </a:cubicBezTo>
                    <a:cubicBezTo>
                      <a:pt x="7" y="4"/>
                      <a:pt x="7" y="6"/>
                      <a:pt x="11" y="7"/>
                    </a:cubicBezTo>
                    <a:lnTo>
                      <a:pt x="43" y="1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Freeform 35"/>
              <p:cNvSpPr>
                <a:spLocks noChangeArrowheads="1"/>
              </p:cNvSpPr>
              <p:nvPr/>
            </p:nvSpPr>
            <p:spPr bwMode="auto">
              <a:xfrm>
                <a:off x="1479550" y="1247775"/>
                <a:ext cx="192087" cy="180975"/>
              </a:xfrm>
              <a:custGeom>
                <a:avLst/>
                <a:gdLst>
                  <a:gd name="T0" fmla="*/ 2147483646 w 51"/>
                  <a:gd name="T1" fmla="*/ 2147483646 h 48"/>
                  <a:gd name="T2" fmla="*/ 2147483646 w 51"/>
                  <a:gd name="T3" fmla="*/ 2147483646 h 48"/>
                  <a:gd name="T4" fmla="*/ 2147483646 w 51"/>
                  <a:gd name="T5" fmla="*/ 2147483646 h 48"/>
                  <a:gd name="T6" fmla="*/ 2147483646 w 51"/>
                  <a:gd name="T7" fmla="*/ 2147483646 h 48"/>
                  <a:gd name="T8" fmla="*/ 2147483646 w 51"/>
                  <a:gd name="T9" fmla="*/ 2147483646 h 48"/>
                  <a:gd name="T10" fmla="*/ 2147483646 w 51"/>
                  <a:gd name="T11" fmla="*/ 2147483646 h 48"/>
                  <a:gd name="T12" fmla="*/ 2147483646 w 51"/>
                  <a:gd name="T13" fmla="*/ 2147483646 h 48"/>
                  <a:gd name="T14" fmla="*/ 2147483646 w 51"/>
                  <a:gd name="T15" fmla="*/ 2147483646 h 48"/>
                  <a:gd name="T16" fmla="*/ 2147483646 w 51"/>
                  <a:gd name="T17" fmla="*/ 2147483646 h 48"/>
                  <a:gd name="T18" fmla="*/ 2147483646 w 51"/>
                  <a:gd name="T19" fmla="*/ 2147483646 h 48"/>
                  <a:gd name="T20" fmla="*/ 2147483646 w 51"/>
                  <a:gd name="T21" fmla="*/ 2147483646 h 48"/>
                  <a:gd name="T22" fmla="*/ 0 w 51"/>
                  <a:gd name="T23" fmla="*/ 2147483646 h 48"/>
                  <a:gd name="T24" fmla="*/ 0 w 51"/>
                  <a:gd name="T25" fmla="*/ 2147483646 h 48"/>
                  <a:gd name="T26" fmla="*/ 2147483646 w 51"/>
                  <a:gd name="T27" fmla="*/ 2147483646 h 48"/>
                  <a:gd name="T28" fmla="*/ 2147483646 w 51"/>
                  <a:gd name="T29" fmla="*/ 2147483646 h 48"/>
                  <a:gd name="T30" fmla="*/ 2147483646 w 51"/>
                  <a:gd name="T31" fmla="*/ 2147483646 h 48"/>
                  <a:gd name="T32" fmla="*/ 2147483646 w 51"/>
                  <a:gd name="T33" fmla="*/ 2147483646 h 48"/>
                  <a:gd name="T34" fmla="*/ 2147483646 w 51"/>
                  <a:gd name="T35" fmla="*/ 2147483646 h 48"/>
                  <a:gd name="T36" fmla="*/ 2147483646 w 51"/>
                  <a:gd name="T37" fmla="*/ 2147483646 h 48"/>
                  <a:gd name="T38" fmla="*/ 2147483646 w 51"/>
                  <a:gd name="T39" fmla="*/ 2147483646 h 48"/>
                  <a:gd name="T40" fmla="*/ 2147483646 w 51"/>
                  <a:gd name="T41" fmla="*/ 2147483646 h 48"/>
                  <a:gd name="T42" fmla="*/ 2147483646 w 51"/>
                  <a:gd name="T43" fmla="*/ 2147483646 h 48"/>
                  <a:gd name="T44" fmla="*/ 2147483646 w 51"/>
                  <a:gd name="T45" fmla="*/ 2147483646 h 48"/>
                  <a:gd name="T46" fmla="*/ 2147483646 w 51"/>
                  <a:gd name="T47" fmla="*/ 2147483646 h 48"/>
                  <a:gd name="T48" fmla="*/ 2147483646 w 51"/>
                  <a:gd name="T49" fmla="*/ 2147483646 h 48"/>
                  <a:gd name="T50" fmla="*/ 2147483646 w 51"/>
                  <a:gd name="T51" fmla="*/ 2147483646 h 48"/>
                  <a:gd name="T52" fmla="*/ 2147483646 w 51"/>
                  <a:gd name="T53" fmla="*/ 2147483646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 h="48">
                    <a:moveTo>
                      <a:pt x="21" y="23"/>
                    </a:moveTo>
                    <a:cubicBezTo>
                      <a:pt x="25" y="31"/>
                      <a:pt x="25" y="31"/>
                      <a:pt x="25" y="31"/>
                    </a:cubicBezTo>
                    <a:cubicBezTo>
                      <a:pt x="27" y="34"/>
                      <a:pt x="29" y="36"/>
                      <a:pt x="30" y="37"/>
                    </a:cubicBezTo>
                    <a:cubicBezTo>
                      <a:pt x="34" y="39"/>
                      <a:pt x="35" y="35"/>
                      <a:pt x="36" y="36"/>
                    </a:cubicBezTo>
                    <a:cubicBezTo>
                      <a:pt x="36" y="36"/>
                      <a:pt x="36" y="37"/>
                      <a:pt x="36" y="37"/>
                    </a:cubicBezTo>
                    <a:cubicBezTo>
                      <a:pt x="35" y="39"/>
                      <a:pt x="34" y="40"/>
                      <a:pt x="33" y="42"/>
                    </a:cubicBezTo>
                    <a:cubicBezTo>
                      <a:pt x="32" y="44"/>
                      <a:pt x="31" y="46"/>
                      <a:pt x="30" y="47"/>
                    </a:cubicBezTo>
                    <a:cubicBezTo>
                      <a:pt x="29" y="48"/>
                      <a:pt x="29" y="48"/>
                      <a:pt x="29" y="47"/>
                    </a:cubicBezTo>
                    <a:cubicBezTo>
                      <a:pt x="28" y="47"/>
                      <a:pt x="31" y="45"/>
                      <a:pt x="26" y="35"/>
                    </a:cubicBezTo>
                    <a:cubicBezTo>
                      <a:pt x="19" y="23"/>
                      <a:pt x="19" y="23"/>
                      <a:pt x="19" y="23"/>
                    </a:cubicBezTo>
                    <a:cubicBezTo>
                      <a:pt x="7" y="15"/>
                      <a:pt x="7" y="15"/>
                      <a:pt x="7" y="15"/>
                    </a:cubicBezTo>
                    <a:cubicBezTo>
                      <a:pt x="3" y="12"/>
                      <a:pt x="2" y="18"/>
                      <a:pt x="0" y="17"/>
                    </a:cubicBezTo>
                    <a:cubicBezTo>
                      <a:pt x="0" y="17"/>
                      <a:pt x="0" y="17"/>
                      <a:pt x="0" y="16"/>
                    </a:cubicBezTo>
                    <a:cubicBezTo>
                      <a:pt x="2" y="13"/>
                      <a:pt x="4" y="11"/>
                      <a:pt x="5" y="9"/>
                    </a:cubicBezTo>
                    <a:cubicBezTo>
                      <a:pt x="6" y="6"/>
                      <a:pt x="8" y="4"/>
                      <a:pt x="9" y="1"/>
                    </a:cubicBezTo>
                    <a:cubicBezTo>
                      <a:pt x="10" y="0"/>
                      <a:pt x="10" y="0"/>
                      <a:pt x="11" y="1"/>
                    </a:cubicBezTo>
                    <a:cubicBezTo>
                      <a:pt x="12" y="2"/>
                      <a:pt x="7" y="5"/>
                      <a:pt x="11" y="7"/>
                    </a:cubicBezTo>
                    <a:cubicBezTo>
                      <a:pt x="23" y="15"/>
                      <a:pt x="23" y="15"/>
                      <a:pt x="23" y="15"/>
                    </a:cubicBezTo>
                    <a:cubicBezTo>
                      <a:pt x="43" y="16"/>
                      <a:pt x="43" y="16"/>
                      <a:pt x="43" y="16"/>
                    </a:cubicBezTo>
                    <a:cubicBezTo>
                      <a:pt x="49" y="16"/>
                      <a:pt x="49" y="12"/>
                      <a:pt x="50" y="13"/>
                    </a:cubicBezTo>
                    <a:cubicBezTo>
                      <a:pt x="51" y="13"/>
                      <a:pt x="51" y="14"/>
                      <a:pt x="50" y="14"/>
                    </a:cubicBezTo>
                    <a:cubicBezTo>
                      <a:pt x="49" y="17"/>
                      <a:pt x="47" y="19"/>
                      <a:pt x="46" y="21"/>
                    </a:cubicBezTo>
                    <a:cubicBezTo>
                      <a:pt x="44" y="24"/>
                      <a:pt x="43" y="26"/>
                      <a:pt x="41" y="29"/>
                    </a:cubicBezTo>
                    <a:cubicBezTo>
                      <a:pt x="41" y="30"/>
                      <a:pt x="40" y="30"/>
                      <a:pt x="40" y="30"/>
                    </a:cubicBezTo>
                    <a:cubicBezTo>
                      <a:pt x="39" y="29"/>
                      <a:pt x="42" y="26"/>
                      <a:pt x="39" y="25"/>
                    </a:cubicBezTo>
                    <a:cubicBezTo>
                      <a:pt x="38" y="24"/>
                      <a:pt x="37" y="24"/>
                      <a:pt x="36" y="24"/>
                    </a:cubicBezTo>
                    <a:lnTo>
                      <a:pt x="21" y="2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 name="Freeform 36"/>
              <p:cNvSpPr>
                <a:spLocks noChangeArrowheads="1"/>
              </p:cNvSpPr>
              <p:nvPr/>
            </p:nvSpPr>
            <p:spPr bwMode="auto">
              <a:xfrm>
                <a:off x="215900" y="1258888"/>
                <a:ext cx="188912" cy="161925"/>
              </a:xfrm>
              <a:custGeom>
                <a:avLst/>
                <a:gdLst>
                  <a:gd name="T0" fmla="*/ 2147483646 w 50"/>
                  <a:gd name="T1" fmla="*/ 2147483646 h 43"/>
                  <a:gd name="T2" fmla="*/ 2147483646 w 50"/>
                  <a:gd name="T3" fmla="*/ 2147483646 h 43"/>
                  <a:gd name="T4" fmla="*/ 2147483646 w 50"/>
                  <a:gd name="T5" fmla="*/ 2147483646 h 43"/>
                  <a:gd name="T6" fmla="*/ 2147483646 w 50"/>
                  <a:gd name="T7" fmla="*/ 2147483646 h 43"/>
                  <a:gd name="T8" fmla="*/ 2147483646 w 50"/>
                  <a:gd name="T9" fmla="*/ 2147483646 h 43"/>
                  <a:gd name="T10" fmla="*/ 2147483646 w 50"/>
                  <a:gd name="T11" fmla="*/ 2147483646 h 43"/>
                  <a:gd name="T12" fmla="*/ 2147483646 w 50"/>
                  <a:gd name="T13" fmla="*/ 2147483646 h 43"/>
                  <a:gd name="T14" fmla="*/ 2147483646 w 50"/>
                  <a:gd name="T15" fmla="*/ 2147483646 h 43"/>
                  <a:gd name="T16" fmla="*/ 0 w 50"/>
                  <a:gd name="T17" fmla="*/ 2147483646 h 43"/>
                  <a:gd name="T18" fmla="*/ 2147483646 w 50"/>
                  <a:gd name="T19" fmla="*/ 2147483646 h 43"/>
                  <a:gd name="T20" fmla="*/ 2147483646 w 50"/>
                  <a:gd name="T21" fmla="*/ 2147483646 h 43"/>
                  <a:gd name="T22" fmla="*/ 2147483646 w 50"/>
                  <a:gd name="T23" fmla="*/ 2147483646 h 43"/>
                  <a:gd name="T24" fmla="*/ 2147483646 w 50"/>
                  <a:gd name="T25" fmla="*/ 2147483646 h 43"/>
                  <a:gd name="T26" fmla="*/ 2147483646 w 50"/>
                  <a:gd name="T27" fmla="*/ 2147483646 h 43"/>
                  <a:gd name="T28" fmla="*/ 2147483646 w 50"/>
                  <a:gd name="T29" fmla="*/ 2147483646 h 43"/>
                  <a:gd name="T30" fmla="*/ 2147483646 w 50"/>
                  <a:gd name="T31" fmla="*/ 2147483646 h 43"/>
                  <a:gd name="T32" fmla="*/ 2147483646 w 50"/>
                  <a:gd name="T33" fmla="*/ 2147483646 h 43"/>
                  <a:gd name="T34" fmla="*/ 2147483646 w 50"/>
                  <a:gd name="T35" fmla="*/ 2147483646 h 43"/>
                  <a:gd name="T36" fmla="*/ 2147483646 w 50"/>
                  <a:gd name="T37" fmla="*/ 2147483646 h 43"/>
                  <a:gd name="T38" fmla="*/ 2147483646 w 50"/>
                  <a:gd name="T39" fmla="*/ 2147483646 h 43"/>
                  <a:gd name="T40" fmla="*/ 2147483646 w 50"/>
                  <a:gd name="T41" fmla="*/ 2147483646 h 43"/>
                  <a:gd name="T42" fmla="*/ 2147483646 w 50"/>
                  <a:gd name="T43" fmla="*/ 2147483646 h 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3">
                    <a:moveTo>
                      <a:pt x="35" y="32"/>
                    </a:moveTo>
                    <a:cubicBezTo>
                      <a:pt x="35" y="33"/>
                      <a:pt x="35" y="33"/>
                      <a:pt x="34" y="32"/>
                    </a:cubicBezTo>
                    <a:cubicBezTo>
                      <a:pt x="34" y="32"/>
                      <a:pt x="35" y="31"/>
                      <a:pt x="36" y="31"/>
                    </a:cubicBezTo>
                    <a:cubicBezTo>
                      <a:pt x="41" y="25"/>
                      <a:pt x="46" y="18"/>
                      <a:pt x="41" y="11"/>
                    </a:cubicBezTo>
                    <a:cubicBezTo>
                      <a:pt x="38" y="6"/>
                      <a:pt x="33" y="4"/>
                      <a:pt x="29" y="7"/>
                    </a:cubicBezTo>
                    <a:cubicBezTo>
                      <a:pt x="19" y="14"/>
                      <a:pt x="37" y="31"/>
                      <a:pt x="25" y="39"/>
                    </a:cubicBezTo>
                    <a:cubicBezTo>
                      <a:pt x="19" y="43"/>
                      <a:pt x="11" y="41"/>
                      <a:pt x="7" y="35"/>
                    </a:cubicBezTo>
                    <a:cubicBezTo>
                      <a:pt x="4" y="30"/>
                      <a:pt x="4" y="26"/>
                      <a:pt x="3" y="25"/>
                    </a:cubicBezTo>
                    <a:cubicBezTo>
                      <a:pt x="2" y="23"/>
                      <a:pt x="1" y="25"/>
                      <a:pt x="0" y="24"/>
                    </a:cubicBezTo>
                    <a:cubicBezTo>
                      <a:pt x="0" y="23"/>
                      <a:pt x="0" y="23"/>
                      <a:pt x="1" y="23"/>
                    </a:cubicBezTo>
                    <a:cubicBezTo>
                      <a:pt x="10" y="15"/>
                      <a:pt x="10" y="15"/>
                      <a:pt x="10" y="15"/>
                    </a:cubicBezTo>
                    <a:cubicBezTo>
                      <a:pt x="11" y="14"/>
                      <a:pt x="11" y="14"/>
                      <a:pt x="11" y="14"/>
                    </a:cubicBezTo>
                    <a:cubicBezTo>
                      <a:pt x="12" y="14"/>
                      <a:pt x="12" y="14"/>
                      <a:pt x="12" y="14"/>
                    </a:cubicBezTo>
                    <a:cubicBezTo>
                      <a:pt x="13" y="15"/>
                      <a:pt x="11" y="15"/>
                      <a:pt x="10" y="17"/>
                    </a:cubicBezTo>
                    <a:cubicBezTo>
                      <a:pt x="6" y="23"/>
                      <a:pt x="4" y="28"/>
                      <a:pt x="8" y="34"/>
                    </a:cubicBezTo>
                    <a:cubicBezTo>
                      <a:pt x="11" y="38"/>
                      <a:pt x="14" y="39"/>
                      <a:pt x="18" y="37"/>
                    </a:cubicBezTo>
                    <a:cubicBezTo>
                      <a:pt x="26" y="31"/>
                      <a:pt x="8" y="14"/>
                      <a:pt x="22" y="5"/>
                    </a:cubicBezTo>
                    <a:cubicBezTo>
                      <a:pt x="28" y="0"/>
                      <a:pt x="37" y="2"/>
                      <a:pt x="42" y="10"/>
                    </a:cubicBezTo>
                    <a:cubicBezTo>
                      <a:pt x="46" y="15"/>
                      <a:pt x="45" y="19"/>
                      <a:pt x="46" y="21"/>
                    </a:cubicBezTo>
                    <a:cubicBezTo>
                      <a:pt x="48" y="23"/>
                      <a:pt x="49" y="21"/>
                      <a:pt x="50" y="22"/>
                    </a:cubicBezTo>
                    <a:cubicBezTo>
                      <a:pt x="50" y="23"/>
                      <a:pt x="50" y="23"/>
                      <a:pt x="50" y="23"/>
                    </a:cubicBezTo>
                    <a:lnTo>
                      <a:pt x="35" y="3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 name="Freeform 37"/>
              <p:cNvSpPr>
                <a:spLocks noChangeArrowheads="1"/>
              </p:cNvSpPr>
              <p:nvPr/>
            </p:nvSpPr>
            <p:spPr bwMode="auto">
              <a:xfrm>
                <a:off x="120650" y="1063625"/>
                <a:ext cx="200025" cy="206375"/>
              </a:xfrm>
              <a:custGeom>
                <a:avLst/>
                <a:gdLst>
                  <a:gd name="T0" fmla="*/ 2147483646 w 53"/>
                  <a:gd name="T1" fmla="*/ 2147483646 h 55"/>
                  <a:gd name="T2" fmla="*/ 2147483646 w 53"/>
                  <a:gd name="T3" fmla="*/ 2147483646 h 55"/>
                  <a:gd name="T4" fmla="*/ 2147483646 w 53"/>
                  <a:gd name="T5" fmla="*/ 2147483646 h 55"/>
                  <a:gd name="T6" fmla="*/ 2147483646 w 53"/>
                  <a:gd name="T7" fmla="*/ 2147483646 h 55"/>
                  <a:gd name="T8" fmla="*/ 2147483646 w 53"/>
                  <a:gd name="T9" fmla="*/ 2147483646 h 55"/>
                  <a:gd name="T10" fmla="*/ 2147483646 w 53"/>
                  <a:gd name="T11" fmla="*/ 2147483646 h 55"/>
                  <a:gd name="T12" fmla="*/ 2147483646 w 53"/>
                  <a:gd name="T13" fmla="*/ 2147483646 h 55"/>
                  <a:gd name="T14" fmla="*/ 2147483646 w 53"/>
                  <a:gd name="T15" fmla="*/ 2147483646 h 55"/>
                  <a:gd name="T16" fmla="*/ 2147483646 w 53"/>
                  <a:gd name="T17" fmla="*/ 2147483646 h 55"/>
                  <a:gd name="T18" fmla="*/ 2147483646 w 53"/>
                  <a:gd name="T19" fmla="*/ 2147483646 h 55"/>
                  <a:gd name="T20" fmla="*/ 2147483646 w 53"/>
                  <a:gd name="T21" fmla="*/ 2147483646 h 55"/>
                  <a:gd name="T22" fmla="*/ 2147483646 w 53"/>
                  <a:gd name="T23" fmla="*/ 2147483646 h 55"/>
                  <a:gd name="T24" fmla="*/ 2147483646 w 53"/>
                  <a:gd name="T25" fmla="*/ 2147483646 h 55"/>
                  <a:gd name="T26" fmla="*/ 0 w 53"/>
                  <a:gd name="T27" fmla="*/ 2147483646 h 55"/>
                  <a:gd name="T28" fmla="*/ 0 w 53"/>
                  <a:gd name="T29" fmla="*/ 2147483646 h 55"/>
                  <a:gd name="T30" fmla="*/ 2147483646 w 53"/>
                  <a:gd name="T31" fmla="*/ 2147483646 h 55"/>
                  <a:gd name="T32" fmla="*/ 2147483646 w 53"/>
                  <a:gd name="T33" fmla="*/ 2147483646 h 55"/>
                  <a:gd name="T34" fmla="*/ 2147483646 w 53"/>
                  <a:gd name="T35" fmla="*/ 0 h 55"/>
                  <a:gd name="T36" fmla="*/ 2147483646 w 53"/>
                  <a:gd name="T37" fmla="*/ 2147483646 h 55"/>
                  <a:gd name="T38" fmla="*/ 2147483646 w 53"/>
                  <a:gd name="T39" fmla="*/ 2147483646 h 55"/>
                  <a:gd name="T40" fmla="*/ 2147483646 w 53"/>
                  <a:gd name="T41" fmla="*/ 2147483646 h 55"/>
                  <a:gd name="T42" fmla="*/ 2147483646 w 53"/>
                  <a:gd name="T43" fmla="*/ 2147483646 h 55"/>
                  <a:gd name="T44" fmla="*/ 2147483646 w 53"/>
                  <a:gd name="T45" fmla="*/ 2147483646 h 55"/>
                  <a:gd name="T46" fmla="*/ 2147483646 w 53"/>
                  <a:gd name="T47" fmla="*/ 2147483646 h 55"/>
                  <a:gd name="T48" fmla="*/ 2147483646 w 53"/>
                  <a:gd name="T49" fmla="*/ 2147483646 h 55"/>
                  <a:gd name="T50" fmla="*/ 2147483646 w 53"/>
                  <a:gd name="T51" fmla="*/ 2147483646 h 55"/>
                  <a:gd name="T52" fmla="*/ 2147483646 w 53"/>
                  <a:gd name="T53" fmla="*/ 2147483646 h 55"/>
                  <a:gd name="T54" fmla="*/ 2147483646 w 53"/>
                  <a:gd name="T55" fmla="*/ 2147483646 h 55"/>
                  <a:gd name="T56" fmla="*/ 2147483646 w 53"/>
                  <a:gd name="T57" fmla="*/ 2147483646 h 55"/>
                  <a:gd name="T58" fmla="*/ 2147483646 w 53"/>
                  <a:gd name="T59" fmla="*/ 2147483646 h 55"/>
                  <a:gd name="T60" fmla="*/ 2147483646 w 53"/>
                  <a:gd name="T61" fmla="*/ 2147483646 h 55"/>
                  <a:gd name="T62" fmla="*/ 2147483646 w 53"/>
                  <a:gd name="T63" fmla="*/ 2147483646 h 55"/>
                  <a:gd name="T64" fmla="*/ 2147483646 w 53"/>
                  <a:gd name="T65" fmla="*/ 2147483646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3" h="55">
                    <a:moveTo>
                      <a:pt x="17" y="48"/>
                    </a:moveTo>
                    <a:cubicBezTo>
                      <a:pt x="12" y="50"/>
                      <a:pt x="16" y="54"/>
                      <a:pt x="14" y="55"/>
                    </a:cubicBezTo>
                    <a:cubicBezTo>
                      <a:pt x="14" y="55"/>
                      <a:pt x="14" y="55"/>
                      <a:pt x="13" y="54"/>
                    </a:cubicBezTo>
                    <a:cubicBezTo>
                      <a:pt x="12" y="51"/>
                      <a:pt x="12" y="48"/>
                      <a:pt x="11" y="46"/>
                    </a:cubicBezTo>
                    <a:cubicBezTo>
                      <a:pt x="10" y="43"/>
                      <a:pt x="9" y="41"/>
                      <a:pt x="8" y="38"/>
                    </a:cubicBezTo>
                    <a:cubicBezTo>
                      <a:pt x="8" y="37"/>
                      <a:pt x="8" y="36"/>
                      <a:pt x="8" y="36"/>
                    </a:cubicBezTo>
                    <a:cubicBezTo>
                      <a:pt x="10" y="36"/>
                      <a:pt x="9" y="41"/>
                      <a:pt x="14" y="40"/>
                    </a:cubicBezTo>
                    <a:cubicBezTo>
                      <a:pt x="27" y="35"/>
                      <a:pt x="27" y="35"/>
                      <a:pt x="27" y="35"/>
                    </a:cubicBezTo>
                    <a:cubicBezTo>
                      <a:pt x="22" y="20"/>
                      <a:pt x="22" y="20"/>
                      <a:pt x="22" y="20"/>
                    </a:cubicBezTo>
                    <a:cubicBezTo>
                      <a:pt x="9" y="25"/>
                      <a:pt x="9" y="25"/>
                      <a:pt x="9" y="25"/>
                    </a:cubicBezTo>
                    <a:cubicBezTo>
                      <a:pt x="4" y="26"/>
                      <a:pt x="8" y="31"/>
                      <a:pt x="7" y="31"/>
                    </a:cubicBezTo>
                    <a:cubicBezTo>
                      <a:pt x="6" y="31"/>
                      <a:pt x="6" y="31"/>
                      <a:pt x="5" y="30"/>
                    </a:cubicBezTo>
                    <a:cubicBezTo>
                      <a:pt x="4" y="27"/>
                      <a:pt x="4" y="24"/>
                      <a:pt x="3" y="22"/>
                    </a:cubicBezTo>
                    <a:cubicBezTo>
                      <a:pt x="2" y="20"/>
                      <a:pt x="1" y="17"/>
                      <a:pt x="0" y="14"/>
                    </a:cubicBezTo>
                    <a:cubicBezTo>
                      <a:pt x="0" y="13"/>
                      <a:pt x="0" y="13"/>
                      <a:pt x="0" y="13"/>
                    </a:cubicBezTo>
                    <a:cubicBezTo>
                      <a:pt x="2" y="12"/>
                      <a:pt x="1" y="18"/>
                      <a:pt x="6" y="16"/>
                    </a:cubicBezTo>
                    <a:cubicBezTo>
                      <a:pt x="36" y="6"/>
                      <a:pt x="36" y="6"/>
                      <a:pt x="36" y="6"/>
                    </a:cubicBezTo>
                    <a:cubicBezTo>
                      <a:pt x="41" y="5"/>
                      <a:pt x="37" y="0"/>
                      <a:pt x="38" y="0"/>
                    </a:cubicBezTo>
                    <a:cubicBezTo>
                      <a:pt x="39" y="0"/>
                      <a:pt x="39" y="0"/>
                      <a:pt x="39" y="1"/>
                    </a:cubicBezTo>
                    <a:cubicBezTo>
                      <a:pt x="40" y="4"/>
                      <a:pt x="41" y="7"/>
                      <a:pt x="42" y="9"/>
                    </a:cubicBezTo>
                    <a:cubicBezTo>
                      <a:pt x="43" y="11"/>
                      <a:pt x="44" y="14"/>
                      <a:pt x="45" y="17"/>
                    </a:cubicBezTo>
                    <a:cubicBezTo>
                      <a:pt x="45" y="18"/>
                      <a:pt x="45" y="18"/>
                      <a:pt x="44" y="18"/>
                    </a:cubicBezTo>
                    <a:cubicBezTo>
                      <a:pt x="43" y="19"/>
                      <a:pt x="43" y="13"/>
                      <a:pt x="39" y="15"/>
                    </a:cubicBezTo>
                    <a:cubicBezTo>
                      <a:pt x="24" y="20"/>
                      <a:pt x="24" y="20"/>
                      <a:pt x="24" y="20"/>
                    </a:cubicBezTo>
                    <a:cubicBezTo>
                      <a:pt x="29" y="35"/>
                      <a:pt x="29" y="35"/>
                      <a:pt x="29" y="35"/>
                    </a:cubicBezTo>
                    <a:cubicBezTo>
                      <a:pt x="44" y="30"/>
                      <a:pt x="44" y="30"/>
                      <a:pt x="44" y="30"/>
                    </a:cubicBezTo>
                    <a:cubicBezTo>
                      <a:pt x="49" y="28"/>
                      <a:pt x="45" y="24"/>
                      <a:pt x="46" y="24"/>
                    </a:cubicBezTo>
                    <a:cubicBezTo>
                      <a:pt x="47" y="23"/>
                      <a:pt x="47" y="24"/>
                      <a:pt x="47" y="24"/>
                    </a:cubicBezTo>
                    <a:cubicBezTo>
                      <a:pt x="48" y="27"/>
                      <a:pt x="49" y="30"/>
                      <a:pt x="50" y="33"/>
                    </a:cubicBezTo>
                    <a:cubicBezTo>
                      <a:pt x="51" y="35"/>
                      <a:pt x="52" y="38"/>
                      <a:pt x="53" y="41"/>
                    </a:cubicBezTo>
                    <a:cubicBezTo>
                      <a:pt x="53" y="41"/>
                      <a:pt x="53" y="42"/>
                      <a:pt x="52" y="42"/>
                    </a:cubicBezTo>
                    <a:cubicBezTo>
                      <a:pt x="51" y="42"/>
                      <a:pt x="51" y="37"/>
                      <a:pt x="47" y="38"/>
                    </a:cubicBezTo>
                    <a:lnTo>
                      <a:pt x="17" y="4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 name="Freeform 38"/>
              <p:cNvSpPr>
                <a:spLocks noChangeArrowheads="1"/>
              </p:cNvSpPr>
              <p:nvPr/>
            </p:nvSpPr>
            <p:spPr bwMode="auto">
              <a:xfrm>
                <a:off x="101600" y="893763"/>
                <a:ext cx="163512" cy="146050"/>
              </a:xfrm>
              <a:custGeom>
                <a:avLst/>
                <a:gdLst>
                  <a:gd name="T0" fmla="*/ 2147483646 w 43"/>
                  <a:gd name="T1" fmla="*/ 2147483646 h 39"/>
                  <a:gd name="T2" fmla="*/ 2147483646 w 43"/>
                  <a:gd name="T3" fmla="*/ 2147483646 h 39"/>
                  <a:gd name="T4" fmla="*/ 2147483646 w 43"/>
                  <a:gd name="T5" fmla="*/ 2147483646 h 39"/>
                  <a:gd name="T6" fmla="*/ 2147483646 w 43"/>
                  <a:gd name="T7" fmla="*/ 2147483646 h 39"/>
                  <a:gd name="T8" fmla="*/ 0 w 43"/>
                  <a:gd name="T9" fmla="*/ 2147483646 h 39"/>
                  <a:gd name="T10" fmla="*/ 2147483646 w 43"/>
                  <a:gd name="T11" fmla="*/ 2147483646 h 39"/>
                  <a:gd name="T12" fmla="*/ 2147483646 w 43"/>
                  <a:gd name="T13" fmla="*/ 2147483646 h 39"/>
                  <a:gd name="T14" fmla="*/ 2147483646 w 43"/>
                  <a:gd name="T15" fmla="*/ 2147483646 h 39"/>
                  <a:gd name="T16" fmla="*/ 2147483646 w 43"/>
                  <a:gd name="T17" fmla="*/ 2147483646 h 39"/>
                  <a:gd name="T18" fmla="*/ 2147483646 w 43"/>
                  <a:gd name="T19" fmla="*/ 2147483646 h 39"/>
                  <a:gd name="T20" fmla="*/ 2147483646 w 43"/>
                  <a:gd name="T21" fmla="*/ 2147483646 h 39"/>
                  <a:gd name="T22" fmla="*/ 2147483646 w 43"/>
                  <a:gd name="T23" fmla="*/ 2147483646 h 39"/>
                  <a:gd name="T24" fmla="*/ 2147483646 w 43"/>
                  <a:gd name="T25" fmla="*/ 2147483646 h 39"/>
                  <a:gd name="T26" fmla="*/ 2147483646 w 43"/>
                  <a:gd name="T27" fmla="*/ 2147483646 h 39"/>
                  <a:gd name="T28" fmla="*/ 2147483646 w 43"/>
                  <a:gd name="T29" fmla="*/ 2147483646 h 39"/>
                  <a:gd name="T30" fmla="*/ 2147483646 w 43"/>
                  <a:gd name="T31" fmla="*/ 2147483646 h 39"/>
                  <a:gd name="T32" fmla="*/ 2147483646 w 43"/>
                  <a:gd name="T33" fmla="*/ 2147483646 h 39"/>
                  <a:gd name="T34" fmla="*/ 2147483646 w 43"/>
                  <a:gd name="T35" fmla="*/ 2147483646 h 39"/>
                  <a:gd name="T36" fmla="*/ 2147483646 w 43"/>
                  <a:gd name="T37" fmla="*/ 2147483646 h 39"/>
                  <a:gd name="T38" fmla="*/ 2147483646 w 43"/>
                  <a:gd name="T39" fmla="*/ 2147483646 h 39"/>
                  <a:gd name="T40" fmla="*/ 2147483646 w 43"/>
                  <a:gd name="T41" fmla="*/ 2147483646 h 39"/>
                  <a:gd name="T42" fmla="*/ 2147483646 w 43"/>
                  <a:gd name="T43" fmla="*/ 2147483646 h 39"/>
                  <a:gd name="T44" fmla="*/ 2147483646 w 43"/>
                  <a:gd name="T45" fmla="*/ 2147483646 h 39"/>
                  <a:gd name="T46" fmla="*/ 2147483646 w 43"/>
                  <a:gd name="T47" fmla="*/ 2147483646 h 39"/>
                  <a:gd name="T48" fmla="*/ 2147483646 w 43"/>
                  <a:gd name="T49" fmla="*/ 2147483646 h 39"/>
                  <a:gd name="T50" fmla="*/ 2147483646 w 43"/>
                  <a:gd name="T51" fmla="*/ 0 h 39"/>
                  <a:gd name="T52" fmla="*/ 2147483646 w 43"/>
                  <a:gd name="T53" fmla="*/ 0 h 39"/>
                  <a:gd name="T54" fmla="*/ 2147483646 w 43"/>
                  <a:gd name="T55" fmla="*/ 2147483646 h 39"/>
                  <a:gd name="T56" fmla="*/ 2147483646 w 43"/>
                  <a:gd name="T57" fmla="*/ 2147483646 h 39"/>
                  <a:gd name="T58" fmla="*/ 2147483646 w 43"/>
                  <a:gd name="T59" fmla="*/ 2147483646 h 39"/>
                  <a:gd name="T60" fmla="*/ 2147483646 w 43"/>
                  <a:gd name="T61" fmla="*/ 2147483646 h 39"/>
                  <a:gd name="T62" fmla="*/ 2147483646 w 43"/>
                  <a:gd name="T63" fmla="*/ 2147483646 h 39"/>
                  <a:gd name="T64" fmla="*/ 2147483646 w 43"/>
                  <a:gd name="T65" fmla="*/ 2147483646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 h="39">
                    <a:moveTo>
                      <a:pt x="6" y="33"/>
                    </a:moveTo>
                    <a:cubicBezTo>
                      <a:pt x="1" y="33"/>
                      <a:pt x="4" y="39"/>
                      <a:pt x="2" y="39"/>
                    </a:cubicBezTo>
                    <a:cubicBezTo>
                      <a:pt x="2" y="39"/>
                      <a:pt x="1" y="38"/>
                      <a:pt x="1" y="37"/>
                    </a:cubicBezTo>
                    <a:cubicBezTo>
                      <a:pt x="1" y="34"/>
                      <a:pt x="1" y="31"/>
                      <a:pt x="1" y="29"/>
                    </a:cubicBezTo>
                    <a:cubicBezTo>
                      <a:pt x="1" y="21"/>
                      <a:pt x="0" y="14"/>
                      <a:pt x="0" y="7"/>
                    </a:cubicBezTo>
                    <a:cubicBezTo>
                      <a:pt x="11" y="3"/>
                      <a:pt x="11" y="3"/>
                      <a:pt x="11" y="3"/>
                    </a:cubicBezTo>
                    <a:cubicBezTo>
                      <a:pt x="12" y="3"/>
                      <a:pt x="13" y="3"/>
                      <a:pt x="13" y="3"/>
                    </a:cubicBezTo>
                    <a:cubicBezTo>
                      <a:pt x="13" y="3"/>
                      <a:pt x="13" y="3"/>
                      <a:pt x="13" y="4"/>
                    </a:cubicBezTo>
                    <a:cubicBezTo>
                      <a:pt x="14" y="4"/>
                      <a:pt x="12" y="4"/>
                      <a:pt x="9" y="7"/>
                    </a:cubicBezTo>
                    <a:cubicBezTo>
                      <a:pt x="4" y="10"/>
                      <a:pt x="2" y="14"/>
                      <a:pt x="2" y="21"/>
                    </a:cubicBezTo>
                    <a:cubicBezTo>
                      <a:pt x="2" y="24"/>
                      <a:pt x="2" y="24"/>
                      <a:pt x="2" y="24"/>
                    </a:cubicBezTo>
                    <a:cubicBezTo>
                      <a:pt x="20" y="24"/>
                      <a:pt x="20" y="24"/>
                      <a:pt x="20" y="24"/>
                    </a:cubicBezTo>
                    <a:cubicBezTo>
                      <a:pt x="20" y="22"/>
                      <a:pt x="20" y="22"/>
                      <a:pt x="20" y="22"/>
                    </a:cubicBezTo>
                    <a:cubicBezTo>
                      <a:pt x="19" y="18"/>
                      <a:pt x="16" y="15"/>
                      <a:pt x="12" y="15"/>
                    </a:cubicBezTo>
                    <a:cubicBezTo>
                      <a:pt x="11" y="15"/>
                      <a:pt x="10" y="15"/>
                      <a:pt x="10" y="14"/>
                    </a:cubicBezTo>
                    <a:cubicBezTo>
                      <a:pt x="10" y="14"/>
                      <a:pt x="10" y="13"/>
                      <a:pt x="11" y="13"/>
                    </a:cubicBezTo>
                    <a:cubicBezTo>
                      <a:pt x="30" y="13"/>
                      <a:pt x="30" y="13"/>
                      <a:pt x="30" y="13"/>
                    </a:cubicBezTo>
                    <a:cubicBezTo>
                      <a:pt x="30" y="12"/>
                      <a:pt x="31" y="13"/>
                      <a:pt x="31" y="13"/>
                    </a:cubicBezTo>
                    <a:cubicBezTo>
                      <a:pt x="31" y="14"/>
                      <a:pt x="30" y="14"/>
                      <a:pt x="29" y="14"/>
                    </a:cubicBezTo>
                    <a:cubicBezTo>
                      <a:pt x="24" y="15"/>
                      <a:pt x="21" y="18"/>
                      <a:pt x="21" y="22"/>
                    </a:cubicBezTo>
                    <a:cubicBezTo>
                      <a:pt x="21" y="24"/>
                      <a:pt x="21" y="24"/>
                      <a:pt x="21" y="24"/>
                    </a:cubicBezTo>
                    <a:cubicBezTo>
                      <a:pt x="37" y="23"/>
                      <a:pt x="37" y="23"/>
                      <a:pt x="37" y="23"/>
                    </a:cubicBezTo>
                    <a:cubicBezTo>
                      <a:pt x="39" y="23"/>
                      <a:pt x="41" y="21"/>
                      <a:pt x="41" y="18"/>
                    </a:cubicBezTo>
                    <a:cubicBezTo>
                      <a:pt x="40" y="8"/>
                      <a:pt x="33" y="3"/>
                      <a:pt x="27" y="2"/>
                    </a:cubicBezTo>
                    <a:cubicBezTo>
                      <a:pt x="26" y="1"/>
                      <a:pt x="25" y="1"/>
                      <a:pt x="25" y="1"/>
                    </a:cubicBezTo>
                    <a:cubicBezTo>
                      <a:pt x="25" y="0"/>
                      <a:pt x="26" y="0"/>
                      <a:pt x="26" y="0"/>
                    </a:cubicBezTo>
                    <a:cubicBezTo>
                      <a:pt x="26" y="0"/>
                      <a:pt x="27" y="0"/>
                      <a:pt x="28" y="0"/>
                    </a:cubicBezTo>
                    <a:cubicBezTo>
                      <a:pt x="41" y="2"/>
                      <a:pt x="41" y="2"/>
                      <a:pt x="41" y="2"/>
                    </a:cubicBezTo>
                    <a:cubicBezTo>
                      <a:pt x="42" y="10"/>
                      <a:pt x="42" y="19"/>
                      <a:pt x="42" y="27"/>
                    </a:cubicBezTo>
                    <a:cubicBezTo>
                      <a:pt x="43" y="29"/>
                      <a:pt x="43" y="32"/>
                      <a:pt x="43" y="35"/>
                    </a:cubicBezTo>
                    <a:cubicBezTo>
                      <a:pt x="43" y="36"/>
                      <a:pt x="43" y="37"/>
                      <a:pt x="42" y="37"/>
                    </a:cubicBezTo>
                    <a:cubicBezTo>
                      <a:pt x="41" y="37"/>
                      <a:pt x="43" y="31"/>
                      <a:pt x="38" y="32"/>
                    </a:cubicBezTo>
                    <a:lnTo>
                      <a:pt x="6" y="3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Freeform 39"/>
              <p:cNvSpPr>
                <a:spLocks noChangeArrowheads="1"/>
              </p:cNvSpPr>
              <p:nvPr/>
            </p:nvSpPr>
            <p:spPr bwMode="auto">
              <a:xfrm>
                <a:off x="106362" y="666750"/>
                <a:ext cx="188912" cy="200025"/>
              </a:xfrm>
              <a:custGeom>
                <a:avLst/>
                <a:gdLst>
                  <a:gd name="T0" fmla="*/ 2147483646 w 50"/>
                  <a:gd name="T1" fmla="*/ 2147483646 h 53"/>
                  <a:gd name="T2" fmla="*/ 2147483646 w 50"/>
                  <a:gd name="T3" fmla="*/ 2147483646 h 53"/>
                  <a:gd name="T4" fmla="*/ 2147483646 w 50"/>
                  <a:gd name="T5" fmla="*/ 2147483646 h 53"/>
                  <a:gd name="T6" fmla="*/ 2147483646 w 50"/>
                  <a:gd name="T7" fmla="*/ 2147483646 h 53"/>
                  <a:gd name="T8" fmla="*/ 2147483646 w 50"/>
                  <a:gd name="T9" fmla="*/ 2147483646 h 53"/>
                  <a:gd name="T10" fmla="*/ 2147483646 w 50"/>
                  <a:gd name="T11" fmla="*/ 2147483646 h 53"/>
                  <a:gd name="T12" fmla="*/ 2147483646 w 50"/>
                  <a:gd name="T13" fmla="*/ 2147483646 h 53"/>
                  <a:gd name="T14" fmla="*/ 2147483646 w 50"/>
                  <a:gd name="T15" fmla="*/ 2147483646 h 53"/>
                  <a:gd name="T16" fmla="*/ 2147483646 w 50"/>
                  <a:gd name="T17" fmla="*/ 2147483646 h 53"/>
                  <a:gd name="T18" fmla="*/ 2147483646 w 50"/>
                  <a:gd name="T19" fmla="*/ 2147483646 h 53"/>
                  <a:gd name="T20" fmla="*/ 2147483646 w 50"/>
                  <a:gd name="T21" fmla="*/ 2147483646 h 53"/>
                  <a:gd name="T22" fmla="*/ 0 w 50"/>
                  <a:gd name="T23" fmla="*/ 2147483646 h 53"/>
                  <a:gd name="T24" fmla="*/ 0 w 50"/>
                  <a:gd name="T25" fmla="*/ 2147483646 h 53"/>
                  <a:gd name="T26" fmla="*/ 2147483646 w 50"/>
                  <a:gd name="T27" fmla="*/ 2147483646 h 53"/>
                  <a:gd name="T28" fmla="*/ 2147483646 w 50"/>
                  <a:gd name="T29" fmla="*/ 2147483646 h 53"/>
                  <a:gd name="T30" fmla="*/ 2147483646 w 50"/>
                  <a:gd name="T31" fmla="*/ 2147483646 h 53"/>
                  <a:gd name="T32" fmla="*/ 2147483646 w 50"/>
                  <a:gd name="T33" fmla="*/ 2147483646 h 53"/>
                  <a:gd name="T34" fmla="*/ 2147483646 w 50"/>
                  <a:gd name="T35" fmla="*/ 2147483646 h 53"/>
                  <a:gd name="T36" fmla="*/ 2147483646 w 50"/>
                  <a:gd name="T37" fmla="*/ 2147483646 h 53"/>
                  <a:gd name="T38" fmla="*/ 2147483646 w 50"/>
                  <a:gd name="T39" fmla="*/ 2147483646 h 53"/>
                  <a:gd name="T40" fmla="*/ 2147483646 w 50"/>
                  <a:gd name="T41" fmla="*/ 2147483646 h 53"/>
                  <a:gd name="T42" fmla="*/ 2147483646 w 50"/>
                  <a:gd name="T43" fmla="*/ 2147483646 h 53"/>
                  <a:gd name="T44" fmla="*/ 2147483646 w 50"/>
                  <a:gd name="T45" fmla="*/ 2147483646 h 53"/>
                  <a:gd name="T46" fmla="*/ 2147483646 w 50"/>
                  <a:gd name="T47" fmla="*/ 0 h 53"/>
                  <a:gd name="T48" fmla="*/ 2147483646 w 50"/>
                  <a:gd name="T49" fmla="*/ 2147483646 h 53"/>
                  <a:gd name="T50" fmla="*/ 2147483646 w 50"/>
                  <a:gd name="T51" fmla="*/ 2147483646 h 53"/>
                  <a:gd name="T52" fmla="*/ 2147483646 w 50"/>
                  <a:gd name="T53" fmla="*/ 2147483646 h 53"/>
                  <a:gd name="T54" fmla="*/ 2147483646 w 50"/>
                  <a:gd name="T55" fmla="*/ 2147483646 h 53"/>
                  <a:gd name="T56" fmla="*/ 2147483646 w 50"/>
                  <a:gd name="T57" fmla="*/ 2147483646 h 53"/>
                  <a:gd name="T58" fmla="*/ 2147483646 w 50"/>
                  <a:gd name="T59" fmla="*/ 2147483646 h 53"/>
                  <a:gd name="T60" fmla="*/ 2147483646 w 50"/>
                  <a:gd name="T61" fmla="*/ 2147483646 h 53"/>
                  <a:gd name="T62" fmla="*/ 2147483646 w 50"/>
                  <a:gd name="T63" fmla="*/ 2147483646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53">
                    <a:moveTo>
                      <a:pt x="33" y="42"/>
                    </a:moveTo>
                    <a:cubicBezTo>
                      <a:pt x="37" y="44"/>
                      <a:pt x="40" y="42"/>
                      <a:pt x="41" y="40"/>
                    </a:cubicBezTo>
                    <a:cubicBezTo>
                      <a:pt x="42" y="39"/>
                      <a:pt x="42" y="37"/>
                      <a:pt x="43" y="37"/>
                    </a:cubicBezTo>
                    <a:cubicBezTo>
                      <a:pt x="43" y="38"/>
                      <a:pt x="44" y="38"/>
                      <a:pt x="43" y="38"/>
                    </a:cubicBezTo>
                    <a:cubicBezTo>
                      <a:pt x="43" y="40"/>
                      <a:pt x="42" y="43"/>
                      <a:pt x="42" y="45"/>
                    </a:cubicBezTo>
                    <a:cubicBezTo>
                      <a:pt x="41" y="48"/>
                      <a:pt x="41" y="50"/>
                      <a:pt x="40" y="52"/>
                    </a:cubicBezTo>
                    <a:cubicBezTo>
                      <a:pt x="40" y="53"/>
                      <a:pt x="40" y="53"/>
                      <a:pt x="40" y="53"/>
                    </a:cubicBezTo>
                    <a:cubicBezTo>
                      <a:pt x="39" y="52"/>
                      <a:pt x="39" y="51"/>
                      <a:pt x="39" y="49"/>
                    </a:cubicBezTo>
                    <a:cubicBezTo>
                      <a:pt x="39" y="47"/>
                      <a:pt x="37" y="45"/>
                      <a:pt x="32" y="44"/>
                    </a:cubicBezTo>
                    <a:cubicBezTo>
                      <a:pt x="6" y="38"/>
                      <a:pt x="6" y="38"/>
                      <a:pt x="6" y="38"/>
                    </a:cubicBezTo>
                    <a:cubicBezTo>
                      <a:pt x="3" y="40"/>
                      <a:pt x="2" y="41"/>
                      <a:pt x="1" y="43"/>
                    </a:cubicBezTo>
                    <a:cubicBezTo>
                      <a:pt x="1" y="44"/>
                      <a:pt x="1" y="44"/>
                      <a:pt x="0" y="44"/>
                    </a:cubicBezTo>
                    <a:cubicBezTo>
                      <a:pt x="0" y="44"/>
                      <a:pt x="0" y="44"/>
                      <a:pt x="0" y="43"/>
                    </a:cubicBezTo>
                    <a:cubicBezTo>
                      <a:pt x="0" y="41"/>
                      <a:pt x="1" y="39"/>
                      <a:pt x="1" y="37"/>
                    </a:cubicBezTo>
                    <a:cubicBezTo>
                      <a:pt x="3" y="30"/>
                      <a:pt x="3" y="30"/>
                      <a:pt x="3" y="30"/>
                    </a:cubicBezTo>
                    <a:cubicBezTo>
                      <a:pt x="34" y="15"/>
                      <a:pt x="34" y="15"/>
                      <a:pt x="34" y="15"/>
                    </a:cubicBezTo>
                    <a:cubicBezTo>
                      <a:pt x="34" y="15"/>
                      <a:pt x="34" y="15"/>
                      <a:pt x="34" y="15"/>
                    </a:cubicBezTo>
                    <a:cubicBezTo>
                      <a:pt x="17" y="11"/>
                      <a:pt x="17" y="11"/>
                      <a:pt x="17" y="11"/>
                    </a:cubicBezTo>
                    <a:cubicBezTo>
                      <a:pt x="12" y="10"/>
                      <a:pt x="9" y="11"/>
                      <a:pt x="8" y="13"/>
                    </a:cubicBezTo>
                    <a:cubicBezTo>
                      <a:pt x="7" y="14"/>
                      <a:pt x="7" y="16"/>
                      <a:pt x="6" y="16"/>
                    </a:cubicBezTo>
                    <a:cubicBezTo>
                      <a:pt x="6" y="16"/>
                      <a:pt x="6" y="15"/>
                      <a:pt x="6" y="15"/>
                    </a:cubicBezTo>
                    <a:cubicBezTo>
                      <a:pt x="6" y="13"/>
                      <a:pt x="7" y="10"/>
                      <a:pt x="8" y="8"/>
                    </a:cubicBezTo>
                    <a:cubicBezTo>
                      <a:pt x="8" y="6"/>
                      <a:pt x="8" y="3"/>
                      <a:pt x="9" y="1"/>
                    </a:cubicBezTo>
                    <a:cubicBezTo>
                      <a:pt x="9" y="0"/>
                      <a:pt x="9" y="0"/>
                      <a:pt x="10" y="0"/>
                    </a:cubicBezTo>
                    <a:cubicBezTo>
                      <a:pt x="11" y="1"/>
                      <a:pt x="10" y="2"/>
                      <a:pt x="10" y="4"/>
                    </a:cubicBezTo>
                    <a:cubicBezTo>
                      <a:pt x="11" y="6"/>
                      <a:pt x="12" y="8"/>
                      <a:pt x="17" y="9"/>
                    </a:cubicBezTo>
                    <a:cubicBezTo>
                      <a:pt x="48" y="16"/>
                      <a:pt x="48" y="16"/>
                      <a:pt x="48" y="16"/>
                    </a:cubicBezTo>
                    <a:cubicBezTo>
                      <a:pt x="49" y="16"/>
                      <a:pt x="50" y="17"/>
                      <a:pt x="49" y="17"/>
                    </a:cubicBezTo>
                    <a:cubicBezTo>
                      <a:pt x="49" y="18"/>
                      <a:pt x="49" y="18"/>
                      <a:pt x="48" y="18"/>
                    </a:cubicBezTo>
                    <a:cubicBezTo>
                      <a:pt x="9" y="37"/>
                      <a:pt x="9" y="37"/>
                      <a:pt x="9" y="37"/>
                    </a:cubicBezTo>
                    <a:cubicBezTo>
                      <a:pt x="9" y="37"/>
                      <a:pt x="9" y="37"/>
                      <a:pt x="9" y="37"/>
                    </a:cubicBezTo>
                    <a:lnTo>
                      <a:pt x="33" y="4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 name="Freeform 40"/>
              <p:cNvSpPr>
                <a:spLocks noChangeArrowheads="1"/>
              </p:cNvSpPr>
              <p:nvPr/>
            </p:nvSpPr>
            <p:spPr bwMode="auto">
              <a:xfrm>
                <a:off x="161925" y="523875"/>
                <a:ext cx="182562" cy="180975"/>
              </a:xfrm>
              <a:custGeom>
                <a:avLst/>
                <a:gdLst>
                  <a:gd name="T0" fmla="*/ 2147483646 w 48"/>
                  <a:gd name="T1" fmla="*/ 2147483646 h 48"/>
                  <a:gd name="T2" fmla="*/ 2147483646 w 48"/>
                  <a:gd name="T3" fmla="*/ 2147483646 h 48"/>
                  <a:gd name="T4" fmla="*/ 2147483646 w 48"/>
                  <a:gd name="T5" fmla="*/ 2147483646 h 48"/>
                  <a:gd name="T6" fmla="*/ 2147483646 w 48"/>
                  <a:gd name="T7" fmla="*/ 2147483646 h 48"/>
                  <a:gd name="T8" fmla="*/ 2147483646 w 48"/>
                  <a:gd name="T9" fmla="*/ 2147483646 h 48"/>
                  <a:gd name="T10" fmla="*/ 2147483646 w 48"/>
                  <a:gd name="T11" fmla="*/ 2147483646 h 48"/>
                  <a:gd name="T12" fmla="*/ 2147483646 w 48"/>
                  <a:gd name="T13" fmla="*/ 2147483646 h 48"/>
                  <a:gd name="T14" fmla="*/ 2147483646 w 48"/>
                  <a:gd name="T15" fmla="*/ 2147483646 h 48"/>
                  <a:gd name="T16" fmla="*/ 2147483646 w 48"/>
                  <a:gd name="T17" fmla="*/ 2147483646 h 48"/>
                  <a:gd name="T18" fmla="*/ 2147483646 w 48"/>
                  <a:gd name="T19" fmla="*/ 2147483646 h 48"/>
                  <a:gd name="T20" fmla="*/ 2147483646 w 48"/>
                  <a:gd name="T21" fmla="*/ 2147483646 h 48"/>
                  <a:gd name="T22" fmla="*/ 2147483646 w 48"/>
                  <a:gd name="T23" fmla="*/ 2147483646 h 48"/>
                  <a:gd name="T24" fmla="*/ 2147483646 w 48"/>
                  <a:gd name="T25" fmla="*/ 2147483646 h 48"/>
                  <a:gd name="T26" fmla="*/ 2147483646 w 48"/>
                  <a:gd name="T27" fmla="*/ 2147483646 h 48"/>
                  <a:gd name="T28" fmla="*/ 2147483646 w 48"/>
                  <a:gd name="T29" fmla="*/ 2147483646 h 48"/>
                  <a:gd name="T30" fmla="*/ 2147483646 w 48"/>
                  <a:gd name="T31" fmla="*/ 2147483646 h 48"/>
                  <a:gd name="T32" fmla="*/ 0 w 48"/>
                  <a:gd name="T33" fmla="*/ 2147483646 h 48"/>
                  <a:gd name="T34" fmla="*/ 2147483646 w 48"/>
                  <a:gd name="T35" fmla="*/ 2147483646 h 48"/>
                  <a:gd name="T36" fmla="*/ 2147483646 w 48"/>
                  <a:gd name="T37" fmla="*/ 0 h 48"/>
                  <a:gd name="T38" fmla="*/ 2147483646 w 48"/>
                  <a:gd name="T39" fmla="*/ 0 h 48"/>
                  <a:gd name="T40" fmla="*/ 2147483646 w 48"/>
                  <a:gd name="T41" fmla="*/ 2147483646 h 48"/>
                  <a:gd name="T42" fmla="*/ 2147483646 w 48"/>
                  <a:gd name="T43" fmla="*/ 2147483646 h 48"/>
                  <a:gd name="T44" fmla="*/ 2147483646 w 48"/>
                  <a:gd name="T45" fmla="*/ 2147483646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 h="48">
                    <a:moveTo>
                      <a:pt x="40" y="33"/>
                    </a:moveTo>
                    <a:cubicBezTo>
                      <a:pt x="43" y="27"/>
                      <a:pt x="42" y="21"/>
                      <a:pt x="40" y="18"/>
                    </a:cubicBezTo>
                    <a:cubicBezTo>
                      <a:pt x="38" y="13"/>
                      <a:pt x="34" y="12"/>
                      <a:pt x="35" y="11"/>
                    </a:cubicBezTo>
                    <a:cubicBezTo>
                      <a:pt x="35" y="11"/>
                      <a:pt x="35" y="11"/>
                      <a:pt x="36" y="11"/>
                    </a:cubicBezTo>
                    <a:cubicBezTo>
                      <a:pt x="36" y="11"/>
                      <a:pt x="37" y="11"/>
                      <a:pt x="38" y="12"/>
                    </a:cubicBezTo>
                    <a:cubicBezTo>
                      <a:pt x="48" y="20"/>
                      <a:pt x="48" y="20"/>
                      <a:pt x="48" y="20"/>
                    </a:cubicBezTo>
                    <a:cubicBezTo>
                      <a:pt x="46" y="24"/>
                      <a:pt x="44" y="29"/>
                      <a:pt x="42" y="33"/>
                    </a:cubicBezTo>
                    <a:cubicBezTo>
                      <a:pt x="40" y="38"/>
                      <a:pt x="38" y="42"/>
                      <a:pt x="36" y="47"/>
                    </a:cubicBezTo>
                    <a:cubicBezTo>
                      <a:pt x="35" y="47"/>
                      <a:pt x="35" y="48"/>
                      <a:pt x="35" y="47"/>
                    </a:cubicBezTo>
                    <a:cubicBezTo>
                      <a:pt x="34" y="47"/>
                      <a:pt x="34" y="47"/>
                      <a:pt x="34" y="46"/>
                    </a:cubicBezTo>
                    <a:cubicBezTo>
                      <a:pt x="9" y="9"/>
                      <a:pt x="9" y="9"/>
                      <a:pt x="9" y="9"/>
                    </a:cubicBezTo>
                    <a:cubicBezTo>
                      <a:pt x="7" y="13"/>
                      <a:pt x="7" y="13"/>
                      <a:pt x="7" y="13"/>
                    </a:cubicBezTo>
                    <a:cubicBezTo>
                      <a:pt x="4" y="19"/>
                      <a:pt x="5" y="24"/>
                      <a:pt x="8" y="29"/>
                    </a:cubicBezTo>
                    <a:cubicBezTo>
                      <a:pt x="11" y="33"/>
                      <a:pt x="11" y="33"/>
                      <a:pt x="11" y="33"/>
                    </a:cubicBezTo>
                    <a:cubicBezTo>
                      <a:pt x="11" y="34"/>
                      <a:pt x="11" y="34"/>
                      <a:pt x="10" y="34"/>
                    </a:cubicBezTo>
                    <a:cubicBezTo>
                      <a:pt x="10" y="33"/>
                      <a:pt x="10" y="33"/>
                      <a:pt x="9" y="33"/>
                    </a:cubicBezTo>
                    <a:cubicBezTo>
                      <a:pt x="0" y="25"/>
                      <a:pt x="0" y="25"/>
                      <a:pt x="0" y="25"/>
                    </a:cubicBezTo>
                    <a:cubicBezTo>
                      <a:pt x="2" y="21"/>
                      <a:pt x="4" y="17"/>
                      <a:pt x="6" y="13"/>
                    </a:cubicBezTo>
                    <a:cubicBezTo>
                      <a:pt x="8" y="9"/>
                      <a:pt x="9" y="5"/>
                      <a:pt x="11" y="0"/>
                    </a:cubicBezTo>
                    <a:cubicBezTo>
                      <a:pt x="12" y="0"/>
                      <a:pt x="12" y="0"/>
                      <a:pt x="12" y="0"/>
                    </a:cubicBezTo>
                    <a:cubicBezTo>
                      <a:pt x="13" y="0"/>
                      <a:pt x="13" y="1"/>
                      <a:pt x="14" y="1"/>
                    </a:cubicBezTo>
                    <a:cubicBezTo>
                      <a:pt x="38" y="38"/>
                      <a:pt x="38" y="38"/>
                      <a:pt x="38" y="38"/>
                    </a:cubicBezTo>
                    <a:lnTo>
                      <a:pt x="40" y="3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 name="Freeform 41"/>
              <p:cNvSpPr>
                <a:spLocks noChangeArrowheads="1"/>
              </p:cNvSpPr>
              <p:nvPr/>
            </p:nvSpPr>
            <p:spPr bwMode="auto">
              <a:xfrm>
                <a:off x="234950" y="346075"/>
                <a:ext cx="222250" cy="227013"/>
              </a:xfrm>
              <a:custGeom>
                <a:avLst/>
                <a:gdLst>
                  <a:gd name="T0" fmla="*/ 2147483646 w 59"/>
                  <a:gd name="T1" fmla="*/ 2147483646 h 60"/>
                  <a:gd name="T2" fmla="*/ 0 w 59"/>
                  <a:gd name="T3" fmla="*/ 2147483646 h 60"/>
                  <a:gd name="T4" fmla="*/ 0 w 59"/>
                  <a:gd name="T5" fmla="*/ 2147483646 h 60"/>
                  <a:gd name="T6" fmla="*/ 2147483646 w 59"/>
                  <a:gd name="T7" fmla="*/ 2147483646 h 60"/>
                  <a:gd name="T8" fmla="*/ 2147483646 w 59"/>
                  <a:gd name="T9" fmla="*/ 2147483646 h 60"/>
                  <a:gd name="T10" fmla="*/ 2147483646 w 59"/>
                  <a:gd name="T11" fmla="*/ 2147483646 h 60"/>
                  <a:gd name="T12" fmla="*/ 2147483646 w 59"/>
                  <a:gd name="T13" fmla="*/ 2147483646 h 60"/>
                  <a:gd name="T14" fmla="*/ 2147483646 w 59"/>
                  <a:gd name="T15" fmla="*/ 2147483646 h 60"/>
                  <a:gd name="T16" fmla="*/ 2147483646 w 59"/>
                  <a:gd name="T17" fmla="*/ 2147483646 h 60"/>
                  <a:gd name="T18" fmla="*/ 2147483646 w 59"/>
                  <a:gd name="T19" fmla="*/ 2147483646 h 60"/>
                  <a:gd name="T20" fmla="*/ 2147483646 w 59"/>
                  <a:gd name="T21" fmla="*/ 2147483646 h 60"/>
                  <a:gd name="T22" fmla="*/ 2147483646 w 59"/>
                  <a:gd name="T23" fmla="*/ 2147483646 h 60"/>
                  <a:gd name="T24" fmla="*/ 2147483646 w 59"/>
                  <a:gd name="T25" fmla="*/ 2147483646 h 60"/>
                  <a:gd name="T26" fmla="*/ 2147483646 w 59"/>
                  <a:gd name="T27" fmla="*/ 2147483646 h 60"/>
                  <a:gd name="T28" fmla="*/ 2147483646 w 59"/>
                  <a:gd name="T29" fmla="*/ 2147483646 h 60"/>
                  <a:gd name="T30" fmla="*/ 2147483646 w 59"/>
                  <a:gd name="T31" fmla="*/ 2147483646 h 60"/>
                  <a:gd name="T32" fmla="*/ 2147483646 w 59"/>
                  <a:gd name="T33" fmla="*/ 2147483646 h 60"/>
                  <a:gd name="T34" fmla="*/ 2147483646 w 59"/>
                  <a:gd name="T35" fmla="*/ 2147483646 h 60"/>
                  <a:gd name="T36" fmla="*/ 2147483646 w 59"/>
                  <a:gd name="T37" fmla="*/ 2147483646 h 60"/>
                  <a:gd name="T38" fmla="*/ 2147483646 w 59"/>
                  <a:gd name="T39" fmla="*/ 2147483646 h 60"/>
                  <a:gd name="T40" fmla="*/ 2147483646 w 59"/>
                  <a:gd name="T41" fmla="*/ 2147483646 h 60"/>
                  <a:gd name="T42" fmla="*/ 2147483646 w 59"/>
                  <a:gd name="T43" fmla="*/ 2147483646 h 60"/>
                  <a:gd name="T44" fmla="*/ 2147483646 w 59"/>
                  <a:gd name="T45" fmla="*/ 2147483646 h 60"/>
                  <a:gd name="T46" fmla="*/ 2147483646 w 59"/>
                  <a:gd name="T47" fmla="*/ 2147483646 h 60"/>
                  <a:gd name="T48" fmla="*/ 2147483646 w 59"/>
                  <a:gd name="T49" fmla="*/ 2147483646 h 60"/>
                  <a:gd name="T50" fmla="*/ 2147483646 w 59"/>
                  <a:gd name="T51" fmla="*/ 2147483646 h 60"/>
                  <a:gd name="T52" fmla="*/ 2147483646 w 59"/>
                  <a:gd name="T53" fmla="*/ 2147483646 h 60"/>
                  <a:gd name="T54" fmla="*/ 2147483646 w 59"/>
                  <a:gd name="T55" fmla="*/ 2147483646 h 60"/>
                  <a:gd name="T56" fmla="*/ 2147483646 w 59"/>
                  <a:gd name="T57" fmla="*/ 2147483646 h 60"/>
                  <a:gd name="T58" fmla="*/ 2147483646 w 59"/>
                  <a:gd name="T59" fmla="*/ 2147483646 h 60"/>
                  <a:gd name="T60" fmla="*/ 2147483646 w 59"/>
                  <a:gd name="T61" fmla="*/ 2147483646 h 60"/>
                  <a:gd name="T62" fmla="*/ 2147483646 w 59"/>
                  <a:gd name="T63" fmla="*/ 2147483646 h 60"/>
                  <a:gd name="T64" fmla="*/ 2147483646 w 59"/>
                  <a:gd name="T65" fmla="*/ 2147483646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60">
                    <a:moveTo>
                      <a:pt x="7" y="34"/>
                    </a:moveTo>
                    <a:cubicBezTo>
                      <a:pt x="3" y="31"/>
                      <a:pt x="1" y="36"/>
                      <a:pt x="0" y="35"/>
                    </a:cubicBezTo>
                    <a:cubicBezTo>
                      <a:pt x="0" y="35"/>
                      <a:pt x="0" y="34"/>
                      <a:pt x="0" y="34"/>
                    </a:cubicBezTo>
                    <a:cubicBezTo>
                      <a:pt x="2" y="31"/>
                      <a:pt x="4" y="29"/>
                      <a:pt x="6" y="27"/>
                    </a:cubicBezTo>
                    <a:cubicBezTo>
                      <a:pt x="7" y="25"/>
                      <a:pt x="9" y="23"/>
                      <a:pt x="11" y="20"/>
                    </a:cubicBezTo>
                    <a:cubicBezTo>
                      <a:pt x="11" y="20"/>
                      <a:pt x="12" y="20"/>
                      <a:pt x="12" y="20"/>
                    </a:cubicBezTo>
                    <a:cubicBezTo>
                      <a:pt x="14" y="21"/>
                      <a:pt x="8" y="24"/>
                      <a:pt x="12" y="27"/>
                    </a:cubicBezTo>
                    <a:cubicBezTo>
                      <a:pt x="23" y="36"/>
                      <a:pt x="23" y="36"/>
                      <a:pt x="23" y="36"/>
                    </a:cubicBezTo>
                    <a:cubicBezTo>
                      <a:pt x="33" y="23"/>
                      <a:pt x="33" y="23"/>
                      <a:pt x="33" y="23"/>
                    </a:cubicBezTo>
                    <a:cubicBezTo>
                      <a:pt x="22" y="14"/>
                      <a:pt x="22" y="14"/>
                      <a:pt x="22" y="14"/>
                    </a:cubicBezTo>
                    <a:cubicBezTo>
                      <a:pt x="18" y="11"/>
                      <a:pt x="17" y="17"/>
                      <a:pt x="16" y="16"/>
                    </a:cubicBezTo>
                    <a:cubicBezTo>
                      <a:pt x="15" y="15"/>
                      <a:pt x="15" y="15"/>
                      <a:pt x="16" y="14"/>
                    </a:cubicBezTo>
                    <a:cubicBezTo>
                      <a:pt x="18" y="12"/>
                      <a:pt x="20" y="10"/>
                      <a:pt x="21" y="8"/>
                    </a:cubicBezTo>
                    <a:cubicBezTo>
                      <a:pt x="23" y="6"/>
                      <a:pt x="24" y="3"/>
                      <a:pt x="26" y="1"/>
                    </a:cubicBezTo>
                    <a:cubicBezTo>
                      <a:pt x="27" y="0"/>
                      <a:pt x="27" y="0"/>
                      <a:pt x="28" y="1"/>
                    </a:cubicBezTo>
                    <a:cubicBezTo>
                      <a:pt x="29" y="2"/>
                      <a:pt x="24" y="4"/>
                      <a:pt x="28" y="7"/>
                    </a:cubicBezTo>
                    <a:cubicBezTo>
                      <a:pt x="52" y="27"/>
                      <a:pt x="52" y="27"/>
                      <a:pt x="52" y="27"/>
                    </a:cubicBezTo>
                    <a:cubicBezTo>
                      <a:pt x="56" y="30"/>
                      <a:pt x="58" y="25"/>
                      <a:pt x="59" y="26"/>
                    </a:cubicBezTo>
                    <a:cubicBezTo>
                      <a:pt x="59" y="26"/>
                      <a:pt x="59" y="26"/>
                      <a:pt x="59" y="27"/>
                    </a:cubicBezTo>
                    <a:cubicBezTo>
                      <a:pt x="57" y="30"/>
                      <a:pt x="55" y="32"/>
                      <a:pt x="53" y="34"/>
                    </a:cubicBezTo>
                    <a:cubicBezTo>
                      <a:pt x="52" y="36"/>
                      <a:pt x="50" y="38"/>
                      <a:pt x="48" y="40"/>
                    </a:cubicBezTo>
                    <a:cubicBezTo>
                      <a:pt x="48" y="41"/>
                      <a:pt x="47" y="41"/>
                      <a:pt x="47" y="41"/>
                    </a:cubicBezTo>
                    <a:cubicBezTo>
                      <a:pt x="46" y="40"/>
                      <a:pt x="51" y="37"/>
                      <a:pt x="47" y="34"/>
                    </a:cubicBezTo>
                    <a:cubicBezTo>
                      <a:pt x="34" y="24"/>
                      <a:pt x="34" y="24"/>
                      <a:pt x="34" y="24"/>
                    </a:cubicBezTo>
                    <a:cubicBezTo>
                      <a:pt x="24" y="36"/>
                      <a:pt x="24" y="36"/>
                      <a:pt x="24" y="36"/>
                    </a:cubicBezTo>
                    <a:cubicBezTo>
                      <a:pt x="37" y="46"/>
                      <a:pt x="37" y="46"/>
                      <a:pt x="37" y="46"/>
                    </a:cubicBezTo>
                    <a:cubicBezTo>
                      <a:pt x="41" y="50"/>
                      <a:pt x="42" y="44"/>
                      <a:pt x="43" y="45"/>
                    </a:cubicBezTo>
                    <a:cubicBezTo>
                      <a:pt x="44" y="45"/>
                      <a:pt x="44" y="46"/>
                      <a:pt x="43" y="46"/>
                    </a:cubicBezTo>
                    <a:cubicBezTo>
                      <a:pt x="41" y="49"/>
                      <a:pt x="39" y="51"/>
                      <a:pt x="38" y="53"/>
                    </a:cubicBezTo>
                    <a:cubicBezTo>
                      <a:pt x="36" y="55"/>
                      <a:pt x="35" y="57"/>
                      <a:pt x="33" y="60"/>
                    </a:cubicBezTo>
                    <a:cubicBezTo>
                      <a:pt x="32" y="60"/>
                      <a:pt x="32" y="60"/>
                      <a:pt x="31" y="60"/>
                    </a:cubicBezTo>
                    <a:cubicBezTo>
                      <a:pt x="30" y="59"/>
                      <a:pt x="35" y="57"/>
                      <a:pt x="31" y="53"/>
                    </a:cubicBezTo>
                    <a:lnTo>
                      <a:pt x="7" y="3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 name="Freeform 42"/>
              <p:cNvSpPr>
                <a:spLocks noChangeArrowheads="1"/>
              </p:cNvSpPr>
              <p:nvPr/>
            </p:nvSpPr>
            <p:spPr bwMode="auto">
              <a:xfrm>
                <a:off x="392112" y="230188"/>
                <a:ext cx="196850" cy="195263"/>
              </a:xfrm>
              <a:custGeom>
                <a:avLst/>
                <a:gdLst>
                  <a:gd name="T0" fmla="*/ 2147483646 w 52"/>
                  <a:gd name="T1" fmla="*/ 2147483646 h 52"/>
                  <a:gd name="T2" fmla="*/ 0 w 52"/>
                  <a:gd name="T3" fmla="*/ 2147483646 h 52"/>
                  <a:gd name="T4" fmla="*/ 2147483646 w 52"/>
                  <a:gd name="T5" fmla="*/ 2147483646 h 52"/>
                  <a:gd name="T6" fmla="*/ 2147483646 w 52"/>
                  <a:gd name="T7" fmla="*/ 2147483646 h 52"/>
                  <a:gd name="T8" fmla="*/ 2147483646 w 52"/>
                  <a:gd name="T9" fmla="*/ 0 h 52"/>
                  <a:gd name="T10" fmla="*/ 2147483646 w 52"/>
                  <a:gd name="T11" fmla="*/ 2147483646 h 52"/>
                  <a:gd name="T12" fmla="*/ 2147483646 w 52"/>
                  <a:gd name="T13" fmla="*/ 2147483646 h 52"/>
                  <a:gd name="T14" fmla="*/ 2147483646 w 52"/>
                  <a:gd name="T15" fmla="*/ 2147483646 h 52"/>
                  <a:gd name="T16" fmla="*/ 2147483646 w 52"/>
                  <a:gd name="T17" fmla="*/ 2147483646 h 52"/>
                  <a:gd name="T18" fmla="*/ 2147483646 w 52"/>
                  <a:gd name="T19" fmla="*/ 2147483646 h 52"/>
                  <a:gd name="T20" fmla="*/ 2147483646 w 52"/>
                  <a:gd name="T21" fmla="*/ 2147483646 h 52"/>
                  <a:gd name="T22" fmla="*/ 2147483646 w 52"/>
                  <a:gd name="T23" fmla="*/ 2147483646 h 52"/>
                  <a:gd name="T24" fmla="*/ 2147483646 w 52"/>
                  <a:gd name="T25" fmla="*/ 2147483646 h 52"/>
                  <a:gd name="T26" fmla="*/ 2147483646 w 52"/>
                  <a:gd name="T27" fmla="*/ 2147483646 h 52"/>
                  <a:gd name="T28" fmla="*/ 2147483646 w 52"/>
                  <a:gd name="T29" fmla="*/ 2147483646 h 52"/>
                  <a:gd name="T30" fmla="*/ 2147483646 w 52"/>
                  <a:gd name="T31" fmla="*/ 2147483646 h 52"/>
                  <a:gd name="T32" fmla="*/ 2147483646 w 52"/>
                  <a:gd name="T33" fmla="*/ 2147483646 h 52"/>
                  <a:gd name="T34" fmla="*/ 2147483646 w 52"/>
                  <a:gd name="T35" fmla="*/ 2147483646 h 52"/>
                  <a:gd name="T36" fmla="*/ 2147483646 w 52"/>
                  <a:gd name="T37" fmla="*/ 2147483646 h 52"/>
                  <a:gd name="T38" fmla="*/ 2147483646 w 52"/>
                  <a:gd name="T39" fmla="*/ 2147483646 h 52"/>
                  <a:gd name="T40" fmla="*/ 2147483646 w 52"/>
                  <a:gd name="T41" fmla="*/ 2147483646 h 52"/>
                  <a:gd name="T42" fmla="*/ 2147483646 w 52"/>
                  <a:gd name="T43" fmla="*/ 2147483646 h 52"/>
                  <a:gd name="T44" fmla="*/ 2147483646 w 52"/>
                  <a:gd name="T45" fmla="*/ 2147483646 h 52"/>
                  <a:gd name="T46" fmla="*/ 2147483646 w 52"/>
                  <a:gd name="T47" fmla="*/ 2147483646 h 52"/>
                  <a:gd name="T48" fmla="*/ 2147483646 w 52"/>
                  <a:gd name="T49" fmla="*/ 2147483646 h 52"/>
                  <a:gd name="T50" fmla="*/ 2147483646 w 52"/>
                  <a:gd name="T51" fmla="*/ 2147483646 h 52"/>
                  <a:gd name="T52" fmla="*/ 2147483646 w 52"/>
                  <a:gd name="T53" fmla="*/ 2147483646 h 52"/>
                  <a:gd name="T54" fmla="*/ 2147483646 w 52"/>
                  <a:gd name="T55" fmla="*/ 2147483646 h 52"/>
                  <a:gd name="T56" fmla="*/ 2147483646 w 52"/>
                  <a:gd name="T57" fmla="*/ 2147483646 h 52"/>
                  <a:gd name="T58" fmla="*/ 2147483646 w 52"/>
                  <a:gd name="T59" fmla="*/ 2147483646 h 52"/>
                  <a:gd name="T60" fmla="*/ 2147483646 w 52"/>
                  <a:gd name="T61" fmla="*/ 2147483646 h 52"/>
                  <a:gd name="T62" fmla="*/ 2147483646 w 52"/>
                  <a:gd name="T63" fmla="*/ 2147483646 h 52"/>
                  <a:gd name="T64" fmla="*/ 2147483646 w 52"/>
                  <a:gd name="T65" fmla="*/ 2147483646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2" h="52">
                    <a:moveTo>
                      <a:pt x="7" y="19"/>
                    </a:moveTo>
                    <a:cubicBezTo>
                      <a:pt x="4" y="15"/>
                      <a:pt x="1" y="20"/>
                      <a:pt x="0" y="19"/>
                    </a:cubicBezTo>
                    <a:cubicBezTo>
                      <a:pt x="0" y="18"/>
                      <a:pt x="0" y="18"/>
                      <a:pt x="1" y="17"/>
                    </a:cubicBezTo>
                    <a:cubicBezTo>
                      <a:pt x="3" y="16"/>
                      <a:pt x="6" y="14"/>
                      <a:pt x="8" y="12"/>
                    </a:cubicBezTo>
                    <a:cubicBezTo>
                      <a:pt x="14" y="8"/>
                      <a:pt x="20" y="4"/>
                      <a:pt x="25" y="0"/>
                    </a:cubicBezTo>
                    <a:cubicBezTo>
                      <a:pt x="35" y="7"/>
                      <a:pt x="35" y="7"/>
                      <a:pt x="35" y="7"/>
                    </a:cubicBezTo>
                    <a:cubicBezTo>
                      <a:pt x="35" y="8"/>
                      <a:pt x="36" y="8"/>
                      <a:pt x="36" y="8"/>
                    </a:cubicBezTo>
                    <a:cubicBezTo>
                      <a:pt x="36" y="9"/>
                      <a:pt x="36" y="9"/>
                      <a:pt x="36" y="9"/>
                    </a:cubicBezTo>
                    <a:cubicBezTo>
                      <a:pt x="35" y="9"/>
                      <a:pt x="35" y="9"/>
                      <a:pt x="30" y="7"/>
                    </a:cubicBezTo>
                    <a:cubicBezTo>
                      <a:pt x="25" y="5"/>
                      <a:pt x="21" y="5"/>
                      <a:pt x="15" y="9"/>
                    </a:cubicBezTo>
                    <a:cubicBezTo>
                      <a:pt x="12" y="11"/>
                      <a:pt x="12" y="11"/>
                      <a:pt x="12" y="11"/>
                    </a:cubicBezTo>
                    <a:cubicBezTo>
                      <a:pt x="22" y="25"/>
                      <a:pt x="22" y="25"/>
                      <a:pt x="22" y="25"/>
                    </a:cubicBezTo>
                    <a:cubicBezTo>
                      <a:pt x="23" y="24"/>
                      <a:pt x="23" y="24"/>
                      <a:pt x="23" y="24"/>
                    </a:cubicBezTo>
                    <a:cubicBezTo>
                      <a:pt x="27" y="22"/>
                      <a:pt x="28" y="18"/>
                      <a:pt x="25" y="14"/>
                    </a:cubicBezTo>
                    <a:cubicBezTo>
                      <a:pt x="25" y="13"/>
                      <a:pt x="25" y="12"/>
                      <a:pt x="25" y="12"/>
                    </a:cubicBezTo>
                    <a:cubicBezTo>
                      <a:pt x="25" y="12"/>
                      <a:pt x="26" y="12"/>
                      <a:pt x="26" y="12"/>
                    </a:cubicBezTo>
                    <a:cubicBezTo>
                      <a:pt x="37" y="28"/>
                      <a:pt x="37" y="28"/>
                      <a:pt x="37" y="28"/>
                    </a:cubicBezTo>
                    <a:cubicBezTo>
                      <a:pt x="37" y="28"/>
                      <a:pt x="37" y="28"/>
                      <a:pt x="37" y="29"/>
                    </a:cubicBezTo>
                    <a:cubicBezTo>
                      <a:pt x="36" y="29"/>
                      <a:pt x="36" y="29"/>
                      <a:pt x="35" y="28"/>
                    </a:cubicBezTo>
                    <a:cubicBezTo>
                      <a:pt x="32" y="24"/>
                      <a:pt x="28" y="23"/>
                      <a:pt x="24" y="26"/>
                    </a:cubicBezTo>
                    <a:cubicBezTo>
                      <a:pt x="23" y="26"/>
                      <a:pt x="23" y="26"/>
                      <a:pt x="23" y="26"/>
                    </a:cubicBezTo>
                    <a:cubicBezTo>
                      <a:pt x="32" y="39"/>
                      <a:pt x="32" y="39"/>
                      <a:pt x="32" y="39"/>
                    </a:cubicBezTo>
                    <a:cubicBezTo>
                      <a:pt x="34" y="41"/>
                      <a:pt x="35" y="42"/>
                      <a:pt x="39" y="40"/>
                    </a:cubicBezTo>
                    <a:cubicBezTo>
                      <a:pt x="46" y="34"/>
                      <a:pt x="47" y="26"/>
                      <a:pt x="45" y="20"/>
                    </a:cubicBezTo>
                    <a:cubicBezTo>
                      <a:pt x="44" y="18"/>
                      <a:pt x="44" y="18"/>
                      <a:pt x="44" y="18"/>
                    </a:cubicBezTo>
                    <a:cubicBezTo>
                      <a:pt x="45" y="17"/>
                      <a:pt x="45" y="17"/>
                      <a:pt x="45" y="18"/>
                    </a:cubicBezTo>
                    <a:cubicBezTo>
                      <a:pt x="45" y="18"/>
                      <a:pt x="46" y="19"/>
                      <a:pt x="46" y="19"/>
                    </a:cubicBezTo>
                    <a:cubicBezTo>
                      <a:pt x="52" y="32"/>
                      <a:pt x="52" y="32"/>
                      <a:pt x="52" y="32"/>
                    </a:cubicBezTo>
                    <a:cubicBezTo>
                      <a:pt x="45" y="37"/>
                      <a:pt x="39" y="41"/>
                      <a:pt x="32" y="46"/>
                    </a:cubicBezTo>
                    <a:cubicBezTo>
                      <a:pt x="30" y="48"/>
                      <a:pt x="27" y="49"/>
                      <a:pt x="25" y="51"/>
                    </a:cubicBezTo>
                    <a:cubicBezTo>
                      <a:pt x="24" y="52"/>
                      <a:pt x="24" y="52"/>
                      <a:pt x="23" y="51"/>
                    </a:cubicBezTo>
                    <a:cubicBezTo>
                      <a:pt x="22" y="50"/>
                      <a:pt x="28" y="49"/>
                      <a:pt x="25" y="45"/>
                    </a:cubicBezTo>
                    <a:lnTo>
                      <a:pt x="7" y="1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Freeform 43"/>
              <p:cNvSpPr>
                <a:spLocks noChangeArrowheads="1"/>
              </p:cNvSpPr>
              <p:nvPr/>
            </p:nvSpPr>
            <p:spPr bwMode="auto">
              <a:xfrm>
                <a:off x="558800" y="128588"/>
                <a:ext cx="188912" cy="203200"/>
              </a:xfrm>
              <a:custGeom>
                <a:avLst/>
                <a:gdLst>
                  <a:gd name="T0" fmla="*/ 2147483646 w 50"/>
                  <a:gd name="T1" fmla="*/ 2147483646 h 54"/>
                  <a:gd name="T2" fmla="*/ 2147483646 w 50"/>
                  <a:gd name="T3" fmla="*/ 2147483646 h 54"/>
                  <a:gd name="T4" fmla="*/ 2147483646 w 50"/>
                  <a:gd name="T5" fmla="*/ 2147483646 h 54"/>
                  <a:gd name="T6" fmla="*/ 2147483646 w 50"/>
                  <a:gd name="T7" fmla="*/ 2147483646 h 54"/>
                  <a:gd name="T8" fmla="*/ 2147483646 w 50"/>
                  <a:gd name="T9" fmla="*/ 2147483646 h 54"/>
                  <a:gd name="T10" fmla="*/ 2147483646 w 50"/>
                  <a:gd name="T11" fmla="*/ 2147483646 h 54"/>
                  <a:gd name="T12" fmla="*/ 2147483646 w 50"/>
                  <a:gd name="T13" fmla="*/ 2147483646 h 54"/>
                  <a:gd name="T14" fmla="*/ 2147483646 w 50"/>
                  <a:gd name="T15" fmla="*/ 2147483646 h 54"/>
                  <a:gd name="T16" fmla="*/ 2147483646 w 50"/>
                  <a:gd name="T17" fmla="*/ 2147483646 h 54"/>
                  <a:gd name="T18" fmla="*/ 2147483646 w 50"/>
                  <a:gd name="T19" fmla="*/ 2147483646 h 54"/>
                  <a:gd name="T20" fmla="*/ 2147483646 w 50"/>
                  <a:gd name="T21" fmla="*/ 2147483646 h 54"/>
                  <a:gd name="T22" fmla="*/ 0 w 50"/>
                  <a:gd name="T23" fmla="*/ 2147483646 h 54"/>
                  <a:gd name="T24" fmla="*/ 2147483646 w 50"/>
                  <a:gd name="T25" fmla="*/ 2147483646 h 54"/>
                  <a:gd name="T26" fmla="*/ 2147483646 w 50"/>
                  <a:gd name="T27" fmla="*/ 2147483646 h 54"/>
                  <a:gd name="T28" fmla="*/ 2147483646 w 50"/>
                  <a:gd name="T29" fmla="*/ 2147483646 h 54"/>
                  <a:gd name="T30" fmla="*/ 2147483646 w 50"/>
                  <a:gd name="T31" fmla="*/ 2147483646 h 54"/>
                  <a:gd name="T32" fmla="*/ 2147483646 w 50"/>
                  <a:gd name="T33" fmla="*/ 2147483646 h 54"/>
                  <a:gd name="T34" fmla="*/ 2147483646 w 50"/>
                  <a:gd name="T35" fmla="*/ 2147483646 h 54"/>
                  <a:gd name="T36" fmla="*/ 2147483646 w 50"/>
                  <a:gd name="T37" fmla="*/ 2147483646 h 54"/>
                  <a:gd name="T38" fmla="*/ 2147483646 w 50"/>
                  <a:gd name="T39" fmla="*/ 2147483646 h 54"/>
                  <a:gd name="T40" fmla="*/ 2147483646 w 50"/>
                  <a:gd name="T41" fmla="*/ 2147483646 h 54"/>
                  <a:gd name="T42" fmla="*/ 2147483646 w 50"/>
                  <a:gd name="T43" fmla="*/ 2147483646 h 54"/>
                  <a:gd name="T44" fmla="*/ 2147483646 w 50"/>
                  <a:gd name="T45" fmla="*/ 0 h 54"/>
                  <a:gd name="T46" fmla="*/ 2147483646 w 50"/>
                  <a:gd name="T47" fmla="*/ 0 h 54"/>
                  <a:gd name="T48" fmla="*/ 2147483646 w 50"/>
                  <a:gd name="T49" fmla="*/ 2147483646 h 54"/>
                  <a:gd name="T50" fmla="*/ 2147483646 w 50"/>
                  <a:gd name="T51" fmla="*/ 2147483646 h 54"/>
                  <a:gd name="T52" fmla="*/ 2147483646 w 50"/>
                  <a:gd name="T53" fmla="*/ 2147483646 h 54"/>
                  <a:gd name="T54" fmla="*/ 2147483646 w 50"/>
                  <a:gd name="T55" fmla="*/ 2147483646 h 54"/>
                  <a:gd name="T56" fmla="*/ 2147483646 w 50"/>
                  <a:gd name="T57" fmla="*/ 2147483646 h 54"/>
                  <a:gd name="T58" fmla="*/ 2147483646 w 50"/>
                  <a:gd name="T59" fmla="*/ 2147483646 h 54"/>
                  <a:gd name="T60" fmla="*/ 2147483646 w 50"/>
                  <a:gd name="T61" fmla="*/ 2147483646 h 54"/>
                  <a:gd name="T62" fmla="*/ 2147483646 w 50"/>
                  <a:gd name="T63" fmla="*/ 2147483646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54">
                    <a:moveTo>
                      <a:pt x="19" y="42"/>
                    </a:moveTo>
                    <a:cubicBezTo>
                      <a:pt x="21" y="47"/>
                      <a:pt x="24" y="48"/>
                      <a:pt x="26" y="48"/>
                    </a:cubicBezTo>
                    <a:cubicBezTo>
                      <a:pt x="27" y="48"/>
                      <a:pt x="29" y="47"/>
                      <a:pt x="29" y="48"/>
                    </a:cubicBezTo>
                    <a:cubicBezTo>
                      <a:pt x="29" y="48"/>
                      <a:pt x="29" y="49"/>
                      <a:pt x="28" y="49"/>
                    </a:cubicBezTo>
                    <a:cubicBezTo>
                      <a:pt x="26" y="50"/>
                      <a:pt x="24" y="50"/>
                      <a:pt x="22" y="51"/>
                    </a:cubicBezTo>
                    <a:cubicBezTo>
                      <a:pt x="20" y="52"/>
                      <a:pt x="17" y="53"/>
                      <a:pt x="15" y="54"/>
                    </a:cubicBezTo>
                    <a:cubicBezTo>
                      <a:pt x="15" y="54"/>
                      <a:pt x="15" y="54"/>
                      <a:pt x="14" y="54"/>
                    </a:cubicBezTo>
                    <a:cubicBezTo>
                      <a:pt x="14" y="53"/>
                      <a:pt x="16" y="53"/>
                      <a:pt x="17" y="51"/>
                    </a:cubicBezTo>
                    <a:cubicBezTo>
                      <a:pt x="18" y="50"/>
                      <a:pt x="20" y="47"/>
                      <a:pt x="18" y="43"/>
                    </a:cubicBezTo>
                    <a:cubicBezTo>
                      <a:pt x="8" y="18"/>
                      <a:pt x="8" y="18"/>
                      <a:pt x="8" y="18"/>
                    </a:cubicBezTo>
                    <a:cubicBezTo>
                      <a:pt x="6" y="16"/>
                      <a:pt x="4" y="16"/>
                      <a:pt x="2" y="16"/>
                    </a:cubicBezTo>
                    <a:cubicBezTo>
                      <a:pt x="1" y="16"/>
                      <a:pt x="0" y="17"/>
                      <a:pt x="0" y="16"/>
                    </a:cubicBezTo>
                    <a:cubicBezTo>
                      <a:pt x="0" y="15"/>
                      <a:pt x="0" y="15"/>
                      <a:pt x="1" y="15"/>
                    </a:cubicBezTo>
                    <a:cubicBezTo>
                      <a:pt x="3" y="14"/>
                      <a:pt x="5" y="14"/>
                      <a:pt x="7" y="13"/>
                    </a:cubicBezTo>
                    <a:cubicBezTo>
                      <a:pt x="13" y="10"/>
                      <a:pt x="13" y="10"/>
                      <a:pt x="13" y="10"/>
                    </a:cubicBezTo>
                    <a:cubicBezTo>
                      <a:pt x="43" y="28"/>
                      <a:pt x="43" y="28"/>
                      <a:pt x="43" y="28"/>
                    </a:cubicBezTo>
                    <a:cubicBezTo>
                      <a:pt x="43" y="28"/>
                      <a:pt x="43" y="28"/>
                      <a:pt x="43" y="28"/>
                    </a:cubicBezTo>
                    <a:cubicBezTo>
                      <a:pt x="37" y="11"/>
                      <a:pt x="37" y="11"/>
                      <a:pt x="37" y="11"/>
                    </a:cubicBezTo>
                    <a:cubicBezTo>
                      <a:pt x="35" y="7"/>
                      <a:pt x="33" y="6"/>
                      <a:pt x="31" y="6"/>
                    </a:cubicBezTo>
                    <a:cubicBezTo>
                      <a:pt x="29" y="6"/>
                      <a:pt x="28" y="7"/>
                      <a:pt x="27" y="6"/>
                    </a:cubicBezTo>
                    <a:cubicBezTo>
                      <a:pt x="27" y="5"/>
                      <a:pt x="27" y="5"/>
                      <a:pt x="28" y="5"/>
                    </a:cubicBezTo>
                    <a:cubicBezTo>
                      <a:pt x="30" y="4"/>
                      <a:pt x="32" y="3"/>
                      <a:pt x="34" y="2"/>
                    </a:cubicBezTo>
                    <a:cubicBezTo>
                      <a:pt x="37" y="2"/>
                      <a:pt x="39" y="1"/>
                      <a:pt x="41" y="0"/>
                    </a:cubicBezTo>
                    <a:cubicBezTo>
                      <a:pt x="42" y="0"/>
                      <a:pt x="42" y="0"/>
                      <a:pt x="42" y="0"/>
                    </a:cubicBezTo>
                    <a:cubicBezTo>
                      <a:pt x="42" y="1"/>
                      <a:pt x="41" y="1"/>
                      <a:pt x="39" y="2"/>
                    </a:cubicBezTo>
                    <a:cubicBezTo>
                      <a:pt x="38" y="4"/>
                      <a:pt x="37" y="6"/>
                      <a:pt x="38" y="11"/>
                    </a:cubicBezTo>
                    <a:cubicBezTo>
                      <a:pt x="50" y="40"/>
                      <a:pt x="50" y="40"/>
                      <a:pt x="50" y="40"/>
                    </a:cubicBezTo>
                    <a:cubicBezTo>
                      <a:pt x="50" y="41"/>
                      <a:pt x="50" y="42"/>
                      <a:pt x="50" y="42"/>
                    </a:cubicBezTo>
                    <a:cubicBezTo>
                      <a:pt x="49" y="43"/>
                      <a:pt x="49" y="42"/>
                      <a:pt x="48" y="42"/>
                    </a:cubicBezTo>
                    <a:cubicBezTo>
                      <a:pt x="11" y="19"/>
                      <a:pt x="11" y="19"/>
                      <a:pt x="11" y="19"/>
                    </a:cubicBezTo>
                    <a:cubicBezTo>
                      <a:pt x="11" y="19"/>
                      <a:pt x="11" y="19"/>
                      <a:pt x="11" y="19"/>
                    </a:cubicBezTo>
                    <a:lnTo>
                      <a:pt x="19" y="4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 name="Oval 44"/>
              <p:cNvSpPr>
                <a:spLocks noChangeArrowheads="1"/>
              </p:cNvSpPr>
              <p:nvPr/>
            </p:nvSpPr>
            <p:spPr bwMode="auto">
              <a:xfrm>
                <a:off x="496346" y="1542249"/>
                <a:ext cx="42423" cy="4660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endParaRPr lang="zh-CN" altLang="zh-CN">
                  <a:solidFill>
                    <a:schemeClr val="bg1"/>
                  </a:solidFill>
                  <a:sym typeface="宋体" panose="02010600030101010101" pitchFamily="2" charset="-122"/>
                </a:endParaRPr>
              </a:p>
            </p:txBody>
          </p:sp>
          <p:sp>
            <p:nvSpPr>
              <p:cNvPr id="30" name="Oval 45"/>
              <p:cNvSpPr>
                <a:spLocks noChangeArrowheads="1"/>
              </p:cNvSpPr>
              <p:nvPr/>
            </p:nvSpPr>
            <p:spPr bwMode="auto">
              <a:xfrm>
                <a:off x="1315102" y="1542249"/>
                <a:ext cx="42423" cy="4660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endParaRPr lang="zh-CN" altLang="zh-CN">
                  <a:solidFill>
                    <a:schemeClr val="bg1"/>
                  </a:solidFill>
                  <a:sym typeface="宋体" panose="02010600030101010101" pitchFamily="2" charset="-122"/>
                </a:endParaRPr>
              </a:p>
            </p:txBody>
          </p:sp>
          <p:sp>
            <p:nvSpPr>
              <p:cNvPr id="31" name="Freeform 46"/>
              <p:cNvSpPr>
                <a:spLocks noEditPoints="1" noChangeArrowheads="1"/>
              </p:cNvSpPr>
              <p:nvPr/>
            </p:nvSpPr>
            <p:spPr bwMode="auto">
              <a:xfrm>
                <a:off x="0" y="0"/>
                <a:ext cx="1855787" cy="1855788"/>
              </a:xfrm>
              <a:custGeom>
                <a:avLst/>
                <a:gdLst>
                  <a:gd name="T0" fmla="*/ 2147483646 w 492"/>
                  <a:gd name="T1" fmla="*/ 2147483646 h 492"/>
                  <a:gd name="T2" fmla="*/ 2147483646 w 492"/>
                  <a:gd name="T3" fmla="*/ 2147483646 h 492"/>
                  <a:gd name="T4" fmla="*/ 2147483646 w 492"/>
                  <a:gd name="T5" fmla="*/ 2147483646 h 492"/>
                  <a:gd name="T6" fmla="*/ 2147483646 w 492"/>
                  <a:gd name="T7" fmla="*/ 2147483646 h 492"/>
                  <a:gd name="T8" fmla="*/ 0 w 492"/>
                  <a:gd name="T9" fmla="*/ 2147483646 h 492"/>
                  <a:gd name="T10" fmla="*/ 2147483646 w 492"/>
                  <a:gd name="T11" fmla="*/ 2147483646 h 492"/>
                  <a:gd name="T12" fmla="*/ 2147483646 w 492"/>
                  <a:gd name="T13" fmla="*/ 2147483646 h 492"/>
                  <a:gd name="T14" fmla="*/ 2147483646 w 492"/>
                  <a:gd name="T15" fmla="*/ 2147483646 h 492"/>
                  <a:gd name="T16" fmla="*/ 2147483646 w 492"/>
                  <a:gd name="T17" fmla="*/ 0 h 492"/>
                  <a:gd name="T18" fmla="*/ 2147483646 w 492"/>
                  <a:gd name="T19" fmla="*/ 2147483646 h 492"/>
                  <a:gd name="T20" fmla="*/ 2147483646 w 492"/>
                  <a:gd name="T21" fmla="*/ 2147483646 h 492"/>
                  <a:gd name="T22" fmla="*/ 2147483646 w 492"/>
                  <a:gd name="T23" fmla="*/ 2147483646 h 492"/>
                  <a:gd name="T24" fmla="*/ 2147483646 w 492"/>
                  <a:gd name="T25" fmla="*/ 2147483646 h 492"/>
                  <a:gd name="T26" fmla="*/ 2147483646 w 492"/>
                  <a:gd name="T27" fmla="*/ 2147483646 h 492"/>
                  <a:gd name="T28" fmla="*/ 2147483646 w 492"/>
                  <a:gd name="T29" fmla="*/ 2147483646 h 492"/>
                  <a:gd name="T30" fmla="*/ 2147483646 w 492"/>
                  <a:gd name="T31" fmla="*/ 2147483646 h 492"/>
                  <a:gd name="T32" fmla="*/ 2147483646 w 492"/>
                  <a:gd name="T33" fmla="*/ 2147483646 h 492"/>
                  <a:gd name="T34" fmla="*/ 2147483646 w 492"/>
                  <a:gd name="T35" fmla="*/ 2147483646 h 492"/>
                  <a:gd name="T36" fmla="*/ 2147483646 w 492"/>
                  <a:gd name="T37" fmla="*/ 2147483646 h 492"/>
                  <a:gd name="T38" fmla="*/ 2147483646 w 492"/>
                  <a:gd name="T39" fmla="*/ 2147483646 h 492"/>
                  <a:gd name="T40" fmla="*/ 2147483646 w 492"/>
                  <a:gd name="T41" fmla="*/ 2147483646 h 492"/>
                  <a:gd name="T42" fmla="*/ 2147483646 w 492"/>
                  <a:gd name="T43" fmla="*/ 2147483646 h 4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92" h="492">
                    <a:moveTo>
                      <a:pt x="246" y="492"/>
                    </a:moveTo>
                    <a:cubicBezTo>
                      <a:pt x="213" y="492"/>
                      <a:pt x="181" y="486"/>
                      <a:pt x="150" y="473"/>
                    </a:cubicBezTo>
                    <a:cubicBezTo>
                      <a:pt x="121" y="460"/>
                      <a:pt x="95" y="443"/>
                      <a:pt x="72" y="420"/>
                    </a:cubicBezTo>
                    <a:cubicBezTo>
                      <a:pt x="50" y="398"/>
                      <a:pt x="32" y="371"/>
                      <a:pt x="19" y="342"/>
                    </a:cubicBezTo>
                    <a:cubicBezTo>
                      <a:pt x="7" y="312"/>
                      <a:pt x="0" y="279"/>
                      <a:pt x="0" y="246"/>
                    </a:cubicBezTo>
                    <a:cubicBezTo>
                      <a:pt x="0" y="213"/>
                      <a:pt x="7" y="181"/>
                      <a:pt x="19" y="150"/>
                    </a:cubicBezTo>
                    <a:cubicBezTo>
                      <a:pt x="32" y="121"/>
                      <a:pt x="50" y="95"/>
                      <a:pt x="72" y="72"/>
                    </a:cubicBezTo>
                    <a:cubicBezTo>
                      <a:pt x="95" y="50"/>
                      <a:pt x="121" y="32"/>
                      <a:pt x="150" y="20"/>
                    </a:cubicBezTo>
                    <a:cubicBezTo>
                      <a:pt x="181" y="7"/>
                      <a:pt x="213" y="0"/>
                      <a:pt x="246" y="0"/>
                    </a:cubicBezTo>
                    <a:cubicBezTo>
                      <a:pt x="279" y="0"/>
                      <a:pt x="311" y="7"/>
                      <a:pt x="342" y="20"/>
                    </a:cubicBezTo>
                    <a:cubicBezTo>
                      <a:pt x="371" y="32"/>
                      <a:pt x="397" y="50"/>
                      <a:pt x="420" y="72"/>
                    </a:cubicBezTo>
                    <a:cubicBezTo>
                      <a:pt x="443" y="95"/>
                      <a:pt x="460" y="121"/>
                      <a:pt x="473" y="150"/>
                    </a:cubicBezTo>
                    <a:cubicBezTo>
                      <a:pt x="486" y="181"/>
                      <a:pt x="492" y="213"/>
                      <a:pt x="492" y="246"/>
                    </a:cubicBezTo>
                    <a:cubicBezTo>
                      <a:pt x="492" y="279"/>
                      <a:pt x="486" y="312"/>
                      <a:pt x="473" y="342"/>
                    </a:cubicBezTo>
                    <a:cubicBezTo>
                      <a:pt x="460" y="371"/>
                      <a:pt x="443" y="398"/>
                      <a:pt x="420" y="420"/>
                    </a:cubicBezTo>
                    <a:cubicBezTo>
                      <a:pt x="397" y="443"/>
                      <a:pt x="371" y="460"/>
                      <a:pt x="342" y="473"/>
                    </a:cubicBezTo>
                    <a:cubicBezTo>
                      <a:pt x="311" y="486"/>
                      <a:pt x="279" y="492"/>
                      <a:pt x="246" y="492"/>
                    </a:cubicBezTo>
                    <a:close/>
                    <a:moveTo>
                      <a:pt x="246" y="12"/>
                    </a:moveTo>
                    <a:cubicBezTo>
                      <a:pt x="117" y="12"/>
                      <a:pt x="12" y="117"/>
                      <a:pt x="12" y="246"/>
                    </a:cubicBezTo>
                    <a:cubicBezTo>
                      <a:pt x="12" y="375"/>
                      <a:pt x="117" y="481"/>
                      <a:pt x="246" y="481"/>
                    </a:cubicBezTo>
                    <a:cubicBezTo>
                      <a:pt x="375" y="481"/>
                      <a:pt x="481" y="375"/>
                      <a:pt x="481" y="246"/>
                    </a:cubicBezTo>
                    <a:cubicBezTo>
                      <a:pt x="481" y="117"/>
                      <a:pt x="375" y="12"/>
                      <a:pt x="246" y="1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Freeform 47"/>
              <p:cNvSpPr>
                <a:spLocks noChangeArrowheads="1"/>
              </p:cNvSpPr>
              <p:nvPr/>
            </p:nvSpPr>
            <p:spPr bwMode="auto">
              <a:xfrm>
                <a:off x="615950" y="1557338"/>
                <a:ext cx="112712" cy="166688"/>
              </a:xfrm>
              <a:custGeom>
                <a:avLst/>
                <a:gdLst>
                  <a:gd name="T0" fmla="*/ 2147483646 w 30"/>
                  <a:gd name="T1" fmla="*/ 2147483646 h 44"/>
                  <a:gd name="T2" fmla="*/ 2147483646 w 30"/>
                  <a:gd name="T3" fmla="*/ 2147483646 h 44"/>
                  <a:gd name="T4" fmla="*/ 2147483646 w 30"/>
                  <a:gd name="T5" fmla="*/ 2147483646 h 44"/>
                  <a:gd name="T6" fmla="*/ 2147483646 w 30"/>
                  <a:gd name="T7" fmla="*/ 2147483646 h 44"/>
                  <a:gd name="T8" fmla="*/ 2147483646 w 30"/>
                  <a:gd name="T9" fmla="*/ 2147483646 h 44"/>
                  <a:gd name="T10" fmla="*/ 2147483646 w 30"/>
                  <a:gd name="T11" fmla="*/ 2147483646 h 44"/>
                  <a:gd name="T12" fmla="*/ 0 w 30"/>
                  <a:gd name="T13" fmla="*/ 2147483646 h 44"/>
                  <a:gd name="T14" fmla="*/ 2147483646 w 30"/>
                  <a:gd name="T15" fmla="*/ 2147483646 h 44"/>
                  <a:gd name="T16" fmla="*/ 2147483646 w 30"/>
                  <a:gd name="T17" fmla="*/ 2147483646 h 44"/>
                  <a:gd name="T18" fmla="*/ 2147483646 w 30"/>
                  <a:gd name="T19" fmla="*/ 2147483646 h 44"/>
                  <a:gd name="T20" fmla="*/ 2147483646 w 30"/>
                  <a:gd name="T21" fmla="*/ 2147483646 h 44"/>
                  <a:gd name="T22" fmla="*/ 2147483646 w 30"/>
                  <a:gd name="T23" fmla="*/ 2147483646 h 44"/>
                  <a:gd name="T24" fmla="*/ 2147483646 w 30"/>
                  <a:gd name="T25" fmla="*/ 2147483646 h 44"/>
                  <a:gd name="T26" fmla="*/ 2147483646 w 30"/>
                  <a:gd name="T27" fmla="*/ 2147483646 h 44"/>
                  <a:gd name="T28" fmla="*/ 2147483646 w 30"/>
                  <a:gd name="T29" fmla="*/ 2147483646 h 44"/>
                  <a:gd name="T30" fmla="*/ 2147483646 w 30"/>
                  <a:gd name="T31" fmla="*/ 2147483646 h 44"/>
                  <a:gd name="T32" fmla="*/ 2147483646 w 30"/>
                  <a:gd name="T33" fmla="*/ 2147483646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44">
                    <a:moveTo>
                      <a:pt x="19" y="36"/>
                    </a:moveTo>
                    <a:cubicBezTo>
                      <a:pt x="18" y="38"/>
                      <a:pt x="19" y="40"/>
                      <a:pt x="22" y="41"/>
                    </a:cubicBezTo>
                    <a:cubicBezTo>
                      <a:pt x="25" y="43"/>
                      <a:pt x="26" y="43"/>
                      <a:pt x="26" y="44"/>
                    </a:cubicBezTo>
                    <a:cubicBezTo>
                      <a:pt x="26" y="44"/>
                      <a:pt x="25" y="44"/>
                      <a:pt x="25" y="44"/>
                    </a:cubicBezTo>
                    <a:cubicBezTo>
                      <a:pt x="21" y="43"/>
                      <a:pt x="17" y="41"/>
                      <a:pt x="13" y="40"/>
                    </a:cubicBezTo>
                    <a:cubicBezTo>
                      <a:pt x="9" y="39"/>
                      <a:pt x="5" y="38"/>
                      <a:pt x="1" y="36"/>
                    </a:cubicBezTo>
                    <a:cubicBezTo>
                      <a:pt x="0" y="36"/>
                      <a:pt x="0" y="36"/>
                      <a:pt x="0" y="35"/>
                    </a:cubicBezTo>
                    <a:cubicBezTo>
                      <a:pt x="1" y="34"/>
                      <a:pt x="1" y="35"/>
                      <a:pt x="4" y="36"/>
                    </a:cubicBezTo>
                    <a:cubicBezTo>
                      <a:pt x="8" y="36"/>
                      <a:pt x="10" y="36"/>
                      <a:pt x="10" y="33"/>
                    </a:cubicBezTo>
                    <a:cubicBezTo>
                      <a:pt x="20" y="6"/>
                      <a:pt x="20" y="6"/>
                      <a:pt x="20" y="6"/>
                    </a:cubicBezTo>
                    <a:cubicBezTo>
                      <a:pt x="20" y="5"/>
                      <a:pt x="20" y="4"/>
                      <a:pt x="19" y="4"/>
                    </a:cubicBezTo>
                    <a:cubicBezTo>
                      <a:pt x="11" y="2"/>
                      <a:pt x="11" y="2"/>
                      <a:pt x="11" y="2"/>
                    </a:cubicBezTo>
                    <a:cubicBezTo>
                      <a:pt x="10" y="1"/>
                      <a:pt x="10" y="1"/>
                      <a:pt x="10" y="1"/>
                    </a:cubicBezTo>
                    <a:cubicBezTo>
                      <a:pt x="11" y="0"/>
                      <a:pt x="12" y="1"/>
                      <a:pt x="17" y="2"/>
                    </a:cubicBezTo>
                    <a:cubicBezTo>
                      <a:pt x="25" y="3"/>
                      <a:pt x="28" y="1"/>
                      <a:pt x="29" y="1"/>
                    </a:cubicBezTo>
                    <a:cubicBezTo>
                      <a:pt x="30" y="2"/>
                      <a:pt x="30" y="2"/>
                      <a:pt x="30" y="3"/>
                    </a:cubicBezTo>
                    <a:lnTo>
                      <a:pt x="19" y="3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 name="Freeform 48"/>
              <p:cNvSpPr>
                <a:spLocks noEditPoints="1" noChangeArrowheads="1"/>
              </p:cNvSpPr>
              <p:nvPr/>
            </p:nvSpPr>
            <p:spPr bwMode="auto">
              <a:xfrm>
                <a:off x="781050" y="1584325"/>
                <a:ext cx="125412" cy="157163"/>
              </a:xfrm>
              <a:custGeom>
                <a:avLst/>
                <a:gdLst>
                  <a:gd name="T0" fmla="*/ 2147483646 w 33"/>
                  <a:gd name="T1" fmla="*/ 2147483646 h 42"/>
                  <a:gd name="T2" fmla="*/ 2147483646 w 33"/>
                  <a:gd name="T3" fmla="*/ 2147483646 h 42"/>
                  <a:gd name="T4" fmla="*/ 2147483646 w 33"/>
                  <a:gd name="T5" fmla="*/ 2147483646 h 42"/>
                  <a:gd name="T6" fmla="*/ 2147483646 w 33"/>
                  <a:gd name="T7" fmla="*/ 2147483646 h 42"/>
                  <a:gd name="T8" fmla="*/ 2147483646 w 33"/>
                  <a:gd name="T9" fmla="*/ 2147483646 h 42"/>
                  <a:gd name="T10" fmla="*/ 2147483646 w 33"/>
                  <a:gd name="T11" fmla="*/ 2147483646 h 42"/>
                  <a:gd name="T12" fmla="*/ 0 w 33"/>
                  <a:gd name="T13" fmla="*/ 2147483646 h 42"/>
                  <a:gd name="T14" fmla="*/ 2147483646 w 33"/>
                  <a:gd name="T15" fmla="*/ 2147483646 h 42"/>
                  <a:gd name="T16" fmla="*/ 2147483646 w 33"/>
                  <a:gd name="T17" fmla="*/ 2147483646 h 42"/>
                  <a:gd name="T18" fmla="*/ 2147483646 w 33"/>
                  <a:gd name="T19" fmla="*/ 2147483646 h 42"/>
                  <a:gd name="T20" fmla="*/ 2147483646 w 33"/>
                  <a:gd name="T21" fmla="*/ 2147483646 h 42"/>
                  <a:gd name="T22" fmla="*/ 2147483646 w 33"/>
                  <a:gd name="T23" fmla="*/ 2147483646 h 42"/>
                  <a:gd name="T24" fmla="*/ 2147483646 w 33"/>
                  <a:gd name="T25" fmla="*/ 2147483646 h 42"/>
                  <a:gd name="T26" fmla="*/ 2147483646 w 33"/>
                  <a:gd name="T27" fmla="*/ 2147483646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42">
                    <a:moveTo>
                      <a:pt x="17" y="1"/>
                    </a:moveTo>
                    <a:cubicBezTo>
                      <a:pt x="27" y="2"/>
                      <a:pt x="33" y="10"/>
                      <a:pt x="32" y="20"/>
                    </a:cubicBezTo>
                    <a:cubicBezTo>
                      <a:pt x="30" y="38"/>
                      <a:pt x="7" y="42"/>
                      <a:pt x="4" y="42"/>
                    </a:cubicBezTo>
                    <a:cubicBezTo>
                      <a:pt x="4" y="42"/>
                      <a:pt x="4" y="42"/>
                      <a:pt x="4" y="42"/>
                    </a:cubicBezTo>
                    <a:cubicBezTo>
                      <a:pt x="4" y="41"/>
                      <a:pt x="17" y="39"/>
                      <a:pt x="22" y="24"/>
                    </a:cubicBezTo>
                    <a:cubicBezTo>
                      <a:pt x="19" y="26"/>
                      <a:pt x="17" y="26"/>
                      <a:pt x="13" y="26"/>
                    </a:cubicBezTo>
                    <a:cubicBezTo>
                      <a:pt x="3" y="25"/>
                      <a:pt x="0" y="18"/>
                      <a:pt x="0" y="12"/>
                    </a:cubicBezTo>
                    <a:cubicBezTo>
                      <a:pt x="1" y="5"/>
                      <a:pt x="7" y="0"/>
                      <a:pt x="17" y="1"/>
                    </a:cubicBezTo>
                    <a:close/>
                    <a:moveTo>
                      <a:pt x="15" y="25"/>
                    </a:moveTo>
                    <a:cubicBezTo>
                      <a:pt x="18" y="25"/>
                      <a:pt x="21" y="23"/>
                      <a:pt x="22" y="22"/>
                    </a:cubicBezTo>
                    <a:cubicBezTo>
                      <a:pt x="23" y="22"/>
                      <a:pt x="23" y="19"/>
                      <a:pt x="23" y="17"/>
                    </a:cubicBezTo>
                    <a:cubicBezTo>
                      <a:pt x="25" y="6"/>
                      <a:pt x="21" y="2"/>
                      <a:pt x="17" y="2"/>
                    </a:cubicBezTo>
                    <a:cubicBezTo>
                      <a:pt x="14" y="2"/>
                      <a:pt x="10" y="3"/>
                      <a:pt x="9" y="13"/>
                    </a:cubicBezTo>
                    <a:cubicBezTo>
                      <a:pt x="8" y="21"/>
                      <a:pt x="11" y="24"/>
                      <a:pt x="15" y="2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Freeform 49"/>
              <p:cNvSpPr>
                <a:spLocks noEditPoints="1" noChangeArrowheads="1"/>
              </p:cNvSpPr>
              <p:nvPr/>
            </p:nvSpPr>
            <p:spPr bwMode="auto">
              <a:xfrm>
                <a:off x="942975" y="1587500"/>
                <a:ext cx="120650" cy="161925"/>
              </a:xfrm>
              <a:custGeom>
                <a:avLst/>
                <a:gdLst>
                  <a:gd name="T0" fmla="*/ 2147483646 w 32"/>
                  <a:gd name="T1" fmla="*/ 2147483646 h 43"/>
                  <a:gd name="T2" fmla="*/ 2147483646 w 32"/>
                  <a:gd name="T3" fmla="*/ 2147483646 h 43"/>
                  <a:gd name="T4" fmla="*/ 2147483646 w 32"/>
                  <a:gd name="T5" fmla="*/ 0 h 43"/>
                  <a:gd name="T6" fmla="*/ 2147483646 w 32"/>
                  <a:gd name="T7" fmla="*/ 2147483646 h 43"/>
                  <a:gd name="T8" fmla="*/ 2147483646 w 32"/>
                  <a:gd name="T9" fmla="*/ 2147483646 h 43"/>
                  <a:gd name="T10" fmla="*/ 2147483646 w 32"/>
                  <a:gd name="T11" fmla="*/ 2147483646 h 43"/>
                  <a:gd name="T12" fmla="*/ 2147483646 w 32"/>
                  <a:gd name="T13" fmla="*/ 2147483646 h 43"/>
                  <a:gd name="T14" fmla="*/ 2147483646 w 32"/>
                  <a:gd name="T15" fmla="*/ 2147483646 h 43"/>
                  <a:gd name="T16" fmla="*/ 2147483646 w 32"/>
                  <a:gd name="T17" fmla="*/ 2147483646 h 43"/>
                  <a:gd name="T18" fmla="*/ 2147483646 w 32"/>
                  <a:gd name="T19" fmla="*/ 2147483646 h 43"/>
                  <a:gd name="T20" fmla="*/ 2147483646 w 32"/>
                  <a:gd name="T21" fmla="*/ 2147483646 h 43"/>
                  <a:gd name="T22" fmla="*/ 2147483646 w 32"/>
                  <a:gd name="T23" fmla="*/ 2147483646 h 43"/>
                  <a:gd name="T24" fmla="*/ 2147483646 w 32"/>
                  <a:gd name="T25" fmla="*/ 2147483646 h 43"/>
                  <a:gd name="T26" fmla="*/ 2147483646 w 32"/>
                  <a:gd name="T27" fmla="*/ 2147483646 h 43"/>
                  <a:gd name="T28" fmla="*/ 2147483646 w 32"/>
                  <a:gd name="T29" fmla="*/ 2147483646 h 43"/>
                  <a:gd name="T30" fmla="*/ 2147483646 w 32"/>
                  <a:gd name="T31" fmla="*/ 2147483646 h 43"/>
                  <a:gd name="T32" fmla="*/ 2147483646 w 32"/>
                  <a:gd name="T33" fmla="*/ 2147483646 h 43"/>
                  <a:gd name="T34" fmla="*/ 2147483646 w 32"/>
                  <a:gd name="T35" fmla="*/ 2147483646 h 43"/>
                  <a:gd name="T36" fmla="*/ 2147483646 w 32"/>
                  <a:gd name="T37" fmla="*/ 2147483646 h 43"/>
                  <a:gd name="T38" fmla="*/ 2147483646 w 32"/>
                  <a:gd name="T39" fmla="*/ 2147483646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2" h="43">
                    <a:moveTo>
                      <a:pt x="6" y="22"/>
                    </a:moveTo>
                    <a:cubicBezTo>
                      <a:pt x="3" y="19"/>
                      <a:pt x="1" y="16"/>
                      <a:pt x="1" y="13"/>
                    </a:cubicBezTo>
                    <a:cubicBezTo>
                      <a:pt x="0" y="7"/>
                      <a:pt x="6" y="1"/>
                      <a:pt x="14" y="0"/>
                    </a:cubicBezTo>
                    <a:cubicBezTo>
                      <a:pt x="21" y="0"/>
                      <a:pt x="27" y="3"/>
                      <a:pt x="27" y="9"/>
                    </a:cubicBezTo>
                    <a:cubicBezTo>
                      <a:pt x="28" y="12"/>
                      <a:pt x="26" y="16"/>
                      <a:pt x="23" y="18"/>
                    </a:cubicBezTo>
                    <a:cubicBezTo>
                      <a:pt x="28" y="19"/>
                      <a:pt x="31" y="23"/>
                      <a:pt x="32" y="29"/>
                    </a:cubicBezTo>
                    <a:cubicBezTo>
                      <a:pt x="32" y="36"/>
                      <a:pt x="26" y="42"/>
                      <a:pt x="16" y="43"/>
                    </a:cubicBezTo>
                    <a:cubicBezTo>
                      <a:pt x="7" y="43"/>
                      <a:pt x="1" y="39"/>
                      <a:pt x="1" y="32"/>
                    </a:cubicBezTo>
                    <a:cubicBezTo>
                      <a:pt x="0" y="29"/>
                      <a:pt x="2" y="25"/>
                      <a:pt x="6" y="22"/>
                    </a:cubicBezTo>
                    <a:close/>
                    <a:moveTo>
                      <a:pt x="16" y="42"/>
                    </a:moveTo>
                    <a:cubicBezTo>
                      <a:pt x="22" y="41"/>
                      <a:pt x="25" y="37"/>
                      <a:pt x="24" y="32"/>
                    </a:cubicBezTo>
                    <a:cubicBezTo>
                      <a:pt x="24" y="29"/>
                      <a:pt x="22" y="26"/>
                      <a:pt x="16" y="25"/>
                    </a:cubicBezTo>
                    <a:cubicBezTo>
                      <a:pt x="9" y="23"/>
                      <a:pt x="9" y="22"/>
                      <a:pt x="8" y="22"/>
                    </a:cubicBezTo>
                    <a:cubicBezTo>
                      <a:pt x="7" y="23"/>
                      <a:pt x="4" y="26"/>
                      <a:pt x="5" y="31"/>
                    </a:cubicBezTo>
                    <a:cubicBezTo>
                      <a:pt x="5" y="38"/>
                      <a:pt x="9" y="42"/>
                      <a:pt x="16" y="42"/>
                    </a:cubicBezTo>
                    <a:close/>
                    <a:moveTo>
                      <a:pt x="15" y="1"/>
                    </a:moveTo>
                    <a:cubicBezTo>
                      <a:pt x="10" y="2"/>
                      <a:pt x="8" y="5"/>
                      <a:pt x="8" y="9"/>
                    </a:cubicBezTo>
                    <a:cubicBezTo>
                      <a:pt x="9" y="15"/>
                      <a:pt x="18" y="17"/>
                      <a:pt x="22" y="18"/>
                    </a:cubicBezTo>
                    <a:cubicBezTo>
                      <a:pt x="24" y="16"/>
                      <a:pt x="25" y="14"/>
                      <a:pt x="24" y="10"/>
                    </a:cubicBezTo>
                    <a:cubicBezTo>
                      <a:pt x="24" y="4"/>
                      <a:pt x="20" y="1"/>
                      <a:pt x="15" y="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Freeform 50"/>
              <p:cNvSpPr>
                <a:spLocks noChangeArrowheads="1"/>
              </p:cNvSpPr>
              <p:nvPr/>
            </p:nvSpPr>
            <p:spPr bwMode="auto">
              <a:xfrm>
                <a:off x="1093787" y="1557338"/>
                <a:ext cx="133350" cy="169863"/>
              </a:xfrm>
              <a:custGeom>
                <a:avLst/>
                <a:gdLst>
                  <a:gd name="T0" fmla="*/ 2147483646 w 35"/>
                  <a:gd name="T1" fmla="*/ 2147483646 h 45"/>
                  <a:gd name="T2" fmla="*/ 2147483646 w 35"/>
                  <a:gd name="T3" fmla="*/ 2147483646 h 45"/>
                  <a:gd name="T4" fmla="*/ 2147483646 w 35"/>
                  <a:gd name="T5" fmla="*/ 2147483646 h 45"/>
                  <a:gd name="T6" fmla="*/ 2147483646 w 35"/>
                  <a:gd name="T7" fmla="*/ 2147483646 h 45"/>
                  <a:gd name="T8" fmla="*/ 2147483646 w 35"/>
                  <a:gd name="T9" fmla="*/ 2147483646 h 45"/>
                  <a:gd name="T10" fmla="*/ 2147483646 w 35"/>
                  <a:gd name="T11" fmla="*/ 2147483646 h 45"/>
                  <a:gd name="T12" fmla="*/ 2147483646 w 35"/>
                  <a:gd name="T13" fmla="*/ 2147483646 h 45"/>
                  <a:gd name="T14" fmla="*/ 2147483646 w 35"/>
                  <a:gd name="T15" fmla="*/ 2147483646 h 45"/>
                  <a:gd name="T16" fmla="*/ 2147483646 w 35"/>
                  <a:gd name="T17" fmla="*/ 2147483646 h 45"/>
                  <a:gd name="T18" fmla="*/ 2147483646 w 35"/>
                  <a:gd name="T19" fmla="*/ 2147483646 h 45"/>
                  <a:gd name="T20" fmla="*/ 2147483646 w 35"/>
                  <a:gd name="T21" fmla="*/ 2147483646 h 45"/>
                  <a:gd name="T22" fmla="*/ 2147483646 w 35"/>
                  <a:gd name="T23" fmla="*/ 2147483646 h 45"/>
                  <a:gd name="T24" fmla="*/ 2147483646 w 35"/>
                  <a:gd name="T25" fmla="*/ 2147483646 h 45"/>
                  <a:gd name="T26" fmla="*/ 2147483646 w 35"/>
                  <a:gd name="T27" fmla="*/ 2147483646 h 45"/>
                  <a:gd name="T28" fmla="*/ 0 w 35"/>
                  <a:gd name="T29" fmla="*/ 2147483646 h 45"/>
                  <a:gd name="T30" fmla="*/ 2147483646 w 35"/>
                  <a:gd name="T31" fmla="*/ 2147483646 h 45"/>
                  <a:gd name="T32" fmla="*/ 2147483646 w 35"/>
                  <a:gd name="T33" fmla="*/ 2147483646 h 45"/>
                  <a:gd name="T34" fmla="*/ 2147483646 w 35"/>
                  <a:gd name="T35" fmla="*/ 2147483646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5">
                    <a:moveTo>
                      <a:pt x="23" y="15"/>
                    </a:moveTo>
                    <a:cubicBezTo>
                      <a:pt x="28" y="16"/>
                      <a:pt x="31" y="19"/>
                      <a:pt x="33" y="23"/>
                    </a:cubicBezTo>
                    <a:cubicBezTo>
                      <a:pt x="35" y="31"/>
                      <a:pt x="30" y="40"/>
                      <a:pt x="21" y="42"/>
                    </a:cubicBezTo>
                    <a:cubicBezTo>
                      <a:pt x="13" y="45"/>
                      <a:pt x="6" y="43"/>
                      <a:pt x="5" y="38"/>
                    </a:cubicBezTo>
                    <a:cubicBezTo>
                      <a:pt x="4" y="36"/>
                      <a:pt x="5" y="34"/>
                      <a:pt x="8" y="33"/>
                    </a:cubicBezTo>
                    <a:cubicBezTo>
                      <a:pt x="11" y="32"/>
                      <a:pt x="12" y="33"/>
                      <a:pt x="14" y="37"/>
                    </a:cubicBezTo>
                    <a:cubicBezTo>
                      <a:pt x="15" y="41"/>
                      <a:pt x="18" y="42"/>
                      <a:pt x="21" y="41"/>
                    </a:cubicBezTo>
                    <a:cubicBezTo>
                      <a:pt x="25" y="40"/>
                      <a:pt x="28" y="35"/>
                      <a:pt x="26" y="29"/>
                    </a:cubicBezTo>
                    <a:cubicBezTo>
                      <a:pt x="24" y="24"/>
                      <a:pt x="20" y="22"/>
                      <a:pt x="17" y="22"/>
                    </a:cubicBezTo>
                    <a:cubicBezTo>
                      <a:pt x="14" y="21"/>
                      <a:pt x="12" y="23"/>
                      <a:pt x="12" y="22"/>
                    </a:cubicBezTo>
                    <a:cubicBezTo>
                      <a:pt x="11" y="21"/>
                      <a:pt x="14" y="21"/>
                      <a:pt x="16" y="19"/>
                    </a:cubicBezTo>
                    <a:cubicBezTo>
                      <a:pt x="18" y="17"/>
                      <a:pt x="18" y="14"/>
                      <a:pt x="17" y="11"/>
                    </a:cubicBezTo>
                    <a:cubicBezTo>
                      <a:pt x="16" y="7"/>
                      <a:pt x="12" y="5"/>
                      <a:pt x="7" y="7"/>
                    </a:cubicBezTo>
                    <a:cubicBezTo>
                      <a:pt x="1" y="9"/>
                      <a:pt x="2" y="13"/>
                      <a:pt x="1" y="14"/>
                    </a:cubicBezTo>
                    <a:cubicBezTo>
                      <a:pt x="1" y="14"/>
                      <a:pt x="0" y="14"/>
                      <a:pt x="0" y="13"/>
                    </a:cubicBezTo>
                    <a:cubicBezTo>
                      <a:pt x="0" y="12"/>
                      <a:pt x="2" y="4"/>
                      <a:pt x="10" y="1"/>
                    </a:cubicBezTo>
                    <a:cubicBezTo>
                      <a:pt x="15" y="0"/>
                      <a:pt x="22" y="1"/>
                      <a:pt x="24" y="7"/>
                    </a:cubicBezTo>
                    <a:cubicBezTo>
                      <a:pt x="25" y="10"/>
                      <a:pt x="24" y="12"/>
                      <a:pt x="23" y="1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Freeform 51"/>
              <p:cNvSpPr>
                <a:spLocks noChangeArrowheads="1"/>
              </p:cNvSpPr>
              <p:nvPr/>
            </p:nvSpPr>
            <p:spPr bwMode="auto">
              <a:xfrm>
                <a:off x="762000" y="995363"/>
                <a:ext cx="30162" cy="11113"/>
              </a:xfrm>
              <a:custGeom>
                <a:avLst/>
                <a:gdLst>
                  <a:gd name="T0" fmla="*/ 2147483646 w 8"/>
                  <a:gd name="T1" fmla="*/ 2147483646 h 3"/>
                  <a:gd name="T2" fmla="*/ 2147483646 w 8"/>
                  <a:gd name="T3" fmla="*/ 2147483646 h 3"/>
                  <a:gd name="T4" fmla="*/ 2147483646 w 8"/>
                  <a:gd name="T5" fmla="*/ 2147483646 h 3"/>
                  <a:gd name="T6" fmla="*/ 2147483646 w 8"/>
                  <a:gd name="T7" fmla="*/ 2147483646 h 3"/>
                  <a:gd name="T8" fmla="*/ 2147483646 w 8"/>
                  <a:gd name="T9" fmla="*/ 0 h 3"/>
                  <a:gd name="T10" fmla="*/ 0 w 8"/>
                  <a:gd name="T11" fmla="*/ 2147483646 h 3"/>
                  <a:gd name="T12" fmla="*/ 2147483646 w 8"/>
                  <a:gd name="T13" fmla="*/ 2147483646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3">
                    <a:moveTo>
                      <a:pt x="2" y="3"/>
                    </a:moveTo>
                    <a:cubicBezTo>
                      <a:pt x="2" y="3"/>
                      <a:pt x="3" y="3"/>
                      <a:pt x="4" y="3"/>
                    </a:cubicBezTo>
                    <a:cubicBezTo>
                      <a:pt x="5" y="3"/>
                      <a:pt x="6" y="2"/>
                      <a:pt x="7" y="2"/>
                    </a:cubicBezTo>
                    <a:cubicBezTo>
                      <a:pt x="7" y="2"/>
                      <a:pt x="8" y="2"/>
                      <a:pt x="8" y="2"/>
                    </a:cubicBezTo>
                    <a:cubicBezTo>
                      <a:pt x="8" y="1"/>
                      <a:pt x="5" y="0"/>
                      <a:pt x="4" y="0"/>
                    </a:cubicBezTo>
                    <a:cubicBezTo>
                      <a:pt x="2" y="0"/>
                      <a:pt x="0" y="1"/>
                      <a:pt x="0" y="2"/>
                    </a:cubicBezTo>
                    <a:cubicBezTo>
                      <a:pt x="0" y="2"/>
                      <a:pt x="1" y="3"/>
                      <a:pt x="2" y="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Freeform 52"/>
              <p:cNvSpPr>
                <a:spLocks noChangeArrowheads="1"/>
              </p:cNvSpPr>
              <p:nvPr/>
            </p:nvSpPr>
            <p:spPr bwMode="auto">
              <a:xfrm>
                <a:off x="712787" y="1108075"/>
                <a:ext cx="114300" cy="19050"/>
              </a:xfrm>
              <a:custGeom>
                <a:avLst/>
                <a:gdLst>
                  <a:gd name="T0" fmla="*/ 2147483646 w 30"/>
                  <a:gd name="T1" fmla="*/ 2147483646 h 5"/>
                  <a:gd name="T2" fmla="*/ 2147483646 w 30"/>
                  <a:gd name="T3" fmla="*/ 0 h 5"/>
                  <a:gd name="T4" fmla="*/ 2147483646 w 30"/>
                  <a:gd name="T5" fmla="*/ 2147483646 h 5"/>
                  <a:gd name="T6" fmla="*/ 2147483646 w 30"/>
                  <a:gd name="T7" fmla="*/ 2147483646 h 5"/>
                  <a:gd name="T8" fmla="*/ 2147483646 w 30"/>
                  <a:gd name="T9" fmla="*/ 2147483646 h 5"/>
                  <a:gd name="T10" fmla="*/ 2147483646 w 30"/>
                  <a:gd name="T11" fmla="*/ 2147483646 h 5"/>
                  <a:gd name="T12" fmla="*/ 2147483646 w 30"/>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5">
                    <a:moveTo>
                      <a:pt x="30" y="3"/>
                    </a:moveTo>
                    <a:cubicBezTo>
                      <a:pt x="30" y="0"/>
                      <a:pt x="29" y="1"/>
                      <a:pt x="22" y="0"/>
                    </a:cubicBezTo>
                    <a:cubicBezTo>
                      <a:pt x="18" y="0"/>
                      <a:pt x="6" y="0"/>
                      <a:pt x="3" y="1"/>
                    </a:cubicBezTo>
                    <a:cubicBezTo>
                      <a:pt x="1" y="1"/>
                      <a:pt x="1" y="2"/>
                      <a:pt x="1" y="3"/>
                    </a:cubicBezTo>
                    <a:cubicBezTo>
                      <a:pt x="1" y="5"/>
                      <a:pt x="0" y="5"/>
                      <a:pt x="13" y="5"/>
                    </a:cubicBezTo>
                    <a:cubicBezTo>
                      <a:pt x="18" y="5"/>
                      <a:pt x="18" y="5"/>
                      <a:pt x="18" y="5"/>
                    </a:cubicBezTo>
                    <a:cubicBezTo>
                      <a:pt x="26" y="4"/>
                      <a:pt x="28" y="5"/>
                      <a:pt x="30" y="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Freeform 53"/>
              <p:cNvSpPr>
                <a:spLocks noEditPoints="1" noChangeArrowheads="1"/>
              </p:cNvSpPr>
              <p:nvPr/>
            </p:nvSpPr>
            <p:spPr bwMode="auto">
              <a:xfrm>
                <a:off x="366712" y="365125"/>
                <a:ext cx="1123950" cy="1123950"/>
              </a:xfrm>
              <a:custGeom>
                <a:avLst/>
                <a:gdLst>
                  <a:gd name="T0" fmla="*/ 2147483646 w 298"/>
                  <a:gd name="T1" fmla="*/ 2147483646 h 298"/>
                  <a:gd name="T2" fmla="*/ 2147483646 w 298"/>
                  <a:gd name="T3" fmla="*/ 2147483646 h 298"/>
                  <a:gd name="T4" fmla="*/ 2147483646 w 298"/>
                  <a:gd name="T5" fmla="*/ 2147483646 h 298"/>
                  <a:gd name="T6" fmla="*/ 2147483646 w 298"/>
                  <a:gd name="T7" fmla="*/ 0 h 298"/>
                  <a:gd name="T8" fmla="*/ 2147483646 w 298"/>
                  <a:gd name="T9" fmla="*/ 2147483646 h 298"/>
                  <a:gd name="T10" fmla="*/ 2147483646 w 298"/>
                  <a:gd name="T11" fmla="*/ 2147483646 h 298"/>
                  <a:gd name="T12" fmla="*/ 2147483646 w 298"/>
                  <a:gd name="T13" fmla="*/ 2147483646 h 298"/>
                  <a:gd name="T14" fmla="*/ 2147483646 w 298"/>
                  <a:gd name="T15" fmla="*/ 2147483646 h 298"/>
                  <a:gd name="T16" fmla="*/ 2147483646 w 298"/>
                  <a:gd name="T17" fmla="*/ 2147483646 h 298"/>
                  <a:gd name="T18" fmla="*/ 2147483646 w 298"/>
                  <a:gd name="T19" fmla="*/ 2147483646 h 298"/>
                  <a:gd name="T20" fmla="*/ 2147483646 w 298"/>
                  <a:gd name="T21" fmla="*/ 2147483646 h 298"/>
                  <a:gd name="T22" fmla="*/ 2147483646 w 298"/>
                  <a:gd name="T23" fmla="*/ 2147483646 h 298"/>
                  <a:gd name="T24" fmla="*/ 2147483646 w 298"/>
                  <a:gd name="T25" fmla="*/ 2147483646 h 298"/>
                  <a:gd name="T26" fmla="*/ 2147483646 w 298"/>
                  <a:gd name="T27" fmla="*/ 2147483646 h 298"/>
                  <a:gd name="T28" fmla="*/ 2147483646 w 298"/>
                  <a:gd name="T29" fmla="*/ 2147483646 h 298"/>
                  <a:gd name="T30" fmla="*/ 2147483646 w 298"/>
                  <a:gd name="T31" fmla="*/ 2147483646 h 298"/>
                  <a:gd name="T32" fmla="*/ 2147483646 w 298"/>
                  <a:gd name="T33" fmla="*/ 2147483646 h 298"/>
                  <a:gd name="T34" fmla="*/ 2147483646 w 298"/>
                  <a:gd name="T35" fmla="*/ 2147483646 h 298"/>
                  <a:gd name="T36" fmla="*/ 2147483646 w 298"/>
                  <a:gd name="T37" fmla="*/ 2147483646 h 298"/>
                  <a:gd name="T38" fmla="*/ 2147483646 w 298"/>
                  <a:gd name="T39" fmla="*/ 2147483646 h 298"/>
                  <a:gd name="T40" fmla="*/ 2147483646 w 298"/>
                  <a:gd name="T41" fmla="*/ 2147483646 h 298"/>
                  <a:gd name="T42" fmla="*/ 2147483646 w 298"/>
                  <a:gd name="T43" fmla="*/ 2147483646 h 298"/>
                  <a:gd name="T44" fmla="*/ 2147483646 w 298"/>
                  <a:gd name="T45" fmla="*/ 2147483646 h 298"/>
                  <a:gd name="T46" fmla="*/ 2147483646 w 298"/>
                  <a:gd name="T47" fmla="*/ 2147483646 h 298"/>
                  <a:gd name="T48" fmla="*/ 2147483646 w 298"/>
                  <a:gd name="T49" fmla="*/ 2147483646 h 298"/>
                  <a:gd name="T50" fmla="*/ 2147483646 w 298"/>
                  <a:gd name="T51" fmla="*/ 2147483646 h 298"/>
                  <a:gd name="T52" fmla="*/ 2147483646 w 298"/>
                  <a:gd name="T53" fmla="*/ 2147483646 h 298"/>
                  <a:gd name="T54" fmla="*/ 2147483646 w 298"/>
                  <a:gd name="T55" fmla="*/ 2147483646 h 298"/>
                  <a:gd name="T56" fmla="*/ 2147483646 w 298"/>
                  <a:gd name="T57" fmla="*/ 2147483646 h 298"/>
                  <a:gd name="T58" fmla="*/ 2147483646 w 298"/>
                  <a:gd name="T59" fmla="*/ 2147483646 h 298"/>
                  <a:gd name="T60" fmla="*/ 2147483646 w 298"/>
                  <a:gd name="T61" fmla="*/ 2147483646 h 298"/>
                  <a:gd name="T62" fmla="*/ 2147483646 w 298"/>
                  <a:gd name="T63" fmla="*/ 2147483646 h 298"/>
                  <a:gd name="T64" fmla="*/ 2147483646 w 298"/>
                  <a:gd name="T65" fmla="*/ 2147483646 h 298"/>
                  <a:gd name="T66" fmla="*/ 2147483646 w 298"/>
                  <a:gd name="T67" fmla="*/ 2147483646 h 298"/>
                  <a:gd name="T68" fmla="*/ 2147483646 w 298"/>
                  <a:gd name="T69" fmla="*/ 2147483646 h 298"/>
                  <a:gd name="T70" fmla="*/ 2147483646 w 298"/>
                  <a:gd name="T71" fmla="*/ 2147483646 h 298"/>
                  <a:gd name="T72" fmla="*/ 2147483646 w 298"/>
                  <a:gd name="T73" fmla="*/ 2147483646 h 298"/>
                  <a:gd name="T74" fmla="*/ 2147483646 w 298"/>
                  <a:gd name="T75" fmla="*/ 2147483646 h 298"/>
                  <a:gd name="T76" fmla="*/ 2147483646 w 298"/>
                  <a:gd name="T77" fmla="*/ 2147483646 h 298"/>
                  <a:gd name="T78" fmla="*/ 2147483646 w 298"/>
                  <a:gd name="T79" fmla="*/ 2147483646 h 298"/>
                  <a:gd name="T80" fmla="*/ 2147483646 w 298"/>
                  <a:gd name="T81" fmla="*/ 2147483646 h 298"/>
                  <a:gd name="T82" fmla="*/ 2147483646 w 298"/>
                  <a:gd name="T83" fmla="*/ 2147483646 h 298"/>
                  <a:gd name="T84" fmla="*/ 2147483646 w 298"/>
                  <a:gd name="T85" fmla="*/ 2147483646 h 298"/>
                  <a:gd name="T86" fmla="*/ 2147483646 w 298"/>
                  <a:gd name="T87" fmla="*/ 2147483646 h 298"/>
                  <a:gd name="T88" fmla="*/ 2147483646 w 298"/>
                  <a:gd name="T89" fmla="*/ 2147483646 h 298"/>
                  <a:gd name="T90" fmla="*/ 2147483646 w 298"/>
                  <a:gd name="T91" fmla="*/ 2147483646 h 298"/>
                  <a:gd name="T92" fmla="*/ 2147483646 w 298"/>
                  <a:gd name="T93" fmla="*/ 2147483646 h 298"/>
                  <a:gd name="T94" fmla="*/ 2147483646 w 298"/>
                  <a:gd name="T95" fmla="*/ 2147483646 h 298"/>
                  <a:gd name="T96" fmla="*/ 2147483646 w 298"/>
                  <a:gd name="T97" fmla="*/ 2147483646 h 298"/>
                  <a:gd name="T98" fmla="*/ 2147483646 w 298"/>
                  <a:gd name="T99" fmla="*/ 2147483646 h 298"/>
                  <a:gd name="T100" fmla="*/ 2147483646 w 298"/>
                  <a:gd name="T101" fmla="*/ 2147483646 h 298"/>
                  <a:gd name="T102" fmla="*/ 2147483646 w 298"/>
                  <a:gd name="T103" fmla="*/ 2147483646 h 298"/>
                  <a:gd name="T104" fmla="*/ 2147483646 w 298"/>
                  <a:gd name="T105" fmla="*/ 2147483646 h 298"/>
                  <a:gd name="T106" fmla="*/ 2147483646 w 298"/>
                  <a:gd name="T107" fmla="*/ 2147483646 h 298"/>
                  <a:gd name="T108" fmla="*/ 2147483646 w 298"/>
                  <a:gd name="T109" fmla="*/ 2147483646 h 298"/>
                  <a:gd name="T110" fmla="*/ 2147483646 w 298"/>
                  <a:gd name="T111" fmla="*/ 2147483646 h 298"/>
                  <a:gd name="T112" fmla="*/ 2147483646 w 298"/>
                  <a:gd name="T113" fmla="*/ 2147483646 h 298"/>
                  <a:gd name="T114" fmla="*/ 2147483646 w 298"/>
                  <a:gd name="T115" fmla="*/ 2147483646 h 298"/>
                  <a:gd name="T116" fmla="*/ 2147483646 w 298"/>
                  <a:gd name="T117" fmla="*/ 2147483646 h 2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8" h="298">
                    <a:moveTo>
                      <a:pt x="252" y="85"/>
                    </a:moveTo>
                    <a:cubicBezTo>
                      <a:pt x="252" y="88"/>
                      <a:pt x="253" y="91"/>
                      <a:pt x="256" y="93"/>
                    </a:cubicBezTo>
                    <a:cubicBezTo>
                      <a:pt x="256" y="93"/>
                      <a:pt x="256" y="93"/>
                      <a:pt x="256" y="93"/>
                    </a:cubicBezTo>
                    <a:cubicBezTo>
                      <a:pt x="294" y="132"/>
                      <a:pt x="294" y="132"/>
                      <a:pt x="294" y="132"/>
                    </a:cubicBezTo>
                    <a:cubicBezTo>
                      <a:pt x="294" y="132"/>
                      <a:pt x="294" y="132"/>
                      <a:pt x="294" y="132"/>
                    </a:cubicBezTo>
                    <a:cubicBezTo>
                      <a:pt x="296" y="134"/>
                      <a:pt x="298" y="137"/>
                      <a:pt x="298" y="140"/>
                    </a:cubicBezTo>
                    <a:cubicBezTo>
                      <a:pt x="298" y="91"/>
                      <a:pt x="298" y="91"/>
                      <a:pt x="298" y="91"/>
                    </a:cubicBezTo>
                    <a:cubicBezTo>
                      <a:pt x="298" y="89"/>
                      <a:pt x="296" y="86"/>
                      <a:pt x="295" y="84"/>
                    </a:cubicBezTo>
                    <a:cubicBezTo>
                      <a:pt x="214" y="3"/>
                      <a:pt x="214" y="3"/>
                      <a:pt x="214" y="3"/>
                    </a:cubicBezTo>
                    <a:cubicBezTo>
                      <a:pt x="212" y="2"/>
                      <a:pt x="209" y="0"/>
                      <a:pt x="207" y="0"/>
                    </a:cubicBezTo>
                    <a:cubicBezTo>
                      <a:pt x="201" y="0"/>
                      <a:pt x="201" y="0"/>
                      <a:pt x="201" y="0"/>
                    </a:cubicBezTo>
                    <a:cubicBezTo>
                      <a:pt x="201" y="0"/>
                      <a:pt x="201" y="0"/>
                      <a:pt x="201" y="0"/>
                    </a:cubicBezTo>
                    <a:cubicBezTo>
                      <a:pt x="201" y="0"/>
                      <a:pt x="201" y="0"/>
                      <a:pt x="201" y="0"/>
                    </a:cubicBezTo>
                    <a:cubicBezTo>
                      <a:pt x="199" y="0"/>
                      <a:pt x="198" y="1"/>
                      <a:pt x="198" y="3"/>
                    </a:cubicBezTo>
                    <a:cubicBezTo>
                      <a:pt x="198" y="42"/>
                      <a:pt x="198" y="42"/>
                      <a:pt x="198" y="42"/>
                    </a:cubicBezTo>
                    <a:cubicBezTo>
                      <a:pt x="198" y="44"/>
                      <a:pt x="196" y="46"/>
                      <a:pt x="193" y="46"/>
                    </a:cubicBezTo>
                    <a:cubicBezTo>
                      <a:pt x="189" y="46"/>
                      <a:pt x="189" y="46"/>
                      <a:pt x="189" y="46"/>
                    </a:cubicBezTo>
                    <a:cubicBezTo>
                      <a:pt x="189" y="9"/>
                      <a:pt x="189" y="9"/>
                      <a:pt x="189" y="9"/>
                    </a:cubicBezTo>
                    <a:cubicBezTo>
                      <a:pt x="189" y="4"/>
                      <a:pt x="185" y="0"/>
                      <a:pt x="181" y="0"/>
                    </a:cubicBezTo>
                    <a:cubicBezTo>
                      <a:pt x="118" y="0"/>
                      <a:pt x="118" y="0"/>
                      <a:pt x="118" y="0"/>
                    </a:cubicBezTo>
                    <a:cubicBezTo>
                      <a:pt x="113" y="0"/>
                      <a:pt x="109" y="4"/>
                      <a:pt x="109" y="9"/>
                    </a:cubicBezTo>
                    <a:cubicBezTo>
                      <a:pt x="109" y="46"/>
                      <a:pt x="109" y="46"/>
                      <a:pt x="109" y="46"/>
                    </a:cubicBezTo>
                    <a:cubicBezTo>
                      <a:pt x="105" y="46"/>
                      <a:pt x="105" y="46"/>
                      <a:pt x="105" y="46"/>
                    </a:cubicBezTo>
                    <a:cubicBezTo>
                      <a:pt x="102" y="46"/>
                      <a:pt x="100" y="44"/>
                      <a:pt x="100" y="42"/>
                    </a:cubicBezTo>
                    <a:cubicBezTo>
                      <a:pt x="100" y="3"/>
                      <a:pt x="100" y="3"/>
                      <a:pt x="100" y="3"/>
                    </a:cubicBezTo>
                    <a:cubicBezTo>
                      <a:pt x="100" y="1"/>
                      <a:pt x="99" y="0"/>
                      <a:pt x="98" y="0"/>
                    </a:cubicBezTo>
                    <a:cubicBezTo>
                      <a:pt x="98" y="0"/>
                      <a:pt x="98" y="0"/>
                      <a:pt x="98" y="0"/>
                    </a:cubicBezTo>
                    <a:cubicBezTo>
                      <a:pt x="92" y="0"/>
                      <a:pt x="92" y="0"/>
                      <a:pt x="92" y="0"/>
                    </a:cubicBezTo>
                    <a:cubicBezTo>
                      <a:pt x="89" y="0"/>
                      <a:pt x="86" y="2"/>
                      <a:pt x="85" y="3"/>
                    </a:cubicBezTo>
                    <a:cubicBezTo>
                      <a:pt x="3" y="84"/>
                      <a:pt x="3" y="84"/>
                      <a:pt x="3" y="84"/>
                    </a:cubicBezTo>
                    <a:cubicBezTo>
                      <a:pt x="2" y="86"/>
                      <a:pt x="0" y="89"/>
                      <a:pt x="0" y="91"/>
                    </a:cubicBezTo>
                    <a:cubicBezTo>
                      <a:pt x="0" y="140"/>
                      <a:pt x="0" y="140"/>
                      <a:pt x="0" y="140"/>
                    </a:cubicBezTo>
                    <a:cubicBezTo>
                      <a:pt x="0" y="137"/>
                      <a:pt x="2" y="134"/>
                      <a:pt x="4" y="132"/>
                    </a:cubicBezTo>
                    <a:cubicBezTo>
                      <a:pt x="4" y="132"/>
                      <a:pt x="4" y="132"/>
                      <a:pt x="4" y="132"/>
                    </a:cubicBezTo>
                    <a:cubicBezTo>
                      <a:pt x="42" y="93"/>
                      <a:pt x="42" y="93"/>
                      <a:pt x="42" y="93"/>
                    </a:cubicBezTo>
                    <a:cubicBezTo>
                      <a:pt x="43" y="93"/>
                      <a:pt x="43" y="93"/>
                      <a:pt x="43" y="93"/>
                    </a:cubicBezTo>
                    <a:cubicBezTo>
                      <a:pt x="45" y="91"/>
                      <a:pt x="46" y="88"/>
                      <a:pt x="46" y="85"/>
                    </a:cubicBezTo>
                    <a:cubicBezTo>
                      <a:pt x="46" y="89"/>
                      <a:pt x="46" y="89"/>
                      <a:pt x="46" y="89"/>
                    </a:cubicBezTo>
                    <a:cubicBezTo>
                      <a:pt x="46" y="93"/>
                      <a:pt x="46" y="93"/>
                      <a:pt x="46" y="93"/>
                    </a:cubicBezTo>
                    <a:cubicBezTo>
                      <a:pt x="46" y="96"/>
                      <a:pt x="45" y="99"/>
                      <a:pt x="43" y="101"/>
                    </a:cubicBezTo>
                    <a:cubicBezTo>
                      <a:pt x="43" y="101"/>
                      <a:pt x="43" y="101"/>
                      <a:pt x="43" y="101"/>
                    </a:cubicBezTo>
                    <a:cubicBezTo>
                      <a:pt x="4" y="140"/>
                      <a:pt x="4" y="140"/>
                      <a:pt x="4" y="140"/>
                    </a:cubicBezTo>
                    <a:cubicBezTo>
                      <a:pt x="4" y="140"/>
                      <a:pt x="4" y="140"/>
                      <a:pt x="4" y="140"/>
                    </a:cubicBezTo>
                    <a:cubicBezTo>
                      <a:pt x="2" y="142"/>
                      <a:pt x="0" y="145"/>
                      <a:pt x="0" y="148"/>
                    </a:cubicBezTo>
                    <a:cubicBezTo>
                      <a:pt x="0" y="192"/>
                      <a:pt x="0" y="192"/>
                      <a:pt x="0" y="192"/>
                    </a:cubicBezTo>
                    <a:cubicBezTo>
                      <a:pt x="0" y="189"/>
                      <a:pt x="2" y="186"/>
                      <a:pt x="4" y="184"/>
                    </a:cubicBezTo>
                    <a:cubicBezTo>
                      <a:pt x="4" y="184"/>
                      <a:pt x="4" y="184"/>
                      <a:pt x="4" y="184"/>
                    </a:cubicBezTo>
                    <a:cubicBezTo>
                      <a:pt x="42" y="145"/>
                      <a:pt x="42" y="145"/>
                      <a:pt x="42" y="145"/>
                    </a:cubicBezTo>
                    <a:cubicBezTo>
                      <a:pt x="43" y="145"/>
                      <a:pt x="43" y="145"/>
                      <a:pt x="43" y="145"/>
                    </a:cubicBezTo>
                    <a:cubicBezTo>
                      <a:pt x="45" y="143"/>
                      <a:pt x="46" y="140"/>
                      <a:pt x="46" y="137"/>
                    </a:cubicBezTo>
                    <a:cubicBezTo>
                      <a:pt x="46" y="141"/>
                      <a:pt x="46" y="141"/>
                      <a:pt x="46" y="141"/>
                    </a:cubicBezTo>
                    <a:cubicBezTo>
                      <a:pt x="46" y="145"/>
                      <a:pt x="46" y="145"/>
                      <a:pt x="46" y="145"/>
                    </a:cubicBezTo>
                    <a:cubicBezTo>
                      <a:pt x="46" y="148"/>
                      <a:pt x="45" y="151"/>
                      <a:pt x="43" y="153"/>
                    </a:cubicBezTo>
                    <a:cubicBezTo>
                      <a:pt x="43" y="153"/>
                      <a:pt x="43" y="153"/>
                      <a:pt x="43" y="153"/>
                    </a:cubicBezTo>
                    <a:cubicBezTo>
                      <a:pt x="4" y="192"/>
                      <a:pt x="4" y="192"/>
                      <a:pt x="4" y="192"/>
                    </a:cubicBezTo>
                    <a:cubicBezTo>
                      <a:pt x="4" y="192"/>
                      <a:pt x="4" y="192"/>
                      <a:pt x="4" y="192"/>
                    </a:cubicBezTo>
                    <a:cubicBezTo>
                      <a:pt x="2" y="194"/>
                      <a:pt x="0" y="197"/>
                      <a:pt x="0" y="200"/>
                    </a:cubicBezTo>
                    <a:cubicBezTo>
                      <a:pt x="0" y="206"/>
                      <a:pt x="0" y="206"/>
                      <a:pt x="0" y="206"/>
                    </a:cubicBezTo>
                    <a:cubicBezTo>
                      <a:pt x="0" y="209"/>
                      <a:pt x="2" y="212"/>
                      <a:pt x="3" y="213"/>
                    </a:cubicBezTo>
                    <a:cubicBezTo>
                      <a:pt x="15" y="225"/>
                      <a:pt x="15" y="225"/>
                      <a:pt x="15" y="225"/>
                    </a:cubicBezTo>
                    <a:cubicBezTo>
                      <a:pt x="42" y="197"/>
                      <a:pt x="42" y="197"/>
                      <a:pt x="42" y="197"/>
                    </a:cubicBezTo>
                    <a:cubicBezTo>
                      <a:pt x="43" y="197"/>
                      <a:pt x="43" y="197"/>
                      <a:pt x="43" y="197"/>
                    </a:cubicBezTo>
                    <a:cubicBezTo>
                      <a:pt x="45" y="195"/>
                      <a:pt x="46" y="192"/>
                      <a:pt x="46" y="189"/>
                    </a:cubicBezTo>
                    <a:cubicBezTo>
                      <a:pt x="46" y="193"/>
                      <a:pt x="46" y="193"/>
                      <a:pt x="46" y="193"/>
                    </a:cubicBezTo>
                    <a:cubicBezTo>
                      <a:pt x="46" y="197"/>
                      <a:pt x="46" y="197"/>
                      <a:pt x="46" y="197"/>
                    </a:cubicBezTo>
                    <a:cubicBezTo>
                      <a:pt x="46" y="200"/>
                      <a:pt x="45" y="203"/>
                      <a:pt x="43" y="205"/>
                    </a:cubicBezTo>
                    <a:cubicBezTo>
                      <a:pt x="43" y="205"/>
                      <a:pt x="43" y="205"/>
                      <a:pt x="43" y="205"/>
                    </a:cubicBezTo>
                    <a:cubicBezTo>
                      <a:pt x="19" y="229"/>
                      <a:pt x="19" y="229"/>
                      <a:pt x="19" y="229"/>
                    </a:cubicBezTo>
                    <a:cubicBezTo>
                      <a:pt x="84" y="294"/>
                      <a:pt x="84" y="294"/>
                      <a:pt x="84" y="294"/>
                    </a:cubicBezTo>
                    <a:cubicBezTo>
                      <a:pt x="102" y="262"/>
                      <a:pt x="102" y="262"/>
                      <a:pt x="102" y="262"/>
                    </a:cubicBezTo>
                    <a:cubicBezTo>
                      <a:pt x="103" y="259"/>
                      <a:pt x="106" y="258"/>
                      <a:pt x="109" y="258"/>
                    </a:cubicBezTo>
                    <a:cubicBezTo>
                      <a:pt x="112" y="258"/>
                      <a:pt x="112" y="258"/>
                      <a:pt x="112" y="258"/>
                    </a:cubicBezTo>
                    <a:cubicBezTo>
                      <a:pt x="116" y="258"/>
                      <a:pt x="116" y="258"/>
                      <a:pt x="116" y="258"/>
                    </a:cubicBezTo>
                    <a:cubicBezTo>
                      <a:pt x="113" y="258"/>
                      <a:pt x="110" y="260"/>
                      <a:pt x="108" y="262"/>
                    </a:cubicBezTo>
                    <a:cubicBezTo>
                      <a:pt x="108" y="262"/>
                      <a:pt x="108" y="262"/>
                      <a:pt x="108" y="262"/>
                    </a:cubicBezTo>
                    <a:cubicBezTo>
                      <a:pt x="89" y="297"/>
                      <a:pt x="89" y="297"/>
                      <a:pt x="89" y="297"/>
                    </a:cubicBezTo>
                    <a:cubicBezTo>
                      <a:pt x="90" y="297"/>
                      <a:pt x="91" y="298"/>
                      <a:pt x="92" y="298"/>
                    </a:cubicBezTo>
                    <a:cubicBezTo>
                      <a:pt x="125" y="298"/>
                      <a:pt x="125" y="298"/>
                      <a:pt x="125" y="298"/>
                    </a:cubicBezTo>
                    <a:cubicBezTo>
                      <a:pt x="131" y="262"/>
                      <a:pt x="131" y="262"/>
                      <a:pt x="131" y="262"/>
                    </a:cubicBezTo>
                    <a:cubicBezTo>
                      <a:pt x="132" y="260"/>
                      <a:pt x="134" y="258"/>
                      <a:pt x="137" y="258"/>
                    </a:cubicBezTo>
                    <a:cubicBezTo>
                      <a:pt x="137" y="258"/>
                      <a:pt x="137" y="258"/>
                      <a:pt x="137" y="258"/>
                    </a:cubicBezTo>
                    <a:cubicBezTo>
                      <a:pt x="138" y="258"/>
                      <a:pt x="138" y="258"/>
                      <a:pt x="138" y="258"/>
                    </a:cubicBezTo>
                    <a:cubicBezTo>
                      <a:pt x="143" y="258"/>
                      <a:pt x="143" y="258"/>
                      <a:pt x="143" y="258"/>
                    </a:cubicBezTo>
                    <a:cubicBezTo>
                      <a:pt x="140" y="258"/>
                      <a:pt x="138" y="260"/>
                      <a:pt x="137" y="262"/>
                    </a:cubicBezTo>
                    <a:cubicBezTo>
                      <a:pt x="131" y="298"/>
                      <a:pt x="131" y="298"/>
                      <a:pt x="131" y="298"/>
                    </a:cubicBezTo>
                    <a:cubicBezTo>
                      <a:pt x="167" y="298"/>
                      <a:pt x="167" y="298"/>
                      <a:pt x="167" y="298"/>
                    </a:cubicBezTo>
                    <a:cubicBezTo>
                      <a:pt x="161" y="262"/>
                      <a:pt x="161" y="262"/>
                      <a:pt x="161" y="262"/>
                    </a:cubicBezTo>
                    <a:cubicBezTo>
                      <a:pt x="160" y="260"/>
                      <a:pt x="158" y="258"/>
                      <a:pt x="155" y="258"/>
                    </a:cubicBezTo>
                    <a:cubicBezTo>
                      <a:pt x="160" y="258"/>
                      <a:pt x="160" y="258"/>
                      <a:pt x="160" y="258"/>
                    </a:cubicBezTo>
                    <a:cubicBezTo>
                      <a:pt x="161" y="258"/>
                      <a:pt x="161" y="258"/>
                      <a:pt x="161" y="258"/>
                    </a:cubicBezTo>
                    <a:cubicBezTo>
                      <a:pt x="161" y="258"/>
                      <a:pt x="161" y="258"/>
                      <a:pt x="161" y="258"/>
                    </a:cubicBezTo>
                    <a:cubicBezTo>
                      <a:pt x="164" y="258"/>
                      <a:pt x="166" y="260"/>
                      <a:pt x="167" y="262"/>
                    </a:cubicBezTo>
                    <a:cubicBezTo>
                      <a:pt x="173" y="298"/>
                      <a:pt x="173" y="298"/>
                      <a:pt x="173" y="298"/>
                    </a:cubicBezTo>
                    <a:cubicBezTo>
                      <a:pt x="207" y="298"/>
                      <a:pt x="207" y="298"/>
                      <a:pt x="207" y="298"/>
                    </a:cubicBezTo>
                    <a:cubicBezTo>
                      <a:pt x="207" y="298"/>
                      <a:pt x="208" y="297"/>
                      <a:pt x="209" y="297"/>
                    </a:cubicBezTo>
                    <a:cubicBezTo>
                      <a:pt x="190" y="262"/>
                      <a:pt x="190" y="262"/>
                      <a:pt x="190" y="262"/>
                    </a:cubicBezTo>
                    <a:cubicBezTo>
                      <a:pt x="190" y="262"/>
                      <a:pt x="190" y="262"/>
                      <a:pt x="190" y="262"/>
                    </a:cubicBezTo>
                    <a:cubicBezTo>
                      <a:pt x="188" y="260"/>
                      <a:pt x="185" y="258"/>
                      <a:pt x="182" y="258"/>
                    </a:cubicBezTo>
                    <a:cubicBezTo>
                      <a:pt x="186" y="258"/>
                      <a:pt x="186" y="258"/>
                      <a:pt x="186" y="258"/>
                    </a:cubicBezTo>
                    <a:cubicBezTo>
                      <a:pt x="189" y="258"/>
                      <a:pt x="189" y="258"/>
                      <a:pt x="189" y="258"/>
                    </a:cubicBezTo>
                    <a:cubicBezTo>
                      <a:pt x="192" y="258"/>
                      <a:pt x="195" y="259"/>
                      <a:pt x="197" y="262"/>
                    </a:cubicBezTo>
                    <a:cubicBezTo>
                      <a:pt x="214" y="294"/>
                      <a:pt x="214" y="294"/>
                      <a:pt x="214" y="294"/>
                    </a:cubicBezTo>
                    <a:cubicBezTo>
                      <a:pt x="279" y="229"/>
                      <a:pt x="279" y="229"/>
                      <a:pt x="279" y="229"/>
                    </a:cubicBezTo>
                    <a:cubicBezTo>
                      <a:pt x="255" y="205"/>
                      <a:pt x="255" y="205"/>
                      <a:pt x="255" y="205"/>
                    </a:cubicBezTo>
                    <a:cubicBezTo>
                      <a:pt x="255" y="205"/>
                      <a:pt x="255" y="205"/>
                      <a:pt x="255" y="205"/>
                    </a:cubicBezTo>
                    <a:cubicBezTo>
                      <a:pt x="253" y="203"/>
                      <a:pt x="252" y="200"/>
                      <a:pt x="252" y="197"/>
                    </a:cubicBezTo>
                    <a:cubicBezTo>
                      <a:pt x="252" y="193"/>
                      <a:pt x="252" y="193"/>
                      <a:pt x="252" y="193"/>
                    </a:cubicBezTo>
                    <a:cubicBezTo>
                      <a:pt x="252" y="189"/>
                      <a:pt x="252" y="189"/>
                      <a:pt x="252" y="189"/>
                    </a:cubicBezTo>
                    <a:cubicBezTo>
                      <a:pt x="252" y="192"/>
                      <a:pt x="253" y="195"/>
                      <a:pt x="256" y="197"/>
                    </a:cubicBezTo>
                    <a:cubicBezTo>
                      <a:pt x="256" y="197"/>
                      <a:pt x="256" y="197"/>
                      <a:pt x="256" y="197"/>
                    </a:cubicBezTo>
                    <a:cubicBezTo>
                      <a:pt x="284" y="225"/>
                      <a:pt x="284" y="225"/>
                      <a:pt x="284" y="225"/>
                    </a:cubicBezTo>
                    <a:cubicBezTo>
                      <a:pt x="295" y="213"/>
                      <a:pt x="295" y="213"/>
                      <a:pt x="295" y="213"/>
                    </a:cubicBezTo>
                    <a:cubicBezTo>
                      <a:pt x="296" y="212"/>
                      <a:pt x="298" y="209"/>
                      <a:pt x="298" y="206"/>
                    </a:cubicBezTo>
                    <a:cubicBezTo>
                      <a:pt x="298" y="200"/>
                      <a:pt x="298" y="200"/>
                      <a:pt x="298" y="200"/>
                    </a:cubicBezTo>
                    <a:cubicBezTo>
                      <a:pt x="298" y="197"/>
                      <a:pt x="296" y="194"/>
                      <a:pt x="294" y="192"/>
                    </a:cubicBezTo>
                    <a:cubicBezTo>
                      <a:pt x="294" y="192"/>
                      <a:pt x="294" y="192"/>
                      <a:pt x="294" y="192"/>
                    </a:cubicBezTo>
                    <a:cubicBezTo>
                      <a:pt x="255" y="153"/>
                      <a:pt x="255" y="153"/>
                      <a:pt x="255" y="153"/>
                    </a:cubicBezTo>
                    <a:cubicBezTo>
                      <a:pt x="255" y="153"/>
                      <a:pt x="255" y="153"/>
                      <a:pt x="255" y="153"/>
                    </a:cubicBezTo>
                    <a:cubicBezTo>
                      <a:pt x="253" y="151"/>
                      <a:pt x="252" y="148"/>
                      <a:pt x="252" y="145"/>
                    </a:cubicBezTo>
                    <a:cubicBezTo>
                      <a:pt x="252" y="141"/>
                      <a:pt x="252" y="141"/>
                      <a:pt x="252" y="141"/>
                    </a:cubicBezTo>
                    <a:cubicBezTo>
                      <a:pt x="252" y="137"/>
                      <a:pt x="252" y="137"/>
                      <a:pt x="252" y="137"/>
                    </a:cubicBezTo>
                    <a:cubicBezTo>
                      <a:pt x="252" y="140"/>
                      <a:pt x="253" y="143"/>
                      <a:pt x="256" y="145"/>
                    </a:cubicBezTo>
                    <a:cubicBezTo>
                      <a:pt x="256" y="145"/>
                      <a:pt x="256" y="145"/>
                      <a:pt x="256" y="145"/>
                    </a:cubicBezTo>
                    <a:cubicBezTo>
                      <a:pt x="294" y="184"/>
                      <a:pt x="294" y="184"/>
                      <a:pt x="294" y="184"/>
                    </a:cubicBezTo>
                    <a:cubicBezTo>
                      <a:pt x="294" y="184"/>
                      <a:pt x="294" y="184"/>
                      <a:pt x="294" y="184"/>
                    </a:cubicBezTo>
                    <a:cubicBezTo>
                      <a:pt x="296" y="186"/>
                      <a:pt x="298" y="189"/>
                      <a:pt x="298" y="192"/>
                    </a:cubicBezTo>
                    <a:cubicBezTo>
                      <a:pt x="298" y="148"/>
                      <a:pt x="298" y="148"/>
                      <a:pt x="298" y="148"/>
                    </a:cubicBezTo>
                    <a:cubicBezTo>
                      <a:pt x="298" y="145"/>
                      <a:pt x="296" y="142"/>
                      <a:pt x="294" y="140"/>
                    </a:cubicBezTo>
                    <a:cubicBezTo>
                      <a:pt x="294" y="140"/>
                      <a:pt x="294" y="140"/>
                      <a:pt x="294" y="140"/>
                    </a:cubicBezTo>
                    <a:cubicBezTo>
                      <a:pt x="255" y="101"/>
                      <a:pt x="255" y="101"/>
                      <a:pt x="255" y="101"/>
                    </a:cubicBezTo>
                    <a:cubicBezTo>
                      <a:pt x="255" y="101"/>
                      <a:pt x="255" y="101"/>
                      <a:pt x="255" y="101"/>
                    </a:cubicBezTo>
                    <a:cubicBezTo>
                      <a:pt x="253" y="99"/>
                      <a:pt x="252" y="96"/>
                      <a:pt x="252" y="93"/>
                    </a:cubicBezTo>
                    <a:cubicBezTo>
                      <a:pt x="252" y="89"/>
                      <a:pt x="252" y="89"/>
                      <a:pt x="252" y="89"/>
                    </a:cubicBezTo>
                    <a:lnTo>
                      <a:pt x="252" y="85"/>
                    </a:lnTo>
                    <a:close/>
                    <a:moveTo>
                      <a:pt x="181" y="87"/>
                    </a:moveTo>
                    <a:cubicBezTo>
                      <a:pt x="182" y="75"/>
                      <a:pt x="182" y="77"/>
                      <a:pt x="189" y="74"/>
                    </a:cubicBezTo>
                    <a:cubicBezTo>
                      <a:pt x="197" y="73"/>
                      <a:pt x="201" y="71"/>
                      <a:pt x="205" y="72"/>
                    </a:cubicBezTo>
                    <a:cubicBezTo>
                      <a:pt x="209" y="72"/>
                      <a:pt x="219" y="72"/>
                      <a:pt x="227" y="75"/>
                    </a:cubicBezTo>
                    <a:cubicBezTo>
                      <a:pt x="231" y="76"/>
                      <a:pt x="229" y="78"/>
                      <a:pt x="230" y="91"/>
                    </a:cubicBezTo>
                    <a:cubicBezTo>
                      <a:pt x="229" y="97"/>
                      <a:pt x="228" y="96"/>
                      <a:pt x="223" y="96"/>
                    </a:cubicBezTo>
                    <a:cubicBezTo>
                      <a:pt x="219" y="96"/>
                      <a:pt x="217" y="96"/>
                      <a:pt x="211" y="95"/>
                    </a:cubicBezTo>
                    <a:cubicBezTo>
                      <a:pt x="209" y="93"/>
                      <a:pt x="207" y="80"/>
                      <a:pt x="203" y="82"/>
                    </a:cubicBezTo>
                    <a:cubicBezTo>
                      <a:pt x="201" y="83"/>
                      <a:pt x="203" y="83"/>
                      <a:pt x="200" y="89"/>
                    </a:cubicBezTo>
                    <a:cubicBezTo>
                      <a:pt x="199" y="90"/>
                      <a:pt x="198" y="93"/>
                      <a:pt x="197" y="94"/>
                    </a:cubicBezTo>
                    <a:cubicBezTo>
                      <a:pt x="193" y="96"/>
                      <a:pt x="189" y="96"/>
                      <a:pt x="184" y="96"/>
                    </a:cubicBezTo>
                    <a:cubicBezTo>
                      <a:pt x="180" y="96"/>
                      <a:pt x="181" y="94"/>
                      <a:pt x="181" y="87"/>
                    </a:cubicBezTo>
                    <a:close/>
                    <a:moveTo>
                      <a:pt x="172" y="77"/>
                    </a:moveTo>
                    <a:cubicBezTo>
                      <a:pt x="173" y="75"/>
                      <a:pt x="172" y="74"/>
                      <a:pt x="174" y="74"/>
                    </a:cubicBezTo>
                    <a:cubicBezTo>
                      <a:pt x="178" y="74"/>
                      <a:pt x="178" y="75"/>
                      <a:pt x="178" y="77"/>
                    </a:cubicBezTo>
                    <a:cubicBezTo>
                      <a:pt x="178" y="79"/>
                      <a:pt x="178" y="85"/>
                      <a:pt x="178" y="90"/>
                    </a:cubicBezTo>
                    <a:cubicBezTo>
                      <a:pt x="178" y="93"/>
                      <a:pt x="178" y="99"/>
                      <a:pt x="175" y="100"/>
                    </a:cubicBezTo>
                    <a:cubicBezTo>
                      <a:pt x="173" y="100"/>
                      <a:pt x="171" y="100"/>
                      <a:pt x="171" y="97"/>
                    </a:cubicBezTo>
                    <a:cubicBezTo>
                      <a:pt x="171" y="96"/>
                      <a:pt x="172" y="93"/>
                      <a:pt x="173" y="91"/>
                    </a:cubicBezTo>
                    <a:cubicBezTo>
                      <a:pt x="173" y="88"/>
                      <a:pt x="173" y="80"/>
                      <a:pt x="172" y="77"/>
                    </a:cubicBezTo>
                    <a:close/>
                    <a:moveTo>
                      <a:pt x="174" y="108"/>
                    </a:moveTo>
                    <a:cubicBezTo>
                      <a:pt x="177" y="109"/>
                      <a:pt x="177" y="118"/>
                      <a:pt x="177" y="118"/>
                    </a:cubicBezTo>
                    <a:cubicBezTo>
                      <a:pt x="177" y="120"/>
                      <a:pt x="177" y="128"/>
                      <a:pt x="177" y="131"/>
                    </a:cubicBezTo>
                    <a:cubicBezTo>
                      <a:pt x="177" y="133"/>
                      <a:pt x="178" y="135"/>
                      <a:pt x="177" y="137"/>
                    </a:cubicBezTo>
                    <a:cubicBezTo>
                      <a:pt x="176" y="137"/>
                      <a:pt x="175" y="137"/>
                      <a:pt x="173" y="137"/>
                    </a:cubicBezTo>
                    <a:cubicBezTo>
                      <a:pt x="172" y="136"/>
                      <a:pt x="171" y="129"/>
                      <a:pt x="171" y="127"/>
                    </a:cubicBezTo>
                    <a:cubicBezTo>
                      <a:pt x="171" y="124"/>
                      <a:pt x="171" y="119"/>
                      <a:pt x="170" y="113"/>
                    </a:cubicBezTo>
                    <a:cubicBezTo>
                      <a:pt x="170" y="108"/>
                      <a:pt x="170" y="108"/>
                      <a:pt x="174" y="108"/>
                    </a:cubicBezTo>
                    <a:close/>
                    <a:moveTo>
                      <a:pt x="163" y="103"/>
                    </a:moveTo>
                    <a:cubicBezTo>
                      <a:pt x="163" y="99"/>
                      <a:pt x="164" y="85"/>
                      <a:pt x="164" y="81"/>
                    </a:cubicBezTo>
                    <a:cubicBezTo>
                      <a:pt x="164" y="79"/>
                      <a:pt x="163" y="76"/>
                      <a:pt x="164" y="73"/>
                    </a:cubicBezTo>
                    <a:cubicBezTo>
                      <a:pt x="164" y="72"/>
                      <a:pt x="166" y="72"/>
                      <a:pt x="168" y="72"/>
                    </a:cubicBezTo>
                    <a:cubicBezTo>
                      <a:pt x="171" y="71"/>
                      <a:pt x="170" y="82"/>
                      <a:pt x="170" y="82"/>
                    </a:cubicBezTo>
                    <a:cubicBezTo>
                      <a:pt x="170" y="92"/>
                      <a:pt x="167" y="111"/>
                      <a:pt x="167" y="116"/>
                    </a:cubicBezTo>
                    <a:cubicBezTo>
                      <a:pt x="166" y="124"/>
                      <a:pt x="170" y="146"/>
                      <a:pt x="168" y="148"/>
                    </a:cubicBezTo>
                    <a:cubicBezTo>
                      <a:pt x="167" y="149"/>
                      <a:pt x="164" y="149"/>
                      <a:pt x="164" y="148"/>
                    </a:cubicBezTo>
                    <a:cubicBezTo>
                      <a:pt x="162" y="142"/>
                      <a:pt x="162" y="133"/>
                      <a:pt x="161" y="125"/>
                    </a:cubicBezTo>
                    <a:cubicBezTo>
                      <a:pt x="161" y="116"/>
                      <a:pt x="162" y="107"/>
                      <a:pt x="163" y="103"/>
                    </a:cubicBezTo>
                    <a:close/>
                    <a:moveTo>
                      <a:pt x="154" y="90"/>
                    </a:moveTo>
                    <a:cubicBezTo>
                      <a:pt x="155" y="84"/>
                      <a:pt x="155" y="77"/>
                      <a:pt x="155" y="75"/>
                    </a:cubicBezTo>
                    <a:cubicBezTo>
                      <a:pt x="156" y="75"/>
                      <a:pt x="157" y="74"/>
                      <a:pt x="159" y="75"/>
                    </a:cubicBezTo>
                    <a:cubicBezTo>
                      <a:pt x="161" y="76"/>
                      <a:pt x="162" y="95"/>
                      <a:pt x="157" y="99"/>
                    </a:cubicBezTo>
                    <a:cubicBezTo>
                      <a:pt x="156" y="99"/>
                      <a:pt x="154" y="99"/>
                      <a:pt x="153" y="98"/>
                    </a:cubicBezTo>
                    <a:cubicBezTo>
                      <a:pt x="153" y="97"/>
                      <a:pt x="153" y="94"/>
                      <a:pt x="154" y="90"/>
                    </a:cubicBezTo>
                    <a:close/>
                    <a:moveTo>
                      <a:pt x="151" y="115"/>
                    </a:moveTo>
                    <a:cubicBezTo>
                      <a:pt x="151" y="108"/>
                      <a:pt x="152" y="106"/>
                      <a:pt x="154" y="104"/>
                    </a:cubicBezTo>
                    <a:cubicBezTo>
                      <a:pt x="155" y="103"/>
                      <a:pt x="158" y="105"/>
                      <a:pt x="158" y="105"/>
                    </a:cubicBezTo>
                    <a:cubicBezTo>
                      <a:pt x="159" y="108"/>
                      <a:pt x="158" y="122"/>
                      <a:pt x="157" y="128"/>
                    </a:cubicBezTo>
                    <a:cubicBezTo>
                      <a:pt x="157" y="134"/>
                      <a:pt x="159" y="140"/>
                      <a:pt x="157" y="141"/>
                    </a:cubicBezTo>
                    <a:cubicBezTo>
                      <a:pt x="154" y="142"/>
                      <a:pt x="152" y="141"/>
                      <a:pt x="152" y="139"/>
                    </a:cubicBezTo>
                    <a:cubicBezTo>
                      <a:pt x="151" y="132"/>
                      <a:pt x="151" y="115"/>
                      <a:pt x="151" y="115"/>
                    </a:cubicBezTo>
                    <a:close/>
                    <a:moveTo>
                      <a:pt x="145" y="210"/>
                    </a:moveTo>
                    <a:cubicBezTo>
                      <a:pt x="144" y="220"/>
                      <a:pt x="144" y="219"/>
                      <a:pt x="137" y="219"/>
                    </a:cubicBezTo>
                    <a:cubicBezTo>
                      <a:pt x="131" y="219"/>
                      <a:pt x="116" y="219"/>
                      <a:pt x="115" y="219"/>
                    </a:cubicBezTo>
                    <a:cubicBezTo>
                      <a:pt x="115" y="220"/>
                      <a:pt x="114" y="223"/>
                      <a:pt x="115" y="226"/>
                    </a:cubicBezTo>
                    <a:cubicBezTo>
                      <a:pt x="115" y="230"/>
                      <a:pt x="117" y="231"/>
                      <a:pt x="101" y="233"/>
                    </a:cubicBezTo>
                    <a:cubicBezTo>
                      <a:pt x="97" y="233"/>
                      <a:pt x="73" y="232"/>
                      <a:pt x="71" y="229"/>
                    </a:cubicBezTo>
                    <a:cubicBezTo>
                      <a:pt x="70" y="226"/>
                      <a:pt x="67" y="222"/>
                      <a:pt x="69" y="218"/>
                    </a:cubicBezTo>
                    <a:cubicBezTo>
                      <a:pt x="72" y="220"/>
                      <a:pt x="76" y="222"/>
                      <a:pt x="83" y="225"/>
                    </a:cubicBezTo>
                    <a:cubicBezTo>
                      <a:pt x="89" y="226"/>
                      <a:pt x="98" y="227"/>
                      <a:pt x="103" y="225"/>
                    </a:cubicBezTo>
                    <a:cubicBezTo>
                      <a:pt x="107" y="224"/>
                      <a:pt x="107" y="223"/>
                      <a:pt x="106" y="219"/>
                    </a:cubicBezTo>
                    <a:cubicBezTo>
                      <a:pt x="95" y="219"/>
                      <a:pt x="89" y="218"/>
                      <a:pt x="85" y="218"/>
                    </a:cubicBezTo>
                    <a:cubicBezTo>
                      <a:pt x="79" y="217"/>
                      <a:pt x="79" y="217"/>
                      <a:pt x="79" y="214"/>
                    </a:cubicBezTo>
                    <a:cubicBezTo>
                      <a:pt x="80" y="212"/>
                      <a:pt x="80" y="211"/>
                      <a:pt x="84" y="211"/>
                    </a:cubicBezTo>
                    <a:cubicBezTo>
                      <a:pt x="87" y="212"/>
                      <a:pt x="91" y="212"/>
                      <a:pt x="98" y="212"/>
                    </a:cubicBezTo>
                    <a:cubicBezTo>
                      <a:pt x="103" y="212"/>
                      <a:pt x="106" y="212"/>
                      <a:pt x="106" y="212"/>
                    </a:cubicBezTo>
                    <a:cubicBezTo>
                      <a:pt x="106" y="207"/>
                      <a:pt x="106" y="207"/>
                      <a:pt x="106" y="207"/>
                    </a:cubicBezTo>
                    <a:cubicBezTo>
                      <a:pt x="106" y="207"/>
                      <a:pt x="98" y="207"/>
                      <a:pt x="94" y="207"/>
                    </a:cubicBezTo>
                    <a:cubicBezTo>
                      <a:pt x="84" y="207"/>
                      <a:pt x="86" y="205"/>
                      <a:pt x="85" y="201"/>
                    </a:cubicBezTo>
                    <a:cubicBezTo>
                      <a:pt x="86" y="192"/>
                      <a:pt x="86" y="193"/>
                      <a:pt x="94" y="193"/>
                    </a:cubicBezTo>
                    <a:cubicBezTo>
                      <a:pt x="100" y="193"/>
                      <a:pt x="119" y="192"/>
                      <a:pt x="123" y="193"/>
                    </a:cubicBezTo>
                    <a:cubicBezTo>
                      <a:pt x="131" y="193"/>
                      <a:pt x="130" y="194"/>
                      <a:pt x="130" y="200"/>
                    </a:cubicBezTo>
                    <a:cubicBezTo>
                      <a:pt x="129" y="204"/>
                      <a:pt x="130" y="206"/>
                      <a:pt x="123" y="207"/>
                    </a:cubicBezTo>
                    <a:cubicBezTo>
                      <a:pt x="122" y="207"/>
                      <a:pt x="115" y="207"/>
                      <a:pt x="115" y="207"/>
                    </a:cubicBezTo>
                    <a:cubicBezTo>
                      <a:pt x="115" y="212"/>
                      <a:pt x="115" y="212"/>
                      <a:pt x="115" y="212"/>
                    </a:cubicBezTo>
                    <a:cubicBezTo>
                      <a:pt x="131" y="212"/>
                      <a:pt x="131" y="212"/>
                      <a:pt x="131" y="212"/>
                    </a:cubicBezTo>
                    <a:cubicBezTo>
                      <a:pt x="131" y="212"/>
                      <a:pt x="137" y="212"/>
                      <a:pt x="137" y="207"/>
                    </a:cubicBezTo>
                    <a:cubicBezTo>
                      <a:pt x="137" y="202"/>
                      <a:pt x="138" y="195"/>
                      <a:pt x="138" y="195"/>
                    </a:cubicBezTo>
                    <a:cubicBezTo>
                      <a:pt x="138" y="195"/>
                      <a:pt x="138" y="190"/>
                      <a:pt x="133" y="190"/>
                    </a:cubicBezTo>
                    <a:cubicBezTo>
                      <a:pt x="128" y="190"/>
                      <a:pt x="100" y="189"/>
                      <a:pt x="88" y="189"/>
                    </a:cubicBezTo>
                    <a:cubicBezTo>
                      <a:pt x="80" y="189"/>
                      <a:pt x="79" y="191"/>
                      <a:pt x="79" y="194"/>
                    </a:cubicBezTo>
                    <a:cubicBezTo>
                      <a:pt x="78" y="197"/>
                      <a:pt x="77" y="211"/>
                      <a:pt x="75" y="211"/>
                    </a:cubicBezTo>
                    <a:cubicBezTo>
                      <a:pt x="68" y="209"/>
                      <a:pt x="70" y="208"/>
                      <a:pt x="70" y="204"/>
                    </a:cubicBezTo>
                    <a:cubicBezTo>
                      <a:pt x="70" y="199"/>
                      <a:pt x="71" y="194"/>
                      <a:pt x="72" y="189"/>
                    </a:cubicBezTo>
                    <a:cubicBezTo>
                      <a:pt x="73" y="185"/>
                      <a:pt x="74" y="183"/>
                      <a:pt x="95" y="183"/>
                    </a:cubicBezTo>
                    <a:cubicBezTo>
                      <a:pt x="105" y="183"/>
                      <a:pt x="135" y="183"/>
                      <a:pt x="135" y="183"/>
                    </a:cubicBezTo>
                    <a:cubicBezTo>
                      <a:pt x="141" y="184"/>
                      <a:pt x="144" y="183"/>
                      <a:pt x="145" y="190"/>
                    </a:cubicBezTo>
                    <a:cubicBezTo>
                      <a:pt x="145" y="199"/>
                      <a:pt x="145" y="202"/>
                      <a:pt x="145" y="210"/>
                    </a:cubicBezTo>
                    <a:close/>
                    <a:moveTo>
                      <a:pt x="79" y="165"/>
                    </a:moveTo>
                    <a:cubicBezTo>
                      <a:pt x="79" y="167"/>
                      <a:pt x="82" y="167"/>
                      <a:pt x="87" y="166"/>
                    </a:cubicBezTo>
                    <a:cubicBezTo>
                      <a:pt x="92" y="166"/>
                      <a:pt x="91" y="165"/>
                      <a:pt x="92" y="169"/>
                    </a:cubicBezTo>
                    <a:cubicBezTo>
                      <a:pt x="92" y="171"/>
                      <a:pt x="92" y="171"/>
                      <a:pt x="89" y="171"/>
                    </a:cubicBezTo>
                    <a:cubicBezTo>
                      <a:pt x="78" y="172"/>
                      <a:pt x="79" y="171"/>
                      <a:pt x="79" y="174"/>
                    </a:cubicBezTo>
                    <a:cubicBezTo>
                      <a:pt x="79" y="176"/>
                      <a:pt x="81" y="175"/>
                      <a:pt x="87" y="175"/>
                    </a:cubicBezTo>
                    <a:cubicBezTo>
                      <a:pt x="91" y="175"/>
                      <a:pt x="92" y="174"/>
                      <a:pt x="92" y="177"/>
                    </a:cubicBezTo>
                    <a:cubicBezTo>
                      <a:pt x="92" y="179"/>
                      <a:pt x="92" y="180"/>
                      <a:pt x="92" y="180"/>
                    </a:cubicBezTo>
                    <a:cubicBezTo>
                      <a:pt x="89" y="180"/>
                      <a:pt x="77" y="181"/>
                      <a:pt x="75" y="181"/>
                    </a:cubicBezTo>
                    <a:cubicBezTo>
                      <a:pt x="72" y="180"/>
                      <a:pt x="72" y="181"/>
                      <a:pt x="72" y="174"/>
                    </a:cubicBezTo>
                    <a:cubicBezTo>
                      <a:pt x="72" y="169"/>
                      <a:pt x="72" y="164"/>
                      <a:pt x="74" y="159"/>
                    </a:cubicBezTo>
                    <a:cubicBezTo>
                      <a:pt x="75" y="156"/>
                      <a:pt x="75" y="157"/>
                      <a:pt x="87" y="157"/>
                    </a:cubicBezTo>
                    <a:cubicBezTo>
                      <a:pt x="93" y="157"/>
                      <a:pt x="92" y="156"/>
                      <a:pt x="93" y="160"/>
                    </a:cubicBezTo>
                    <a:cubicBezTo>
                      <a:pt x="93" y="162"/>
                      <a:pt x="93" y="162"/>
                      <a:pt x="83" y="163"/>
                    </a:cubicBezTo>
                    <a:cubicBezTo>
                      <a:pt x="79" y="163"/>
                      <a:pt x="79" y="162"/>
                      <a:pt x="79" y="165"/>
                    </a:cubicBezTo>
                    <a:close/>
                    <a:moveTo>
                      <a:pt x="97" y="160"/>
                    </a:moveTo>
                    <a:cubicBezTo>
                      <a:pt x="96" y="159"/>
                      <a:pt x="98" y="156"/>
                      <a:pt x="99" y="156"/>
                    </a:cubicBezTo>
                    <a:cubicBezTo>
                      <a:pt x="101" y="156"/>
                      <a:pt x="105" y="159"/>
                      <a:pt x="106" y="159"/>
                    </a:cubicBezTo>
                    <a:cubicBezTo>
                      <a:pt x="106" y="159"/>
                      <a:pt x="107" y="160"/>
                      <a:pt x="109" y="161"/>
                    </a:cubicBezTo>
                    <a:cubicBezTo>
                      <a:pt x="110" y="160"/>
                      <a:pt x="110" y="160"/>
                      <a:pt x="110" y="160"/>
                    </a:cubicBezTo>
                    <a:cubicBezTo>
                      <a:pt x="112" y="159"/>
                      <a:pt x="118" y="156"/>
                      <a:pt x="119" y="156"/>
                    </a:cubicBezTo>
                    <a:cubicBezTo>
                      <a:pt x="120" y="156"/>
                      <a:pt x="122" y="160"/>
                      <a:pt x="120" y="160"/>
                    </a:cubicBezTo>
                    <a:cubicBezTo>
                      <a:pt x="119" y="162"/>
                      <a:pt x="116" y="163"/>
                      <a:pt x="115" y="164"/>
                    </a:cubicBezTo>
                    <a:cubicBezTo>
                      <a:pt x="117" y="165"/>
                      <a:pt x="118" y="166"/>
                      <a:pt x="118" y="166"/>
                    </a:cubicBezTo>
                    <a:cubicBezTo>
                      <a:pt x="121" y="167"/>
                      <a:pt x="121" y="168"/>
                      <a:pt x="121" y="170"/>
                    </a:cubicBezTo>
                    <a:cubicBezTo>
                      <a:pt x="121" y="171"/>
                      <a:pt x="120" y="171"/>
                      <a:pt x="119" y="172"/>
                    </a:cubicBezTo>
                    <a:cubicBezTo>
                      <a:pt x="118" y="172"/>
                      <a:pt x="117" y="173"/>
                      <a:pt x="115" y="174"/>
                    </a:cubicBezTo>
                    <a:cubicBezTo>
                      <a:pt x="116" y="174"/>
                      <a:pt x="117" y="175"/>
                      <a:pt x="118" y="175"/>
                    </a:cubicBezTo>
                    <a:cubicBezTo>
                      <a:pt x="123" y="178"/>
                      <a:pt x="123" y="177"/>
                      <a:pt x="121" y="180"/>
                    </a:cubicBezTo>
                    <a:cubicBezTo>
                      <a:pt x="120" y="182"/>
                      <a:pt x="117" y="181"/>
                      <a:pt x="116" y="180"/>
                    </a:cubicBezTo>
                    <a:cubicBezTo>
                      <a:pt x="116" y="180"/>
                      <a:pt x="112" y="179"/>
                      <a:pt x="109" y="177"/>
                    </a:cubicBezTo>
                    <a:cubicBezTo>
                      <a:pt x="107" y="178"/>
                      <a:pt x="104" y="179"/>
                      <a:pt x="102" y="180"/>
                    </a:cubicBezTo>
                    <a:cubicBezTo>
                      <a:pt x="99" y="182"/>
                      <a:pt x="98" y="182"/>
                      <a:pt x="97" y="180"/>
                    </a:cubicBezTo>
                    <a:cubicBezTo>
                      <a:pt x="95" y="177"/>
                      <a:pt x="96" y="178"/>
                      <a:pt x="99" y="176"/>
                    </a:cubicBezTo>
                    <a:cubicBezTo>
                      <a:pt x="100" y="175"/>
                      <a:pt x="101" y="175"/>
                      <a:pt x="103" y="174"/>
                    </a:cubicBezTo>
                    <a:cubicBezTo>
                      <a:pt x="101" y="173"/>
                      <a:pt x="100" y="173"/>
                      <a:pt x="98" y="171"/>
                    </a:cubicBezTo>
                    <a:cubicBezTo>
                      <a:pt x="97" y="171"/>
                      <a:pt x="96" y="170"/>
                      <a:pt x="96" y="170"/>
                    </a:cubicBezTo>
                    <a:cubicBezTo>
                      <a:pt x="96" y="168"/>
                      <a:pt x="95" y="167"/>
                      <a:pt x="99" y="165"/>
                    </a:cubicBezTo>
                    <a:cubicBezTo>
                      <a:pt x="100" y="165"/>
                      <a:pt x="101" y="164"/>
                      <a:pt x="102" y="164"/>
                    </a:cubicBezTo>
                    <a:cubicBezTo>
                      <a:pt x="100" y="163"/>
                      <a:pt x="97" y="161"/>
                      <a:pt x="97" y="160"/>
                    </a:cubicBezTo>
                    <a:close/>
                    <a:moveTo>
                      <a:pt x="143" y="180"/>
                    </a:moveTo>
                    <a:cubicBezTo>
                      <a:pt x="141" y="180"/>
                      <a:pt x="127" y="181"/>
                      <a:pt x="127" y="181"/>
                    </a:cubicBezTo>
                    <a:cubicBezTo>
                      <a:pt x="125" y="181"/>
                      <a:pt x="125" y="181"/>
                      <a:pt x="125" y="179"/>
                    </a:cubicBezTo>
                    <a:cubicBezTo>
                      <a:pt x="125" y="176"/>
                      <a:pt x="125" y="176"/>
                      <a:pt x="130" y="176"/>
                    </a:cubicBezTo>
                    <a:cubicBezTo>
                      <a:pt x="134" y="176"/>
                      <a:pt x="138" y="176"/>
                      <a:pt x="138" y="174"/>
                    </a:cubicBezTo>
                    <a:cubicBezTo>
                      <a:pt x="138" y="172"/>
                      <a:pt x="137" y="171"/>
                      <a:pt x="130" y="172"/>
                    </a:cubicBezTo>
                    <a:cubicBezTo>
                      <a:pt x="126" y="172"/>
                      <a:pt x="126" y="172"/>
                      <a:pt x="126" y="171"/>
                    </a:cubicBezTo>
                    <a:cubicBezTo>
                      <a:pt x="125" y="168"/>
                      <a:pt x="125" y="167"/>
                      <a:pt x="128" y="166"/>
                    </a:cubicBezTo>
                    <a:cubicBezTo>
                      <a:pt x="134" y="166"/>
                      <a:pt x="138" y="166"/>
                      <a:pt x="138" y="165"/>
                    </a:cubicBezTo>
                    <a:cubicBezTo>
                      <a:pt x="139" y="163"/>
                      <a:pt x="138" y="162"/>
                      <a:pt x="134" y="162"/>
                    </a:cubicBezTo>
                    <a:cubicBezTo>
                      <a:pt x="125" y="163"/>
                      <a:pt x="125" y="164"/>
                      <a:pt x="125" y="161"/>
                    </a:cubicBezTo>
                    <a:cubicBezTo>
                      <a:pt x="125" y="158"/>
                      <a:pt x="124" y="158"/>
                      <a:pt x="131" y="157"/>
                    </a:cubicBezTo>
                    <a:cubicBezTo>
                      <a:pt x="138" y="157"/>
                      <a:pt x="143" y="156"/>
                      <a:pt x="144" y="159"/>
                    </a:cubicBezTo>
                    <a:cubicBezTo>
                      <a:pt x="145" y="163"/>
                      <a:pt x="145" y="168"/>
                      <a:pt x="145" y="175"/>
                    </a:cubicBezTo>
                    <a:cubicBezTo>
                      <a:pt x="145" y="180"/>
                      <a:pt x="145" y="180"/>
                      <a:pt x="143" y="180"/>
                    </a:cubicBezTo>
                    <a:close/>
                    <a:moveTo>
                      <a:pt x="142" y="151"/>
                    </a:moveTo>
                    <a:cubicBezTo>
                      <a:pt x="140" y="152"/>
                      <a:pt x="131" y="140"/>
                      <a:pt x="125" y="132"/>
                    </a:cubicBezTo>
                    <a:cubicBezTo>
                      <a:pt x="122" y="129"/>
                      <a:pt x="115" y="123"/>
                      <a:pt x="108" y="122"/>
                    </a:cubicBezTo>
                    <a:cubicBezTo>
                      <a:pt x="97" y="122"/>
                      <a:pt x="83" y="140"/>
                      <a:pt x="79" y="146"/>
                    </a:cubicBezTo>
                    <a:cubicBezTo>
                      <a:pt x="77" y="149"/>
                      <a:pt x="75" y="152"/>
                      <a:pt x="72" y="151"/>
                    </a:cubicBezTo>
                    <a:cubicBezTo>
                      <a:pt x="69" y="149"/>
                      <a:pt x="69" y="149"/>
                      <a:pt x="71" y="144"/>
                    </a:cubicBezTo>
                    <a:cubicBezTo>
                      <a:pt x="74" y="137"/>
                      <a:pt x="87" y="123"/>
                      <a:pt x="93" y="119"/>
                    </a:cubicBezTo>
                    <a:cubicBezTo>
                      <a:pt x="98" y="113"/>
                      <a:pt x="100" y="113"/>
                      <a:pt x="102" y="106"/>
                    </a:cubicBezTo>
                    <a:cubicBezTo>
                      <a:pt x="103" y="94"/>
                      <a:pt x="102" y="91"/>
                      <a:pt x="99" y="91"/>
                    </a:cubicBezTo>
                    <a:cubicBezTo>
                      <a:pt x="95" y="90"/>
                      <a:pt x="80" y="88"/>
                      <a:pt x="79" y="98"/>
                    </a:cubicBezTo>
                    <a:cubicBezTo>
                      <a:pt x="79" y="106"/>
                      <a:pt x="79" y="109"/>
                      <a:pt x="79" y="113"/>
                    </a:cubicBezTo>
                    <a:cubicBezTo>
                      <a:pt x="79" y="118"/>
                      <a:pt x="78" y="117"/>
                      <a:pt x="74" y="117"/>
                    </a:cubicBezTo>
                    <a:cubicBezTo>
                      <a:pt x="71" y="117"/>
                      <a:pt x="72" y="100"/>
                      <a:pt x="72" y="89"/>
                    </a:cubicBezTo>
                    <a:cubicBezTo>
                      <a:pt x="74" y="83"/>
                      <a:pt x="78" y="84"/>
                      <a:pt x="85" y="83"/>
                    </a:cubicBezTo>
                    <a:cubicBezTo>
                      <a:pt x="88" y="84"/>
                      <a:pt x="92" y="83"/>
                      <a:pt x="95" y="83"/>
                    </a:cubicBezTo>
                    <a:cubicBezTo>
                      <a:pt x="100" y="83"/>
                      <a:pt x="102" y="81"/>
                      <a:pt x="102" y="76"/>
                    </a:cubicBezTo>
                    <a:cubicBezTo>
                      <a:pt x="102" y="72"/>
                      <a:pt x="103" y="71"/>
                      <a:pt x="107" y="71"/>
                    </a:cubicBezTo>
                    <a:cubicBezTo>
                      <a:pt x="110" y="70"/>
                      <a:pt x="110" y="73"/>
                      <a:pt x="111" y="76"/>
                    </a:cubicBezTo>
                    <a:cubicBezTo>
                      <a:pt x="112" y="82"/>
                      <a:pt x="110" y="82"/>
                      <a:pt x="118" y="83"/>
                    </a:cubicBezTo>
                    <a:cubicBezTo>
                      <a:pt x="125" y="83"/>
                      <a:pt x="130" y="83"/>
                      <a:pt x="133" y="83"/>
                    </a:cubicBezTo>
                    <a:cubicBezTo>
                      <a:pt x="139" y="84"/>
                      <a:pt x="143" y="83"/>
                      <a:pt x="143" y="93"/>
                    </a:cubicBezTo>
                    <a:cubicBezTo>
                      <a:pt x="143" y="101"/>
                      <a:pt x="145" y="109"/>
                      <a:pt x="143" y="112"/>
                    </a:cubicBezTo>
                    <a:cubicBezTo>
                      <a:pt x="142" y="114"/>
                      <a:pt x="139" y="115"/>
                      <a:pt x="137" y="115"/>
                    </a:cubicBezTo>
                    <a:cubicBezTo>
                      <a:pt x="134" y="113"/>
                      <a:pt x="140" y="95"/>
                      <a:pt x="133" y="92"/>
                    </a:cubicBezTo>
                    <a:cubicBezTo>
                      <a:pt x="128" y="90"/>
                      <a:pt x="117" y="90"/>
                      <a:pt x="113" y="91"/>
                    </a:cubicBezTo>
                    <a:cubicBezTo>
                      <a:pt x="110" y="93"/>
                      <a:pt x="111" y="100"/>
                      <a:pt x="111" y="104"/>
                    </a:cubicBezTo>
                    <a:cubicBezTo>
                      <a:pt x="111" y="108"/>
                      <a:pt x="111" y="112"/>
                      <a:pt x="119" y="117"/>
                    </a:cubicBezTo>
                    <a:cubicBezTo>
                      <a:pt x="126" y="123"/>
                      <a:pt x="134" y="130"/>
                      <a:pt x="141" y="138"/>
                    </a:cubicBezTo>
                    <a:cubicBezTo>
                      <a:pt x="145" y="143"/>
                      <a:pt x="149" y="149"/>
                      <a:pt x="142" y="151"/>
                    </a:cubicBezTo>
                    <a:close/>
                    <a:moveTo>
                      <a:pt x="146" y="46"/>
                    </a:moveTo>
                    <a:cubicBezTo>
                      <a:pt x="112" y="46"/>
                      <a:pt x="112" y="46"/>
                      <a:pt x="112" y="46"/>
                    </a:cubicBezTo>
                    <a:cubicBezTo>
                      <a:pt x="112" y="41"/>
                      <a:pt x="116" y="37"/>
                      <a:pt x="120" y="37"/>
                    </a:cubicBezTo>
                    <a:cubicBezTo>
                      <a:pt x="142" y="37"/>
                      <a:pt x="142" y="37"/>
                      <a:pt x="142" y="37"/>
                    </a:cubicBezTo>
                    <a:cubicBezTo>
                      <a:pt x="144" y="37"/>
                      <a:pt x="146" y="39"/>
                      <a:pt x="146" y="42"/>
                    </a:cubicBezTo>
                    <a:lnTo>
                      <a:pt x="146" y="46"/>
                    </a:lnTo>
                    <a:close/>
                    <a:moveTo>
                      <a:pt x="179" y="194"/>
                    </a:moveTo>
                    <a:cubicBezTo>
                      <a:pt x="178" y="196"/>
                      <a:pt x="173" y="196"/>
                      <a:pt x="172" y="198"/>
                    </a:cubicBezTo>
                    <a:cubicBezTo>
                      <a:pt x="171" y="199"/>
                      <a:pt x="171" y="211"/>
                      <a:pt x="172" y="212"/>
                    </a:cubicBezTo>
                    <a:cubicBezTo>
                      <a:pt x="173" y="213"/>
                      <a:pt x="175" y="212"/>
                      <a:pt x="178" y="212"/>
                    </a:cubicBezTo>
                    <a:cubicBezTo>
                      <a:pt x="181" y="212"/>
                      <a:pt x="182" y="220"/>
                      <a:pt x="180" y="220"/>
                    </a:cubicBezTo>
                    <a:cubicBezTo>
                      <a:pt x="178" y="220"/>
                      <a:pt x="170" y="221"/>
                      <a:pt x="166" y="222"/>
                    </a:cubicBezTo>
                    <a:cubicBezTo>
                      <a:pt x="162" y="222"/>
                      <a:pt x="160" y="223"/>
                      <a:pt x="155" y="222"/>
                    </a:cubicBezTo>
                    <a:cubicBezTo>
                      <a:pt x="152" y="222"/>
                      <a:pt x="152" y="220"/>
                      <a:pt x="151" y="218"/>
                    </a:cubicBezTo>
                    <a:cubicBezTo>
                      <a:pt x="151" y="214"/>
                      <a:pt x="151" y="213"/>
                      <a:pt x="154" y="214"/>
                    </a:cubicBezTo>
                    <a:cubicBezTo>
                      <a:pt x="157" y="214"/>
                      <a:pt x="159" y="214"/>
                      <a:pt x="162" y="212"/>
                    </a:cubicBezTo>
                    <a:cubicBezTo>
                      <a:pt x="164" y="210"/>
                      <a:pt x="163" y="206"/>
                      <a:pt x="163" y="203"/>
                    </a:cubicBezTo>
                    <a:cubicBezTo>
                      <a:pt x="163" y="200"/>
                      <a:pt x="164" y="197"/>
                      <a:pt x="160" y="198"/>
                    </a:cubicBezTo>
                    <a:cubicBezTo>
                      <a:pt x="154" y="199"/>
                      <a:pt x="154" y="200"/>
                      <a:pt x="154" y="191"/>
                    </a:cubicBezTo>
                    <a:cubicBezTo>
                      <a:pt x="154" y="187"/>
                      <a:pt x="154" y="184"/>
                      <a:pt x="154" y="181"/>
                    </a:cubicBezTo>
                    <a:cubicBezTo>
                      <a:pt x="154" y="177"/>
                      <a:pt x="153" y="174"/>
                      <a:pt x="159" y="173"/>
                    </a:cubicBezTo>
                    <a:cubicBezTo>
                      <a:pt x="162" y="173"/>
                      <a:pt x="160" y="180"/>
                      <a:pt x="160" y="184"/>
                    </a:cubicBezTo>
                    <a:cubicBezTo>
                      <a:pt x="160" y="187"/>
                      <a:pt x="160" y="191"/>
                      <a:pt x="162" y="191"/>
                    </a:cubicBezTo>
                    <a:cubicBezTo>
                      <a:pt x="167" y="191"/>
                      <a:pt x="164" y="181"/>
                      <a:pt x="164" y="171"/>
                    </a:cubicBezTo>
                    <a:cubicBezTo>
                      <a:pt x="164" y="165"/>
                      <a:pt x="163" y="163"/>
                      <a:pt x="168" y="162"/>
                    </a:cubicBezTo>
                    <a:cubicBezTo>
                      <a:pt x="172" y="161"/>
                      <a:pt x="171" y="163"/>
                      <a:pt x="171" y="168"/>
                    </a:cubicBezTo>
                    <a:cubicBezTo>
                      <a:pt x="171" y="172"/>
                      <a:pt x="171" y="189"/>
                      <a:pt x="173" y="189"/>
                    </a:cubicBezTo>
                    <a:cubicBezTo>
                      <a:pt x="177" y="188"/>
                      <a:pt x="176" y="175"/>
                      <a:pt x="176" y="172"/>
                    </a:cubicBezTo>
                    <a:cubicBezTo>
                      <a:pt x="176" y="168"/>
                      <a:pt x="175" y="167"/>
                      <a:pt x="179" y="166"/>
                    </a:cubicBezTo>
                    <a:cubicBezTo>
                      <a:pt x="182" y="166"/>
                      <a:pt x="182" y="166"/>
                      <a:pt x="183" y="169"/>
                    </a:cubicBezTo>
                    <a:cubicBezTo>
                      <a:pt x="183" y="173"/>
                      <a:pt x="183" y="176"/>
                      <a:pt x="183" y="179"/>
                    </a:cubicBezTo>
                    <a:cubicBezTo>
                      <a:pt x="183" y="182"/>
                      <a:pt x="183" y="184"/>
                      <a:pt x="182" y="188"/>
                    </a:cubicBezTo>
                    <a:cubicBezTo>
                      <a:pt x="182" y="192"/>
                      <a:pt x="180" y="193"/>
                      <a:pt x="179" y="194"/>
                    </a:cubicBezTo>
                    <a:close/>
                    <a:moveTo>
                      <a:pt x="197" y="232"/>
                    </a:moveTo>
                    <a:cubicBezTo>
                      <a:pt x="195" y="233"/>
                      <a:pt x="194" y="233"/>
                      <a:pt x="191" y="232"/>
                    </a:cubicBezTo>
                    <a:cubicBezTo>
                      <a:pt x="189" y="232"/>
                      <a:pt x="188" y="230"/>
                      <a:pt x="187" y="225"/>
                    </a:cubicBezTo>
                    <a:cubicBezTo>
                      <a:pt x="186" y="222"/>
                      <a:pt x="185" y="219"/>
                      <a:pt x="184" y="213"/>
                    </a:cubicBezTo>
                    <a:cubicBezTo>
                      <a:pt x="183" y="206"/>
                      <a:pt x="182" y="200"/>
                      <a:pt x="184" y="197"/>
                    </a:cubicBezTo>
                    <a:cubicBezTo>
                      <a:pt x="184" y="194"/>
                      <a:pt x="186" y="190"/>
                      <a:pt x="188" y="187"/>
                    </a:cubicBezTo>
                    <a:cubicBezTo>
                      <a:pt x="189" y="184"/>
                      <a:pt x="190" y="182"/>
                      <a:pt x="191" y="177"/>
                    </a:cubicBezTo>
                    <a:cubicBezTo>
                      <a:pt x="192" y="171"/>
                      <a:pt x="192" y="171"/>
                      <a:pt x="191" y="167"/>
                    </a:cubicBezTo>
                    <a:cubicBezTo>
                      <a:pt x="191" y="165"/>
                      <a:pt x="190" y="163"/>
                      <a:pt x="189" y="160"/>
                    </a:cubicBezTo>
                    <a:cubicBezTo>
                      <a:pt x="188" y="157"/>
                      <a:pt x="187" y="156"/>
                      <a:pt x="190" y="155"/>
                    </a:cubicBezTo>
                    <a:cubicBezTo>
                      <a:pt x="195" y="155"/>
                      <a:pt x="195" y="155"/>
                      <a:pt x="197" y="159"/>
                    </a:cubicBezTo>
                    <a:cubicBezTo>
                      <a:pt x="200" y="164"/>
                      <a:pt x="200" y="167"/>
                      <a:pt x="200" y="168"/>
                    </a:cubicBezTo>
                    <a:cubicBezTo>
                      <a:pt x="200" y="173"/>
                      <a:pt x="200" y="177"/>
                      <a:pt x="196" y="186"/>
                    </a:cubicBezTo>
                    <a:cubicBezTo>
                      <a:pt x="192" y="194"/>
                      <a:pt x="191" y="197"/>
                      <a:pt x="191" y="204"/>
                    </a:cubicBezTo>
                    <a:cubicBezTo>
                      <a:pt x="192" y="213"/>
                      <a:pt x="194" y="221"/>
                      <a:pt x="195" y="224"/>
                    </a:cubicBezTo>
                    <a:cubicBezTo>
                      <a:pt x="196" y="227"/>
                      <a:pt x="198" y="232"/>
                      <a:pt x="197" y="232"/>
                    </a:cubicBezTo>
                    <a:close/>
                    <a:moveTo>
                      <a:pt x="209" y="221"/>
                    </a:moveTo>
                    <a:cubicBezTo>
                      <a:pt x="211" y="226"/>
                      <a:pt x="214" y="231"/>
                      <a:pt x="212" y="231"/>
                    </a:cubicBezTo>
                    <a:cubicBezTo>
                      <a:pt x="210" y="232"/>
                      <a:pt x="207" y="232"/>
                      <a:pt x="206" y="231"/>
                    </a:cubicBezTo>
                    <a:cubicBezTo>
                      <a:pt x="204" y="228"/>
                      <a:pt x="202" y="224"/>
                      <a:pt x="200" y="217"/>
                    </a:cubicBezTo>
                    <a:cubicBezTo>
                      <a:pt x="199" y="209"/>
                      <a:pt x="199" y="204"/>
                      <a:pt x="199" y="198"/>
                    </a:cubicBezTo>
                    <a:cubicBezTo>
                      <a:pt x="202" y="187"/>
                      <a:pt x="207" y="184"/>
                      <a:pt x="208" y="175"/>
                    </a:cubicBezTo>
                    <a:cubicBezTo>
                      <a:pt x="208" y="170"/>
                      <a:pt x="208" y="168"/>
                      <a:pt x="207" y="166"/>
                    </a:cubicBezTo>
                    <a:cubicBezTo>
                      <a:pt x="205" y="162"/>
                      <a:pt x="201" y="156"/>
                      <a:pt x="206" y="156"/>
                    </a:cubicBezTo>
                    <a:cubicBezTo>
                      <a:pt x="210" y="156"/>
                      <a:pt x="210" y="156"/>
                      <a:pt x="211" y="157"/>
                    </a:cubicBezTo>
                    <a:cubicBezTo>
                      <a:pt x="213" y="159"/>
                      <a:pt x="216" y="166"/>
                      <a:pt x="216" y="170"/>
                    </a:cubicBezTo>
                    <a:cubicBezTo>
                      <a:pt x="217" y="177"/>
                      <a:pt x="214" y="183"/>
                      <a:pt x="212" y="188"/>
                    </a:cubicBezTo>
                    <a:cubicBezTo>
                      <a:pt x="209" y="195"/>
                      <a:pt x="207" y="198"/>
                      <a:pt x="207" y="204"/>
                    </a:cubicBezTo>
                    <a:cubicBezTo>
                      <a:pt x="207" y="208"/>
                      <a:pt x="207" y="214"/>
                      <a:pt x="209" y="221"/>
                    </a:cubicBezTo>
                    <a:close/>
                    <a:moveTo>
                      <a:pt x="229" y="182"/>
                    </a:moveTo>
                    <a:cubicBezTo>
                      <a:pt x="226" y="193"/>
                      <a:pt x="224" y="191"/>
                      <a:pt x="222" y="203"/>
                    </a:cubicBezTo>
                    <a:cubicBezTo>
                      <a:pt x="222" y="207"/>
                      <a:pt x="224" y="217"/>
                      <a:pt x="225" y="221"/>
                    </a:cubicBezTo>
                    <a:cubicBezTo>
                      <a:pt x="226" y="224"/>
                      <a:pt x="229" y="231"/>
                      <a:pt x="227" y="231"/>
                    </a:cubicBezTo>
                    <a:cubicBezTo>
                      <a:pt x="226" y="232"/>
                      <a:pt x="222" y="231"/>
                      <a:pt x="221" y="230"/>
                    </a:cubicBezTo>
                    <a:cubicBezTo>
                      <a:pt x="219" y="228"/>
                      <a:pt x="217" y="222"/>
                      <a:pt x="217" y="219"/>
                    </a:cubicBezTo>
                    <a:cubicBezTo>
                      <a:pt x="215" y="213"/>
                      <a:pt x="212" y="201"/>
                      <a:pt x="217" y="192"/>
                    </a:cubicBezTo>
                    <a:cubicBezTo>
                      <a:pt x="219" y="189"/>
                      <a:pt x="221" y="185"/>
                      <a:pt x="222" y="177"/>
                    </a:cubicBezTo>
                    <a:cubicBezTo>
                      <a:pt x="222" y="167"/>
                      <a:pt x="222" y="166"/>
                      <a:pt x="220" y="161"/>
                    </a:cubicBezTo>
                    <a:cubicBezTo>
                      <a:pt x="219" y="158"/>
                      <a:pt x="218" y="156"/>
                      <a:pt x="220" y="156"/>
                    </a:cubicBezTo>
                    <a:cubicBezTo>
                      <a:pt x="228" y="156"/>
                      <a:pt x="227" y="158"/>
                      <a:pt x="229" y="163"/>
                    </a:cubicBezTo>
                    <a:cubicBezTo>
                      <a:pt x="230" y="169"/>
                      <a:pt x="230" y="172"/>
                      <a:pt x="229" y="182"/>
                    </a:cubicBezTo>
                    <a:close/>
                    <a:moveTo>
                      <a:pt x="227" y="147"/>
                    </a:moveTo>
                    <a:cubicBezTo>
                      <a:pt x="223" y="148"/>
                      <a:pt x="223" y="146"/>
                      <a:pt x="223" y="140"/>
                    </a:cubicBezTo>
                    <a:cubicBezTo>
                      <a:pt x="223" y="137"/>
                      <a:pt x="223" y="125"/>
                      <a:pt x="218" y="123"/>
                    </a:cubicBezTo>
                    <a:cubicBezTo>
                      <a:pt x="214" y="121"/>
                      <a:pt x="210" y="121"/>
                      <a:pt x="209" y="122"/>
                    </a:cubicBezTo>
                    <a:cubicBezTo>
                      <a:pt x="208" y="123"/>
                      <a:pt x="208" y="144"/>
                      <a:pt x="208" y="144"/>
                    </a:cubicBezTo>
                    <a:cubicBezTo>
                      <a:pt x="208" y="149"/>
                      <a:pt x="206" y="148"/>
                      <a:pt x="204" y="148"/>
                    </a:cubicBezTo>
                    <a:cubicBezTo>
                      <a:pt x="200" y="147"/>
                      <a:pt x="200" y="144"/>
                      <a:pt x="200" y="140"/>
                    </a:cubicBezTo>
                    <a:cubicBezTo>
                      <a:pt x="200" y="137"/>
                      <a:pt x="200" y="122"/>
                      <a:pt x="200" y="122"/>
                    </a:cubicBezTo>
                    <a:cubicBezTo>
                      <a:pt x="199" y="121"/>
                      <a:pt x="191" y="120"/>
                      <a:pt x="189" y="129"/>
                    </a:cubicBezTo>
                    <a:cubicBezTo>
                      <a:pt x="188" y="137"/>
                      <a:pt x="187" y="142"/>
                      <a:pt x="187" y="144"/>
                    </a:cubicBezTo>
                    <a:cubicBezTo>
                      <a:pt x="187" y="145"/>
                      <a:pt x="187" y="146"/>
                      <a:pt x="186" y="147"/>
                    </a:cubicBezTo>
                    <a:cubicBezTo>
                      <a:pt x="184" y="147"/>
                      <a:pt x="181" y="148"/>
                      <a:pt x="181" y="147"/>
                    </a:cubicBezTo>
                    <a:cubicBezTo>
                      <a:pt x="180" y="144"/>
                      <a:pt x="181" y="139"/>
                      <a:pt x="181" y="134"/>
                    </a:cubicBezTo>
                    <a:cubicBezTo>
                      <a:pt x="182" y="129"/>
                      <a:pt x="183" y="125"/>
                      <a:pt x="185" y="121"/>
                    </a:cubicBezTo>
                    <a:cubicBezTo>
                      <a:pt x="186" y="117"/>
                      <a:pt x="194" y="115"/>
                      <a:pt x="199" y="113"/>
                    </a:cubicBezTo>
                    <a:cubicBezTo>
                      <a:pt x="201" y="113"/>
                      <a:pt x="201" y="108"/>
                      <a:pt x="200" y="108"/>
                    </a:cubicBezTo>
                    <a:cubicBezTo>
                      <a:pt x="198" y="108"/>
                      <a:pt x="193" y="109"/>
                      <a:pt x="189" y="109"/>
                    </a:cubicBezTo>
                    <a:cubicBezTo>
                      <a:pt x="187" y="109"/>
                      <a:pt x="185" y="111"/>
                      <a:pt x="183" y="107"/>
                    </a:cubicBezTo>
                    <a:cubicBezTo>
                      <a:pt x="182" y="105"/>
                      <a:pt x="181" y="103"/>
                      <a:pt x="187" y="102"/>
                    </a:cubicBezTo>
                    <a:cubicBezTo>
                      <a:pt x="195" y="102"/>
                      <a:pt x="195" y="102"/>
                      <a:pt x="195" y="102"/>
                    </a:cubicBezTo>
                    <a:cubicBezTo>
                      <a:pt x="195" y="102"/>
                      <a:pt x="200" y="102"/>
                      <a:pt x="200" y="101"/>
                    </a:cubicBezTo>
                    <a:cubicBezTo>
                      <a:pt x="200" y="99"/>
                      <a:pt x="201" y="97"/>
                      <a:pt x="202" y="95"/>
                    </a:cubicBezTo>
                    <a:cubicBezTo>
                      <a:pt x="202" y="94"/>
                      <a:pt x="204" y="94"/>
                      <a:pt x="206" y="95"/>
                    </a:cubicBezTo>
                    <a:cubicBezTo>
                      <a:pt x="209" y="95"/>
                      <a:pt x="208" y="95"/>
                      <a:pt x="208" y="99"/>
                    </a:cubicBezTo>
                    <a:cubicBezTo>
                      <a:pt x="208" y="101"/>
                      <a:pt x="208" y="101"/>
                      <a:pt x="217" y="101"/>
                    </a:cubicBezTo>
                    <a:cubicBezTo>
                      <a:pt x="224" y="101"/>
                      <a:pt x="228" y="100"/>
                      <a:pt x="228" y="102"/>
                    </a:cubicBezTo>
                    <a:cubicBezTo>
                      <a:pt x="228" y="104"/>
                      <a:pt x="228" y="106"/>
                      <a:pt x="228" y="107"/>
                    </a:cubicBezTo>
                    <a:cubicBezTo>
                      <a:pt x="227" y="108"/>
                      <a:pt x="225" y="108"/>
                      <a:pt x="222" y="108"/>
                    </a:cubicBezTo>
                    <a:cubicBezTo>
                      <a:pt x="217" y="108"/>
                      <a:pt x="210" y="108"/>
                      <a:pt x="209" y="108"/>
                    </a:cubicBezTo>
                    <a:cubicBezTo>
                      <a:pt x="208" y="109"/>
                      <a:pt x="208" y="110"/>
                      <a:pt x="208" y="111"/>
                    </a:cubicBezTo>
                    <a:cubicBezTo>
                      <a:pt x="209" y="112"/>
                      <a:pt x="208" y="113"/>
                      <a:pt x="212" y="114"/>
                    </a:cubicBezTo>
                    <a:cubicBezTo>
                      <a:pt x="227" y="118"/>
                      <a:pt x="227" y="117"/>
                      <a:pt x="229" y="126"/>
                    </a:cubicBezTo>
                    <a:cubicBezTo>
                      <a:pt x="230" y="134"/>
                      <a:pt x="230" y="138"/>
                      <a:pt x="230" y="141"/>
                    </a:cubicBezTo>
                    <a:cubicBezTo>
                      <a:pt x="230" y="144"/>
                      <a:pt x="231" y="145"/>
                      <a:pt x="227" y="14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Freeform 54"/>
              <p:cNvSpPr>
                <a:spLocks noChangeArrowheads="1"/>
              </p:cNvSpPr>
              <p:nvPr/>
            </p:nvSpPr>
            <p:spPr bwMode="auto">
              <a:xfrm>
                <a:off x="1169987" y="663575"/>
                <a:ext cx="41275" cy="38100"/>
              </a:xfrm>
              <a:custGeom>
                <a:avLst/>
                <a:gdLst>
                  <a:gd name="T0" fmla="*/ 2147483646 w 11"/>
                  <a:gd name="T1" fmla="*/ 2147483646 h 10"/>
                  <a:gd name="T2" fmla="*/ 2147483646 w 11"/>
                  <a:gd name="T3" fmla="*/ 2147483646 h 10"/>
                  <a:gd name="T4" fmla="*/ 2147483646 w 11"/>
                  <a:gd name="T5" fmla="*/ 2147483646 h 10"/>
                  <a:gd name="T6" fmla="*/ 2147483646 w 11"/>
                  <a:gd name="T7" fmla="*/ 0 h 10"/>
                  <a:gd name="T8" fmla="*/ 0 w 11"/>
                  <a:gd name="T9" fmla="*/ 2147483646 h 10"/>
                  <a:gd name="T10" fmla="*/ 2147483646 w 11"/>
                  <a:gd name="T11" fmla="*/ 214748364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6" y="10"/>
                    </a:moveTo>
                    <a:cubicBezTo>
                      <a:pt x="9" y="9"/>
                      <a:pt x="9" y="9"/>
                      <a:pt x="9" y="9"/>
                    </a:cubicBezTo>
                    <a:cubicBezTo>
                      <a:pt x="11" y="9"/>
                      <a:pt x="11" y="6"/>
                      <a:pt x="10" y="2"/>
                    </a:cubicBezTo>
                    <a:cubicBezTo>
                      <a:pt x="8" y="0"/>
                      <a:pt x="5" y="0"/>
                      <a:pt x="2" y="0"/>
                    </a:cubicBezTo>
                    <a:cubicBezTo>
                      <a:pt x="1" y="0"/>
                      <a:pt x="0" y="1"/>
                      <a:pt x="0" y="3"/>
                    </a:cubicBezTo>
                    <a:cubicBezTo>
                      <a:pt x="1" y="10"/>
                      <a:pt x="2" y="9"/>
                      <a:pt x="6" y="1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 name="Freeform 55"/>
              <p:cNvSpPr>
                <a:spLocks noChangeArrowheads="1"/>
              </p:cNvSpPr>
              <p:nvPr/>
            </p:nvSpPr>
            <p:spPr bwMode="auto">
              <a:xfrm>
                <a:off x="1071562" y="666750"/>
                <a:ext cx="33337" cy="34925"/>
              </a:xfrm>
              <a:custGeom>
                <a:avLst/>
                <a:gdLst>
                  <a:gd name="T0" fmla="*/ 2147483646 w 9"/>
                  <a:gd name="T1" fmla="*/ 2147483646 h 9"/>
                  <a:gd name="T2" fmla="*/ 2147483646 w 9"/>
                  <a:gd name="T3" fmla="*/ 2147483646 h 9"/>
                  <a:gd name="T4" fmla="*/ 2147483646 w 9"/>
                  <a:gd name="T5" fmla="*/ 2147483646 h 9"/>
                  <a:gd name="T6" fmla="*/ 2147483646 w 9"/>
                  <a:gd name="T7" fmla="*/ 2147483646 h 9"/>
                  <a:gd name="T8" fmla="*/ 2147483646 w 9"/>
                  <a:gd name="T9" fmla="*/ 2147483646 h 9"/>
                  <a:gd name="T10" fmla="*/ 2147483646 w 9"/>
                  <a:gd name="T11" fmla="*/ 2147483646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9">
                    <a:moveTo>
                      <a:pt x="1" y="9"/>
                    </a:moveTo>
                    <a:cubicBezTo>
                      <a:pt x="4" y="9"/>
                      <a:pt x="4" y="9"/>
                      <a:pt x="4" y="9"/>
                    </a:cubicBezTo>
                    <a:cubicBezTo>
                      <a:pt x="9" y="8"/>
                      <a:pt x="9" y="6"/>
                      <a:pt x="9" y="1"/>
                    </a:cubicBezTo>
                    <a:cubicBezTo>
                      <a:pt x="9" y="0"/>
                      <a:pt x="7" y="0"/>
                      <a:pt x="4" y="1"/>
                    </a:cubicBezTo>
                    <a:cubicBezTo>
                      <a:pt x="1" y="1"/>
                      <a:pt x="1" y="1"/>
                      <a:pt x="1" y="3"/>
                    </a:cubicBezTo>
                    <a:cubicBezTo>
                      <a:pt x="0" y="5"/>
                      <a:pt x="0" y="8"/>
                      <a:pt x="1" y="9"/>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sp>
        <p:nvSpPr>
          <p:cNvPr id="2" name="标题 1"/>
          <p:cNvSpPr>
            <a:spLocks noGrp="1"/>
          </p:cNvSpPr>
          <p:nvPr>
            <p:ph type="ctrTitle"/>
          </p:nvPr>
        </p:nvSpPr>
        <p:spPr>
          <a:xfrm>
            <a:off x="685800" y="2816231"/>
            <a:ext cx="7772400" cy="1470025"/>
          </a:xfrm>
        </p:spPr>
        <p:txBody>
          <a:bodyPr/>
          <a:lstStyle>
            <a:lvl1pPr>
              <a:defRPr>
                <a:solidFill>
                  <a:srgbClr val="001E82"/>
                </a:solidFill>
                <a:latin typeface="黑体" panose="02010609060101010101" pitchFamily="49" charset="-122"/>
                <a:ea typeface="黑体" panose="02010609060101010101" pitchFamily="49" charset="-122"/>
              </a:defRPr>
            </a:lvl1pPr>
          </a:lstStyle>
          <a:p>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pic>
        <p:nvPicPr>
          <p:cNvPr id="4" name="Picture 5" descr="C:\Users\Y. Tian\Desktop\szu.png"/>
          <p:cNvPicPr>
            <a:picLocks noChangeAspect="1" noChangeArrowheads="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20000"/>
                    </a14:imgEffect>
                  </a14:imgLayer>
                </a14:imgProps>
              </a:ext>
            </a:extLst>
          </a:blip>
          <a:srcRect l="2857" r="65714"/>
          <a:stretch>
            <a:fillRect/>
          </a:stretch>
        </p:blipFill>
        <p:spPr bwMode="auto">
          <a:xfrm>
            <a:off x="2928926" y="2452676"/>
            <a:ext cx="2857520" cy="2576102"/>
          </a:xfrm>
          <a:prstGeom prst="rect">
            <a:avLst/>
          </a:prstGeom>
          <a:noFill/>
        </p:spPr>
      </p:pic>
      <p:sp>
        <p:nvSpPr>
          <p:cNvPr id="5" name="矩形 198"/>
          <p:cNvSpPr>
            <a:spLocks noChangeArrowheads="1"/>
          </p:cNvSpPr>
          <p:nvPr userDrawn="1"/>
        </p:nvSpPr>
        <p:spPr bwMode="auto">
          <a:xfrm>
            <a:off x="0" y="0"/>
            <a:ext cx="9144000" cy="792163"/>
          </a:xfrm>
          <a:prstGeom prst="rect">
            <a:avLst/>
          </a:prstGeom>
          <a:gradFill rotWithShape="1">
            <a:gsLst>
              <a:gs pos="0">
                <a:srgbClr val="940140"/>
              </a:gs>
              <a:gs pos="100000">
                <a:srgbClr val="940140"/>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CN" altLang="zh-CN" dirty="0">
              <a:solidFill>
                <a:srgbClr val="FFFFFF"/>
              </a:solidFill>
              <a:latin typeface="Times New Roman" panose="02020603050405020304" pitchFamily="18" charset="0"/>
              <a:sym typeface="宋体" panose="02010600030101010101" pitchFamily="2" charset="-122"/>
            </a:endParaRPr>
          </a:p>
        </p:txBody>
      </p:sp>
      <p:cxnSp>
        <p:nvCxnSpPr>
          <p:cNvPr id="6" name="直接连接符 5"/>
          <p:cNvCxnSpPr/>
          <p:nvPr userDrawn="1"/>
        </p:nvCxnSpPr>
        <p:spPr>
          <a:xfrm>
            <a:off x="-11113" y="6399213"/>
            <a:ext cx="9155113" cy="0"/>
          </a:xfrm>
          <a:prstGeom prst="line">
            <a:avLst/>
          </a:prstGeom>
          <a:ln w="28575">
            <a:solidFill>
              <a:srgbClr val="A21A54"/>
            </a:solidFill>
          </a:ln>
          <a:effectLst/>
        </p:spPr>
        <p:style>
          <a:lnRef idx="1">
            <a:schemeClr val="accent1"/>
          </a:lnRef>
          <a:fillRef idx="0">
            <a:schemeClr val="accent1"/>
          </a:fillRef>
          <a:effectRef idx="0">
            <a:schemeClr val="accent1"/>
          </a:effectRef>
          <a:fontRef idx="minor">
            <a:schemeClr val="tx1"/>
          </a:fontRef>
        </p:style>
      </p:cxnSp>
      <p:pic>
        <p:nvPicPr>
          <p:cNvPr id="7" name="Picture 2" descr="C:\Users\Y. Tian\Desktop\f144970a304e251f346db42ba586c9177e3e533f.jpg"/>
          <p:cNvPicPr>
            <a:picLocks noChangeAspect="1" noChangeArrowheads="1"/>
          </p:cNvPicPr>
          <p:nvPr userDrawn="1"/>
        </p:nvPicPr>
        <p:blipFill>
          <a:blip r:embed="rId4">
            <a:extLst>
              <a:ext uri="{28A0092B-C50C-407E-A947-70E740481C1C}">
                <a14:useLocalDpi xmlns:a14="http://schemas.microsoft.com/office/drawing/2010/main" val="0"/>
              </a:ext>
            </a:extLst>
          </a:blip>
          <a:srcRect l="7677" t="2286" r="6422" b="1929"/>
          <a:stretch>
            <a:fillRect/>
          </a:stretch>
        </p:blipFill>
        <p:spPr bwMode="auto">
          <a:xfrm>
            <a:off x="198438" y="6483350"/>
            <a:ext cx="317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bwMode="auto">
          <a:xfrm>
            <a:off x="485775" y="6491288"/>
            <a:ext cx="2192338" cy="349250"/>
          </a:xfrm>
          <a:prstGeom prst="rect">
            <a:avLst/>
          </a:prstGeom>
          <a:noFill/>
        </p:spPr>
        <p:txBody>
          <a:bodyPr>
            <a:spAutoFit/>
          </a:bodyPr>
          <a:lstStyle/>
          <a:p>
            <a:pPr>
              <a:lnSpc>
                <a:spcPts val="1000"/>
              </a:lnSpc>
              <a:defRPr/>
            </a:pPr>
            <a:r>
              <a:rPr lang="zh-CN" altLang="en-US" sz="1100" kern="1600" spc="100" dirty="0">
                <a:solidFill>
                  <a:srgbClr val="072697"/>
                </a:solidFill>
                <a:latin typeface="华文行楷" pitchFamily="2" charset="-122"/>
                <a:ea typeface="华文行楷" pitchFamily="2" charset="-122"/>
              </a:rPr>
              <a:t>智能感知与控制实验室</a:t>
            </a:r>
            <a:endParaRPr lang="en-US" altLang="zh-CN" sz="1100" kern="1600" spc="100" dirty="0">
              <a:solidFill>
                <a:srgbClr val="072697"/>
              </a:solidFill>
              <a:latin typeface="华文行楷" pitchFamily="2" charset="-122"/>
              <a:ea typeface="华文行楷" pitchFamily="2" charset="-122"/>
            </a:endParaRPr>
          </a:p>
          <a:p>
            <a:pPr>
              <a:lnSpc>
                <a:spcPts val="1000"/>
              </a:lnSpc>
              <a:defRPr/>
            </a:pPr>
            <a:r>
              <a:rPr lang="en-US" altLang="zh-CN" sz="900" b="1" dirty="0">
                <a:solidFill>
                  <a:srgbClr val="072697"/>
                </a:solidFill>
                <a:latin typeface="+mn-lt"/>
                <a:ea typeface="华文行楷" pitchFamily="2" charset="-122"/>
                <a:cs typeface="Times New Roman" panose="02020603050405020304" pitchFamily="18" charset="0"/>
              </a:rPr>
              <a:t>IntelliSense and Control Laboratory</a:t>
            </a:r>
            <a:endParaRPr lang="zh-CN" altLang="en-US" sz="900" b="1" dirty="0">
              <a:solidFill>
                <a:srgbClr val="072697"/>
              </a:solidFill>
              <a:latin typeface="+mn-lt"/>
              <a:ea typeface="华文行楷" pitchFamily="2" charset="-122"/>
              <a:cs typeface="Times New Roman" panose="02020603050405020304" pitchFamily="18" charset="0"/>
            </a:endParaRPr>
          </a:p>
        </p:txBody>
      </p:sp>
      <p:grpSp>
        <p:nvGrpSpPr>
          <p:cNvPr id="9" name="组合 41988"/>
          <p:cNvGrpSpPr/>
          <p:nvPr userDrawn="1"/>
        </p:nvGrpSpPr>
        <p:grpSpPr bwMode="auto">
          <a:xfrm>
            <a:off x="8389938" y="117475"/>
            <a:ext cx="574675" cy="574675"/>
            <a:chOff x="0" y="0"/>
            <a:chExt cx="1855787" cy="1855788"/>
          </a:xfrm>
        </p:grpSpPr>
        <p:sp>
          <p:nvSpPr>
            <p:cNvPr id="10" name="Freeform 26"/>
            <p:cNvSpPr>
              <a:spLocks noChangeArrowheads="1"/>
            </p:cNvSpPr>
            <p:nvPr/>
          </p:nvSpPr>
          <p:spPr bwMode="auto">
            <a:xfrm>
              <a:off x="977900" y="101600"/>
              <a:ext cx="161925" cy="173038"/>
            </a:xfrm>
            <a:custGeom>
              <a:avLst/>
              <a:gdLst>
                <a:gd name="T0" fmla="*/ 2147483646 w 43"/>
                <a:gd name="T1" fmla="*/ 2147483646 h 46"/>
                <a:gd name="T2" fmla="*/ 2147483646 w 43"/>
                <a:gd name="T3" fmla="*/ 2147483646 h 46"/>
                <a:gd name="T4" fmla="*/ 2147483646 w 43"/>
                <a:gd name="T5" fmla="*/ 2147483646 h 46"/>
                <a:gd name="T6" fmla="*/ 2147483646 w 43"/>
                <a:gd name="T7" fmla="*/ 2147483646 h 46"/>
                <a:gd name="T8" fmla="*/ 2147483646 w 43"/>
                <a:gd name="T9" fmla="*/ 0 h 46"/>
                <a:gd name="T10" fmla="*/ 2147483646 w 43"/>
                <a:gd name="T11" fmla="*/ 0 h 46"/>
                <a:gd name="T12" fmla="*/ 2147483646 w 43"/>
                <a:gd name="T13" fmla="*/ 2147483646 h 46"/>
                <a:gd name="T14" fmla="*/ 2147483646 w 43"/>
                <a:gd name="T15" fmla="*/ 2147483646 h 46"/>
                <a:gd name="T16" fmla="*/ 2147483646 w 43"/>
                <a:gd name="T17" fmla="*/ 2147483646 h 46"/>
                <a:gd name="T18" fmla="*/ 2147483646 w 43"/>
                <a:gd name="T19" fmla="*/ 2147483646 h 46"/>
                <a:gd name="T20" fmla="*/ 2147483646 w 43"/>
                <a:gd name="T21" fmla="*/ 2147483646 h 46"/>
                <a:gd name="T22" fmla="*/ 2147483646 w 43"/>
                <a:gd name="T23" fmla="*/ 2147483646 h 46"/>
                <a:gd name="T24" fmla="*/ 2147483646 w 43"/>
                <a:gd name="T25" fmla="*/ 2147483646 h 46"/>
                <a:gd name="T26" fmla="*/ 2147483646 w 43"/>
                <a:gd name="T27" fmla="*/ 2147483646 h 46"/>
                <a:gd name="T28" fmla="*/ 2147483646 w 43"/>
                <a:gd name="T29" fmla="*/ 2147483646 h 46"/>
                <a:gd name="T30" fmla="*/ 2147483646 w 43"/>
                <a:gd name="T31" fmla="*/ 2147483646 h 46"/>
                <a:gd name="T32" fmla="*/ 2147483646 w 43"/>
                <a:gd name="T33" fmla="*/ 2147483646 h 46"/>
                <a:gd name="T34" fmla="*/ 2147483646 w 43"/>
                <a:gd name="T35" fmla="*/ 2147483646 h 46"/>
                <a:gd name="T36" fmla="*/ 2147483646 w 43"/>
                <a:gd name="T37" fmla="*/ 2147483646 h 46"/>
                <a:gd name="T38" fmla="*/ 2147483646 w 43"/>
                <a:gd name="T39" fmla="*/ 2147483646 h 46"/>
                <a:gd name="T40" fmla="*/ 2147483646 w 43"/>
                <a:gd name="T41" fmla="*/ 2147483646 h 46"/>
                <a:gd name="T42" fmla="*/ 2147483646 w 43"/>
                <a:gd name="T43" fmla="*/ 2147483646 h 46"/>
                <a:gd name="T44" fmla="*/ 2147483646 w 43"/>
                <a:gd name="T45" fmla="*/ 2147483646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6">
                  <a:moveTo>
                    <a:pt x="32" y="34"/>
                  </a:moveTo>
                  <a:cubicBezTo>
                    <a:pt x="31" y="43"/>
                    <a:pt x="24" y="46"/>
                    <a:pt x="15" y="45"/>
                  </a:cubicBezTo>
                  <a:cubicBezTo>
                    <a:pt x="6" y="43"/>
                    <a:pt x="0" y="38"/>
                    <a:pt x="1" y="32"/>
                  </a:cubicBezTo>
                  <a:cubicBezTo>
                    <a:pt x="6" y="5"/>
                    <a:pt x="6" y="5"/>
                    <a:pt x="6" y="5"/>
                  </a:cubicBezTo>
                  <a:cubicBezTo>
                    <a:pt x="6" y="1"/>
                    <a:pt x="1" y="2"/>
                    <a:pt x="1" y="0"/>
                  </a:cubicBezTo>
                  <a:cubicBezTo>
                    <a:pt x="1" y="0"/>
                    <a:pt x="1" y="0"/>
                    <a:pt x="2" y="0"/>
                  </a:cubicBezTo>
                  <a:cubicBezTo>
                    <a:pt x="5" y="0"/>
                    <a:pt x="8" y="1"/>
                    <a:pt x="11" y="1"/>
                  </a:cubicBezTo>
                  <a:cubicBezTo>
                    <a:pt x="13" y="2"/>
                    <a:pt x="16" y="2"/>
                    <a:pt x="19" y="2"/>
                  </a:cubicBezTo>
                  <a:cubicBezTo>
                    <a:pt x="20" y="3"/>
                    <a:pt x="20" y="3"/>
                    <a:pt x="20" y="3"/>
                  </a:cubicBezTo>
                  <a:cubicBezTo>
                    <a:pt x="20" y="5"/>
                    <a:pt x="15" y="2"/>
                    <a:pt x="14" y="7"/>
                  </a:cubicBezTo>
                  <a:cubicBezTo>
                    <a:pt x="10" y="33"/>
                    <a:pt x="10" y="33"/>
                    <a:pt x="10" y="33"/>
                  </a:cubicBezTo>
                  <a:cubicBezTo>
                    <a:pt x="9" y="38"/>
                    <a:pt x="13" y="43"/>
                    <a:pt x="18" y="43"/>
                  </a:cubicBezTo>
                  <a:cubicBezTo>
                    <a:pt x="24" y="44"/>
                    <a:pt x="29" y="41"/>
                    <a:pt x="30" y="34"/>
                  </a:cubicBezTo>
                  <a:cubicBezTo>
                    <a:pt x="33" y="15"/>
                    <a:pt x="33" y="15"/>
                    <a:pt x="33" y="15"/>
                  </a:cubicBezTo>
                  <a:cubicBezTo>
                    <a:pt x="34" y="10"/>
                    <a:pt x="33" y="7"/>
                    <a:pt x="30" y="6"/>
                  </a:cubicBezTo>
                  <a:cubicBezTo>
                    <a:pt x="29" y="5"/>
                    <a:pt x="28" y="5"/>
                    <a:pt x="28" y="5"/>
                  </a:cubicBezTo>
                  <a:cubicBezTo>
                    <a:pt x="28" y="4"/>
                    <a:pt x="29" y="4"/>
                    <a:pt x="29" y="4"/>
                  </a:cubicBezTo>
                  <a:cubicBezTo>
                    <a:pt x="31" y="4"/>
                    <a:pt x="33" y="5"/>
                    <a:pt x="36" y="5"/>
                  </a:cubicBezTo>
                  <a:cubicBezTo>
                    <a:pt x="38" y="5"/>
                    <a:pt x="40" y="6"/>
                    <a:pt x="42" y="6"/>
                  </a:cubicBezTo>
                  <a:cubicBezTo>
                    <a:pt x="43" y="6"/>
                    <a:pt x="43" y="6"/>
                    <a:pt x="43" y="7"/>
                  </a:cubicBezTo>
                  <a:cubicBezTo>
                    <a:pt x="43" y="7"/>
                    <a:pt x="42" y="7"/>
                    <a:pt x="41" y="7"/>
                  </a:cubicBezTo>
                  <a:cubicBezTo>
                    <a:pt x="38" y="8"/>
                    <a:pt x="36" y="11"/>
                    <a:pt x="35" y="16"/>
                  </a:cubicBezTo>
                  <a:lnTo>
                    <a:pt x="32" y="3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Freeform 27"/>
            <p:cNvSpPr>
              <a:spLocks noChangeArrowheads="1"/>
            </p:cNvSpPr>
            <p:nvPr/>
          </p:nvSpPr>
          <p:spPr bwMode="auto">
            <a:xfrm>
              <a:off x="1123950" y="139700"/>
              <a:ext cx="215900" cy="203200"/>
            </a:xfrm>
            <a:custGeom>
              <a:avLst/>
              <a:gdLst>
                <a:gd name="T0" fmla="*/ 2147483646 w 57"/>
                <a:gd name="T1" fmla="*/ 2147483646 h 54"/>
                <a:gd name="T2" fmla="*/ 2147483646 w 57"/>
                <a:gd name="T3" fmla="*/ 2147483646 h 54"/>
                <a:gd name="T4" fmla="*/ 2147483646 w 57"/>
                <a:gd name="T5" fmla="*/ 2147483646 h 54"/>
                <a:gd name="T6" fmla="*/ 2147483646 w 57"/>
                <a:gd name="T7" fmla="*/ 2147483646 h 54"/>
                <a:gd name="T8" fmla="*/ 2147483646 w 57"/>
                <a:gd name="T9" fmla="*/ 2147483646 h 54"/>
                <a:gd name="T10" fmla="*/ 0 w 57"/>
                <a:gd name="T11" fmla="*/ 2147483646 h 54"/>
                <a:gd name="T12" fmla="*/ 0 w 57"/>
                <a:gd name="T13" fmla="*/ 2147483646 h 54"/>
                <a:gd name="T14" fmla="*/ 2147483646 w 57"/>
                <a:gd name="T15" fmla="*/ 2147483646 h 54"/>
                <a:gd name="T16" fmla="*/ 2147483646 w 57"/>
                <a:gd name="T17" fmla="*/ 2147483646 h 54"/>
                <a:gd name="T18" fmla="*/ 2147483646 w 57"/>
                <a:gd name="T19" fmla="*/ 2147483646 h 54"/>
                <a:gd name="T20" fmla="*/ 2147483646 w 57"/>
                <a:gd name="T21" fmla="*/ 2147483646 h 54"/>
                <a:gd name="T22" fmla="*/ 2147483646 w 57"/>
                <a:gd name="T23" fmla="*/ 0 h 54"/>
                <a:gd name="T24" fmla="*/ 2147483646 w 57"/>
                <a:gd name="T25" fmla="*/ 0 h 54"/>
                <a:gd name="T26" fmla="*/ 2147483646 w 57"/>
                <a:gd name="T27" fmla="*/ 2147483646 h 54"/>
                <a:gd name="T28" fmla="*/ 2147483646 w 57"/>
                <a:gd name="T29" fmla="*/ 2147483646 h 54"/>
                <a:gd name="T30" fmla="*/ 2147483646 w 57"/>
                <a:gd name="T31" fmla="*/ 2147483646 h 54"/>
                <a:gd name="T32" fmla="*/ 2147483646 w 57"/>
                <a:gd name="T33" fmla="*/ 2147483646 h 54"/>
                <a:gd name="T34" fmla="*/ 2147483646 w 57"/>
                <a:gd name="T35" fmla="*/ 2147483646 h 54"/>
                <a:gd name="T36" fmla="*/ 2147483646 w 57"/>
                <a:gd name="T37" fmla="*/ 2147483646 h 54"/>
                <a:gd name="T38" fmla="*/ 2147483646 w 57"/>
                <a:gd name="T39" fmla="*/ 2147483646 h 54"/>
                <a:gd name="T40" fmla="*/ 2147483646 w 57"/>
                <a:gd name="T41" fmla="*/ 2147483646 h 54"/>
                <a:gd name="T42" fmla="*/ 2147483646 w 57"/>
                <a:gd name="T43" fmla="*/ 2147483646 h 54"/>
                <a:gd name="T44" fmla="*/ 2147483646 w 57"/>
                <a:gd name="T45" fmla="*/ 2147483646 h 54"/>
                <a:gd name="T46" fmla="*/ 2147483646 w 57"/>
                <a:gd name="T47" fmla="*/ 2147483646 h 54"/>
                <a:gd name="T48" fmla="*/ 2147483646 w 57"/>
                <a:gd name="T49" fmla="*/ 2147483646 h 54"/>
                <a:gd name="T50" fmla="*/ 2147483646 w 57"/>
                <a:gd name="T51" fmla="*/ 2147483646 h 54"/>
                <a:gd name="T52" fmla="*/ 2147483646 w 57"/>
                <a:gd name="T53" fmla="*/ 2147483646 h 54"/>
                <a:gd name="T54" fmla="*/ 2147483646 w 57"/>
                <a:gd name="T55" fmla="*/ 2147483646 h 54"/>
                <a:gd name="T56" fmla="*/ 2147483646 w 57"/>
                <a:gd name="T57" fmla="*/ 2147483646 h 54"/>
                <a:gd name="T58" fmla="*/ 2147483646 w 57"/>
                <a:gd name="T59" fmla="*/ 2147483646 h 54"/>
                <a:gd name="T60" fmla="*/ 2147483646 w 57"/>
                <a:gd name="T61" fmla="*/ 2147483646 h 54"/>
                <a:gd name="T62" fmla="*/ 2147483646 w 57"/>
                <a:gd name="T63" fmla="*/ 2147483646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 h="54">
                  <a:moveTo>
                    <a:pt x="11" y="32"/>
                  </a:moveTo>
                  <a:cubicBezTo>
                    <a:pt x="9" y="37"/>
                    <a:pt x="10" y="40"/>
                    <a:pt x="11" y="41"/>
                  </a:cubicBezTo>
                  <a:cubicBezTo>
                    <a:pt x="13" y="42"/>
                    <a:pt x="14" y="42"/>
                    <a:pt x="14" y="43"/>
                  </a:cubicBezTo>
                  <a:cubicBezTo>
                    <a:pt x="14" y="44"/>
                    <a:pt x="14" y="44"/>
                    <a:pt x="13" y="44"/>
                  </a:cubicBezTo>
                  <a:cubicBezTo>
                    <a:pt x="11" y="43"/>
                    <a:pt x="9" y="42"/>
                    <a:pt x="7" y="41"/>
                  </a:cubicBezTo>
                  <a:cubicBezTo>
                    <a:pt x="4" y="40"/>
                    <a:pt x="2" y="39"/>
                    <a:pt x="0" y="38"/>
                  </a:cubicBezTo>
                  <a:cubicBezTo>
                    <a:pt x="0" y="38"/>
                    <a:pt x="0" y="37"/>
                    <a:pt x="0" y="37"/>
                  </a:cubicBezTo>
                  <a:cubicBezTo>
                    <a:pt x="0" y="36"/>
                    <a:pt x="1" y="37"/>
                    <a:pt x="3" y="37"/>
                  </a:cubicBezTo>
                  <a:cubicBezTo>
                    <a:pt x="5" y="37"/>
                    <a:pt x="8" y="36"/>
                    <a:pt x="10" y="32"/>
                  </a:cubicBezTo>
                  <a:cubicBezTo>
                    <a:pt x="21" y="7"/>
                    <a:pt x="21" y="7"/>
                    <a:pt x="21" y="7"/>
                  </a:cubicBezTo>
                  <a:cubicBezTo>
                    <a:pt x="20" y="4"/>
                    <a:pt x="19" y="3"/>
                    <a:pt x="17" y="2"/>
                  </a:cubicBezTo>
                  <a:cubicBezTo>
                    <a:pt x="16" y="1"/>
                    <a:pt x="16" y="1"/>
                    <a:pt x="16" y="0"/>
                  </a:cubicBezTo>
                  <a:cubicBezTo>
                    <a:pt x="16" y="0"/>
                    <a:pt x="16" y="0"/>
                    <a:pt x="17" y="0"/>
                  </a:cubicBezTo>
                  <a:cubicBezTo>
                    <a:pt x="19" y="1"/>
                    <a:pt x="21" y="2"/>
                    <a:pt x="23" y="3"/>
                  </a:cubicBezTo>
                  <a:cubicBezTo>
                    <a:pt x="29" y="5"/>
                    <a:pt x="29" y="5"/>
                    <a:pt x="29" y="5"/>
                  </a:cubicBezTo>
                  <a:cubicBezTo>
                    <a:pt x="38" y="39"/>
                    <a:pt x="38" y="39"/>
                    <a:pt x="38" y="39"/>
                  </a:cubicBezTo>
                  <a:cubicBezTo>
                    <a:pt x="38" y="39"/>
                    <a:pt x="38" y="39"/>
                    <a:pt x="38" y="39"/>
                  </a:cubicBezTo>
                  <a:cubicBezTo>
                    <a:pt x="45" y="23"/>
                    <a:pt x="45" y="23"/>
                    <a:pt x="45" y="23"/>
                  </a:cubicBezTo>
                  <a:cubicBezTo>
                    <a:pt x="47" y="19"/>
                    <a:pt x="46" y="16"/>
                    <a:pt x="45" y="14"/>
                  </a:cubicBezTo>
                  <a:cubicBezTo>
                    <a:pt x="44" y="13"/>
                    <a:pt x="42" y="13"/>
                    <a:pt x="43" y="12"/>
                  </a:cubicBezTo>
                  <a:cubicBezTo>
                    <a:pt x="43" y="12"/>
                    <a:pt x="43" y="11"/>
                    <a:pt x="44" y="12"/>
                  </a:cubicBezTo>
                  <a:cubicBezTo>
                    <a:pt x="45" y="13"/>
                    <a:pt x="48" y="14"/>
                    <a:pt x="50" y="15"/>
                  </a:cubicBezTo>
                  <a:cubicBezTo>
                    <a:pt x="52" y="16"/>
                    <a:pt x="54" y="17"/>
                    <a:pt x="56" y="17"/>
                  </a:cubicBezTo>
                  <a:cubicBezTo>
                    <a:pt x="57" y="18"/>
                    <a:pt x="57" y="18"/>
                    <a:pt x="57" y="18"/>
                  </a:cubicBezTo>
                  <a:cubicBezTo>
                    <a:pt x="56" y="19"/>
                    <a:pt x="55" y="18"/>
                    <a:pt x="53" y="18"/>
                  </a:cubicBezTo>
                  <a:cubicBezTo>
                    <a:pt x="51" y="18"/>
                    <a:pt x="49" y="19"/>
                    <a:pt x="47" y="24"/>
                  </a:cubicBezTo>
                  <a:cubicBezTo>
                    <a:pt x="34" y="52"/>
                    <a:pt x="34" y="52"/>
                    <a:pt x="34" y="52"/>
                  </a:cubicBezTo>
                  <a:cubicBezTo>
                    <a:pt x="34" y="53"/>
                    <a:pt x="33" y="54"/>
                    <a:pt x="33" y="54"/>
                  </a:cubicBezTo>
                  <a:cubicBezTo>
                    <a:pt x="32" y="54"/>
                    <a:pt x="32" y="53"/>
                    <a:pt x="32" y="52"/>
                  </a:cubicBezTo>
                  <a:cubicBezTo>
                    <a:pt x="21" y="10"/>
                    <a:pt x="21" y="10"/>
                    <a:pt x="21" y="10"/>
                  </a:cubicBezTo>
                  <a:cubicBezTo>
                    <a:pt x="21" y="10"/>
                    <a:pt x="21" y="10"/>
                    <a:pt x="21" y="10"/>
                  </a:cubicBezTo>
                  <a:lnTo>
                    <a:pt x="11" y="3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Freeform 28"/>
            <p:cNvSpPr>
              <a:spLocks noChangeArrowheads="1"/>
            </p:cNvSpPr>
            <p:nvPr/>
          </p:nvSpPr>
          <p:spPr bwMode="auto">
            <a:xfrm>
              <a:off x="1290637" y="233363"/>
              <a:ext cx="147637" cy="169863"/>
            </a:xfrm>
            <a:custGeom>
              <a:avLst/>
              <a:gdLst>
                <a:gd name="T0" fmla="*/ 2147483646 w 39"/>
                <a:gd name="T1" fmla="*/ 2147483646 h 45"/>
                <a:gd name="T2" fmla="*/ 2147483646 w 39"/>
                <a:gd name="T3" fmla="*/ 2147483646 h 45"/>
                <a:gd name="T4" fmla="*/ 2147483646 w 39"/>
                <a:gd name="T5" fmla="*/ 2147483646 h 45"/>
                <a:gd name="T6" fmla="*/ 2147483646 w 39"/>
                <a:gd name="T7" fmla="*/ 2147483646 h 45"/>
                <a:gd name="T8" fmla="*/ 2147483646 w 39"/>
                <a:gd name="T9" fmla="*/ 2147483646 h 45"/>
                <a:gd name="T10" fmla="*/ 2147483646 w 39"/>
                <a:gd name="T11" fmla="*/ 2147483646 h 45"/>
                <a:gd name="T12" fmla="*/ 2147483646 w 39"/>
                <a:gd name="T13" fmla="*/ 2147483646 h 45"/>
                <a:gd name="T14" fmla="*/ 2147483646 w 39"/>
                <a:gd name="T15" fmla="*/ 2147483646 h 45"/>
                <a:gd name="T16" fmla="*/ 2147483646 w 39"/>
                <a:gd name="T17" fmla="*/ 2147483646 h 45"/>
                <a:gd name="T18" fmla="*/ 2147483646 w 39"/>
                <a:gd name="T19" fmla="*/ 2147483646 h 45"/>
                <a:gd name="T20" fmla="*/ 2147483646 w 39"/>
                <a:gd name="T21" fmla="*/ 2147483646 h 45"/>
                <a:gd name="T22" fmla="*/ 0 w 39"/>
                <a:gd name="T23" fmla="*/ 2147483646 h 45"/>
                <a:gd name="T24" fmla="*/ 0 w 39"/>
                <a:gd name="T25" fmla="*/ 2147483646 h 45"/>
                <a:gd name="T26" fmla="*/ 2147483646 w 39"/>
                <a:gd name="T27" fmla="*/ 2147483646 h 45"/>
                <a:gd name="T28" fmla="*/ 2147483646 w 39"/>
                <a:gd name="T29" fmla="*/ 2147483646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45">
                  <a:moveTo>
                    <a:pt x="25" y="7"/>
                  </a:moveTo>
                  <a:cubicBezTo>
                    <a:pt x="28" y="3"/>
                    <a:pt x="22" y="2"/>
                    <a:pt x="23" y="1"/>
                  </a:cubicBezTo>
                  <a:cubicBezTo>
                    <a:pt x="23" y="0"/>
                    <a:pt x="24" y="0"/>
                    <a:pt x="25" y="1"/>
                  </a:cubicBezTo>
                  <a:cubicBezTo>
                    <a:pt x="27" y="3"/>
                    <a:pt x="29" y="5"/>
                    <a:pt x="31" y="6"/>
                  </a:cubicBezTo>
                  <a:cubicBezTo>
                    <a:pt x="33" y="7"/>
                    <a:pt x="36" y="9"/>
                    <a:pt x="38" y="11"/>
                  </a:cubicBezTo>
                  <a:cubicBezTo>
                    <a:pt x="39" y="11"/>
                    <a:pt x="39" y="12"/>
                    <a:pt x="39" y="12"/>
                  </a:cubicBezTo>
                  <a:cubicBezTo>
                    <a:pt x="38" y="14"/>
                    <a:pt x="35" y="9"/>
                    <a:pt x="32" y="13"/>
                  </a:cubicBezTo>
                  <a:cubicBezTo>
                    <a:pt x="14" y="38"/>
                    <a:pt x="14" y="38"/>
                    <a:pt x="14" y="38"/>
                  </a:cubicBezTo>
                  <a:cubicBezTo>
                    <a:pt x="11" y="42"/>
                    <a:pt x="17" y="43"/>
                    <a:pt x="16" y="45"/>
                  </a:cubicBezTo>
                  <a:cubicBezTo>
                    <a:pt x="15" y="45"/>
                    <a:pt x="15" y="45"/>
                    <a:pt x="14" y="45"/>
                  </a:cubicBezTo>
                  <a:cubicBezTo>
                    <a:pt x="12" y="43"/>
                    <a:pt x="9" y="41"/>
                    <a:pt x="7" y="40"/>
                  </a:cubicBezTo>
                  <a:cubicBezTo>
                    <a:pt x="5" y="38"/>
                    <a:pt x="3" y="37"/>
                    <a:pt x="0" y="35"/>
                  </a:cubicBezTo>
                  <a:cubicBezTo>
                    <a:pt x="0" y="34"/>
                    <a:pt x="0" y="34"/>
                    <a:pt x="0" y="33"/>
                  </a:cubicBezTo>
                  <a:cubicBezTo>
                    <a:pt x="1" y="32"/>
                    <a:pt x="4" y="37"/>
                    <a:pt x="7" y="33"/>
                  </a:cubicBezTo>
                  <a:lnTo>
                    <a:pt x="25" y="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 name="Freeform 29"/>
            <p:cNvSpPr>
              <a:spLocks noChangeArrowheads="1"/>
            </p:cNvSpPr>
            <p:nvPr/>
          </p:nvSpPr>
          <p:spPr bwMode="auto">
            <a:xfrm>
              <a:off x="1411287" y="301625"/>
              <a:ext cx="173037" cy="169863"/>
            </a:xfrm>
            <a:custGeom>
              <a:avLst/>
              <a:gdLst>
                <a:gd name="T0" fmla="*/ 2147483646 w 46"/>
                <a:gd name="T1" fmla="*/ 2147483646 h 45"/>
                <a:gd name="T2" fmla="*/ 2147483646 w 46"/>
                <a:gd name="T3" fmla="*/ 2147483646 h 45"/>
                <a:gd name="T4" fmla="*/ 2147483646 w 46"/>
                <a:gd name="T5" fmla="*/ 2147483646 h 45"/>
                <a:gd name="T6" fmla="*/ 2147483646 w 46"/>
                <a:gd name="T7" fmla="*/ 2147483646 h 45"/>
                <a:gd name="T8" fmla="*/ 2147483646 w 46"/>
                <a:gd name="T9" fmla="*/ 2147483646 h 45"/>
                <a:gd name="T10" fmla="*/ 2147483646 w 46"/>
                <a:gd name="T11" fmla="*/ 2147483646 h 45"/>
                <a:gd name="T12" fmla="*/ 2147483646 w 46"/>
                <a:gd name="T13" fmla="*/ 2147483646 h 45"/>
                <a:gd name="T14" fmla="*/ 2147483646 w 46"/>
                <a:gd name="T15" fmla="*/ 2147483646 h 45"/>
                <a:gd name="T16" fmla="*/ 2147483646 w 46"/>
                <a:gd name="T17" fmla="*/ 2147483646 h 45"/>
                <a:gd name="T18" fmla="*/ 0 w 46"/>
                <a:gd name="T19" fmla="*/ 2147483646 h 45"/>
                <a:gd name="T20" fmla="*/ 2147483646 w 46"/>
                <a:gd name="T21" fmla="*/ 2147483646 h 45"/>
                <a:gd name="T22" fmla="*/ 2147483646 w 46"/>
                <a:gd name="T23" fmla="*/ 2147483646 h 45"/>
                <a:gd name="T24" fmla="*/ 2147483646 w 46"/>
                <a:gd name="T25" fmla="*/ 0 h 45"/>
                <a:gd name="T26" fmla="*/ 2147483646 w 46"/>
                <a:gd name="T27" fmla="*/ 2147483646 h 45"/>
                <a:gd name="T28" fmla="*/ 2147483646 w 46"/>
                <a:gd name="T29" fmla="*/ 2147483646 h 45"/>
                <a:gd name="T30" fmla="*/ 2147483646 w 46"/>
                <a:gd name="T31" fmla="*/ 2147483646 h 45"/>
                <a:gd name="T32" fmla="*/ 2147483646 w 46"/>
                <a:gd name="T33" fmla="*/ 2147483646 h 45"/>
                <a:gd name="T34" fmla="*/ 2147483646 w 46"/>
                <a:gd name="T35" fmla="*/ 2147483646 h 45"/>
                <a:gd name="T36" fmla="*/ 2147483646 w 46"/>
                <a:gd name="T37" fmla="*/ 2147483646 h 45"/>
                <a:gd name="T38" fmla="*/ 2147483646 w 46"/>
                <a:gd name="T39" fmla="*/ 2147483646 h 45"/>
                <a:gd name="T40" fmla="*/ 2147483646 w 46"/>
                <a:gd name="T41" fmla="*/ 2147483646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 h="45">
                  <a:moveTo>
                    <a:pt x="31" y="31"/>
                  </a:moveTo>
                  <a:cubicBezTo>
                    <a:pt x="33" y="31"/>
                    <a:pt x="34" y="30"/>
                    <a:pt x="35" y="29"/>
                  </a:cubicBezTo>
                  <a:cubicBezTo>
                    <a:pt x="39" y="25"/>
                    <a:pt x="35" y="22"/>
                    <a:pt x="36" y="21"/>
                  </a:cubicBezTo>
                  <a:cubicBezTo>
                    <a:pt x="36" y="21"/>
                    <a:pt x="36" y="21"/>
                    <a:pt x="37" y="21"/>
                  </a:cubicBezTo>
                  <a:cubicBezTo>
                    <a:pt x="38" y="23"/>
                    <a:pt x="40" y="25"/>
                    <a:pt x="41" y="26"/>
                  </a:cubicBezTo>
                  <a:cubicBezTo>
                    <a:pt x="42" y="27"/>
                    <a:pt x="44" y="29"/>
                    <a:pt x="45" y="30"/>
                  </a:cubicBezTo>
                  <a:cubicBezTo>
                    <a:pt x="46" y="31"/>
                    <a:pt x="46" y="32"/>
                    <a:pt x="46" y="32"/>
                  </a:cubicBezTo>
                  <a:cubicBezTo>
                    <a:pt x="45" y="34"/>
                    <a:pt x="43" y="28"/>
                    <a:pt x="35" y="32"/>
                  </a:cubicBezTo>
                  <a:cubicBezTo>
                    <a:pt x="2" y="44"/>
                    <a:pt x="2" y="44"/>
                    <a:pt x="2" y="44"/>
                  </a:cubicBezTo>
                  <a:cubicBezTo>
                    <a:pt x="1" y="45"/>
                    <a:pt x="1" y="45"/>
                    <a:pt x="0" y="45"/>
                  </a:cubicBezTo>
                  <a:cubicBezTo>
                    <a:pt x="0" y="44"/>
                    <a:pt x="0" y="44"/>
                    <a:pt x="1" y="43"/>
                  </a:cubicBezTo>
                  <a:cubicBezTo>
                    <a:pt x="16" y="8"/>
                    <a:pt x="16" y="8"/>
                    <a:pt x="16" y="8"/>
                  </a:cubicBezTo>
                  <a:cubicBezTo>
                    <a:pt x="19" y="3"/>
                    <a:pt x="15" y="1"/>
                    <a:pt x="16" y="0"/>
                  </a:cubicBezTo>
                  <a:cubicBezTo>
                    <a:pt x="16" y="0"/>
                    <a:pt x="17" y="0"/>
                    <a:pt x="17" y="1"/>
                  </a:cubicBezTo>
                  <a:cubicBezTo>
                    <a:pt x="19" y="3"/>
                    <a:pt x="21" y="5"/>
                    <a:pt x="23" y="7"/>
                  </a:cubicBezTo>
                  <a:cubicBezTo>
                    <a:pt x="25" y="9"/>
                    <a:pt x="27" y="11"/>
                    <a:pt x="29" y="13"/>
                  </a:cubicBezTo>
                  <a:cubicBezTo>
                    <a:pt x="30" y="14"/>
                    <a:pt x="30" y="14"/>
                    <a:pt x="29" y="14"/>
                  </a:cubicBezTo>
                  <a:cubicBezTo>
                    <a:pt x="28" y="15"/>
                    <a:pt x="27" y="11"/>
                    <a:pt x="24" y="13"/>
                  </a:cubicBezTo>
                  <a:cubicBezTo>
                    <a:pt x="24" y="14"/>
                    <a:pt x="23" y="15"/>
                    <a:pt x="23" y="15"/>
                  </a:cubicBezTo>
                  <a:cubicBezTo>
                    <a:pt x="12" y="39"/>
                    <a:pt x="12" y="39"/>
                    <a:pt x="12" y="39"/>
                  </a:cubicBezTo>
                  <a:lnTo>
                    <a:pt x="31" y="3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Freeform 30"/>
            <p:cNvSpPr>
              <a:spLocks noChangeArrowheads="1"/>
            </p:cNvSpPr>
            <p:nvPr/>
          </p:nvSpPr>
          <p:spPr bwMode="auto">
            <a:xfrm>
              <a:off x="1468437" y="444500"/>
              <a:ext cx="195262" cy="192088"/>
            </a:xfrm>
            <a:custGeom>
              <a:avLst/>
              <a:gdLst>
                <a:gd name="T0" fmla="*/ 2147483646 w 52"/>
                <a:gd name="T1" fmla="*/ 2147483646 h 51"/>
                <a:gd name="T2" fmla="*/ 2147483646 w 52"/>
                <a:gd name="T3" fmla="*/ 0 h 51"/>
                <a:gd name="T4" fmla="*/ 2147483646 w 52"/>
                <a:gd name="T5" fmla="*/ 2147483646 h 51"/>
                <a:gd name="T6" fmla="*/ 2147483646 w 52"/>
                <a:gd name="T7" fmla="*/ 2147483646 h 51"/>
                <a:gd name="T8" fmla="*/ 2147483646 w 52"/>
                <a:gd name="T9" fmla="*/ 2147483646 h 51"/>
                <a:gd name="T10" fmla="*/ 2147483646 w 52"/>
                <a:gd name="T11" fmla="*/ 2147483646 h 51"/>
                <a:gd name="T12" fmla="*/ 2147483646 w 52"/>
                <a:gd name="T13" fmla="*/ 2147483646 h 51"/>
                <a:gd name="T14" fmla="*/ 2147483646 w 52"/>
                <a:gd name="T15" fmla="*/ 2147483646 h 51"/>
                <a:gd name="T16" fmla="*/ 2147483646 w 52"/>
                <a:gd name="T17" fmla="*/ 2147483646 h 51"/>
                <a:gd name="T18" fmla="*/ 2147483646 w 52"/>
                <a:gd name="T19" fmla="*/ 2147483646 h 51"/>
                <a:gd name="T20" fmla="*/ 2147483646 w 52"/>
                <a:gd name="T21" fmla="*/ 2147483646 h 51"/>
                <a:gd name="T22" fmla="*/ 2147483646 w 52"/>
                <a:gd name="T23" fmla="*/ 2147483646 h 51"/>
                <a:gd name="T24" fmla="*/ 2147483646 w 52"/>
                <a:gd name="T25" fmla="*/ 2147483646 h 51"/>
                <a:gd name="T26" fmla="*/ 2147483646 w 52"/>
                <a:gd name="T27" fmla="*/ 2147483646 h 51"/>
                <a:gd name="T28" fmla="*/ 2147483646 w 52"/>
                <a:gd name="T29" fmla="*/ 2147483646 h 51"/>
                <a:gd name="T30" fmla="*/ 2147483646 w 52"/>
                <a:gd name="T31" fmla="*/ 2147483646 h 51"/>
                <a:gd name="T32" fmla="*/ 2147483646 w 52"/>
                <a:gd name="T33" fmla="*/ 2147483646 h 51"/>
                <a:gd name="T34" fmla="*/ 2147483646 w 52"/>
                <a:gd name="T35" fmla="*/ 2147483646 h 51"/>
                <a:gd name="T36" fmla="*/ 2147483646 w 52"/>
                <a:gd name="T37" fmla="*/ 2147483646 h 51"/>
                <a:gd name="T38" fmla="*/ 2147483646 w 52"/>
                <a:gd name="T39" fmla="*/ 2147483646 h 51"/>
                <a:gd name="T40" fmla="*/ 2147483646 w 52"/>
                <a:gd name="T41" fmla="*/ 2147483646 h 51"/>
                <a:gd name="T42" fmla="*/ 2147483646 w 52"/>
                <a:gd name="T43" fmla="*/ 2147483646 h 51"/>
                <a:gd name="T44" fmla="*/ 2147483646 w 52"/>
                <a:gd name="T45" fmla="*/ 2147483646 h 51"/>
                <a:gd name="T46" fmla="*/ 2147483646 w 52"/>
                <a:gd name="T47" fmla="*/ 2147483646 h 51"/>
                <a:gd name="T48" fmla="*/ 2147483646 w 52"/>
                <a:gd name="T49" fmla="*/ 2147483646 h 51"/>
                <a:gd name="T50" fmla="*/ 2147483646 w 52"/>
                <a:gd name="T51" fmla="*/ 2147483646 h 51"/>
                <a:gd name="T52" fmla="*/ 2147483646 w 52"/>
                <a:gd name="T53" fmla="*/ 2147483646 h 51"/>
                <a:gd name="T54" fmla="*/ 2147483646 w 52"/>
                <a:gd name="T55" fmla="*/ 2147483646 h 51"/>
                <a:gd name="T56" fmla="*/ 2147483646 w 52"/>
                <a:gd name="T57" fmla="*/ 2147483646 h 51"/>
                <a:gd name="T58" fmla="*/ 2147483646 w 52"/>
                <a:gd name="T59" fmla="*/ 2147483646 h 51"/>
                <a:gd name="T60" fmla="*/ 2147483646 w 52"/>
                <a:gd name="T61" fmla="*/ 2147483646 h 51"/>
                <a:gd name="T62" fmla="*/ 2147483646 w 52"/>
                <a:gd name="T63" fmla="*/ 2147483646 h 51"/>
                <a:gd name="T64" fmla="*/ 2147483646 w 52"/>
                <a:gd name="T65" fmla="*/ 2147483646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2" h="51">
                  <a:moveTo>
                    <a:pt x="34" y="7"/>
                  </a:moveTo>
                  <a:cubicBezTo>
                    <a:pt x="38" y="4"/>
                    <a:pt x="34" y="1"/>
                    <a:pt x="35" y="0"/>
                  </a:cubicBezTo>
                  <a:cubicBezTo>
                    <a:pt x="35" y="0"/>
                    <a:pt x="36" y="0"/>
                    <a:pt x="36" y="1"/>
                  </a:cubicBezTo>
                  <a:cubicBezTo>
                    <a:pt x="38" y="4"/>
                    <a:pt x="39" y="6"/>
                    <a:pt x="41" y="8"/>
                  </a:cubicBezTo>
                  <a:cubicBezTo>
                    <a:pt x="44" y="15"/>
                    <a:pt x="48" y="21"/>
                    <a:pt x="52" y="27"/>
                  </a:cubicBezTo>
                  <a:cubicBezTo>
                    <a:pt x="43" y="36"/>
                    <a:pt x="43" y="36"/>
                    <a:pt x="43" y="36"/>
                  </a:cubicBezTo>
                  <a:cubicBezTo>
                    <a:pt x="43" y="36"/>
                    <a:pt x="42" y="37"/>
                    <a:pt x="42" y="37"/>
                  </a:cubicBezTo>
                  <a:cubicBezTo>
                    <a:pt x="42" y="37"/>
                    <a:pt x="42" y="37"/>
                    <a:pt x="42" y="36"/>
                  </a:cubicBezTo>
                  <a:cubicBezTo>
                    <a:pt x="41" y="36"/>
                    <a:pt x="42" y="35"/>
                    <a:pt x="44" y="31"/>
                  </a:cubicBezTo>
                  <a:cubicBezTo>
                    <a:pt x="47" y="26"/>
                    <a:pt x="47" y="22"/>
                    <a:pt x="43" y="16"/>
                  </a:cubicBezTo>
                  <a:cubicBezTo>
                    <a:pt x="42" y="13"/>
                    <a:pt x="42" y="13"/>
                    <a:pt x="42" y="13"/>
                  </a:cubicBezTo>
                  <a:cubicBezTo>
                    <a:pt x="27" y="22"/>
                    <a:pt x="27" y="22"/>
                    <a:pt x="27" y="22"/>
                  </a:cubicBezTo>
                  <a:cubicBezTo>
                    <a:pt x="27" y="23"/>
                    <a:pt x="27" y="23"/>
                    <a:pt x="27" y="23"/>
                  </a:cubicBezTo>
                  <a:cubicBezTo>
                    <a:pt x="30" y="27"/>
                    <a:pt x="34" y="28"/>
                    <a:pt x="38" y="26"/>
                  </a:cubicBezTo>
                  <a:cubicBezTo>
                    <a:pt x="39" y="25"/>
                    <a:pt x="39" y="25"/>
                    <a:pt x="40" y="26"/>
                  </a:cubicBezTo>
                  <a:cubicBezTo>
                    <a:pt x="40" y="26"/>
                    <a:pt x="40" y="26"/>
                    <a:pt x="39" y="27"/>
                  </a:cubicBezTo>
                  <a:cubicBezTo>
                    <a:pt x="23" y="36"/>
                    <a:pt x="23" y="36"/>
                    <a:pt x="23" y="36"/>
                  </a:cubicBezTo>
                  <a:cubicBezTo>
                    <a:pt x="23" y="36"/>
                    <a:pt x="22" y="36"/>
                    <a:pt x="22" y="36"/>
                  </a:cubicBezTo>
                  <a:cubicBezTo>
                    <a:pt x="22" y="36"/>
                    <a:pt x="22" y="35"/>
                    <a:pt x="23" y="35"/>
                  </a:cubicBezTo>
                  <a:cubicBezTo>
                    <a:pt x="27" y="32"/>
                    <a:pt x="28" y="27"/>
                    <a:pt x="26" y="24"/>
                  </a:cubicBezTo>
                  <a:cubicBezTo>
                    <a:pt x="25" y="22"/>
                    <a:pt x="25" y="22"/>
                    <a:pt x="25" y="22"/>
                  </a:cubicBezTo>
                  <a:cubicBezTo>
                    <a:pt x="12" y="30"/>
                    <a:pt x="12" y="30"/>
                    <a:pt x="12" y="30"/>
                  </a:cubicBezTo>
                  <a:cubicBezTo>
                    <a:pt x="10" y="32"/>
                    <a:pt x="9" y="33"/>
                    <a:pt x="11" y="37"/>
                  </a:cubicBezTo>
                  <a:cubicBezTo>
                    <a:pt x="16" y="45"/>
                    <a:pt x="24" y="46"/>
                    <a:pt x="31" y="44"/>
                  </a:cubicBezTo>
                  <a:cubicBezTo>
                    <a:pt x="32" y="44"/>
                    <a:pt x="32" y="44"/>
                    <a:pt x="32" y="44"/>
                  </a:cubicBezTo>
                  <a:cubicBezTo>
                    <a:pt x="33" y="45"/>
                    <a:pt x="33" y="45"/>
                    <a:pt x="32" y="45"/>
                  </a:cubicBezTo>
                  <a:cubicBezTo>
                    <a:pt x="32" y="45"/>
                    <a:pt x="31" y="46"/>
                    <a:pt x="31" y="46"/>
                  </a:cubicBezTo>
                  <a:cubicBezTo>
                    <a:pt x="18" y="51"/>
                    <a:pt x="18" y="51"/>
                    <a:pt x="18" y="51"/>
                  </a:cubicBezTo>
                  <a:cubicBezTo>
                    <a:pt x="13" y="44"/>
                    <a:pt x="9" y="37"/>
                    <a:pt x="5" y="29"/>
                  </a:cubicBezTo>
                  <a:cubicBezTo>
                    <a:pt x="4" y="27"/>
                    <a:pt x="2" y="25"/>
                    <a:pt x="1" y="22"/>
                  </a:cubicBezTo>
                  <a:cubicBezTo>
                    <a:pt x="0" y="21"/>
                    <a:pt x="0" y="21"/>
                    <a:pt x="1" y="21"/>
                  </a:cubicBezTo>
                  <a:cubicBezTo>
                    <a:pt x="2" y="20"/>
                    <a:pt x="3" y="26"/>
                    <a:pt x="7" y="23"/>
                  </a:cubicBezTo>
                  <a:lnTo>
                    <a:pt x="34" y="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Freeform 31"/>
            <p:cNvSpPr>
              <a:spLocks noEditPoints="1" noChangeArrowheads="1"/>
            </p:cNvSpPr>
            <p:nvPr/>
          </p:nvSpPr>
          <p:spPr bwMode="auto">
            <a:xfrm>
              <a:off x="1550987" y="622300"/>
              <a:ext cx="180975" cy="200025"/>
            </a:xfrm>
            <a:custGeom>
              <a:avLst/>
              <a:gdLst>
                <a:gd name="T0" fmla="*/ 2147483646 w 48"/>
                <a:gd name="T1" fmla="*/ 2147483646 h 53"/>
                <a:gd name="T2" fmla="*/ 2147483646 w 48"/>
                <a:gd name="T3" fmla="*/ 2147483646 h 53"/>
                <a:gd name="T4" fmla="*/ 2147483646 w 48"/>
                <a:gd name="T5" fmla="*/ 2147483646 h 53"/>
                <a:gd name="T6" fmla="*/ 2147483646 w 48"/>
                <a:gd name="T7" fmla="*/ 2147483646 h 53"/>
                <a:gd name="T8" fmla="*/ 2147483646 w 48"/>
                <a:gd name="T9" fmla="*/ 2147483646 h 53"/>
                <a:gd name="T10" fmla="*/ 2147483646 w 48"/>
                <a:gd name="T11" fmla="*/ 2147483646 h 53"/>
                <a:gd name="T12" fmla="*/ 0 w 48"/>
                <a:gd name="T13" fmla="*/ 2147483646 h 53"/>
                <a:gd name="T14" fmla="*/ 2147483646 w 48"/>
                <a:gd name="T15" fmla="*/ 2147483646 h 53"/>
                <a:gd name="T16" fmla="*/ 2147483646 w 48"/>
                <a:gd name="T17" fmla="*/ 2147483646 h 53"/>
                <a:gd name="T18" fmla="*/ 2147483646 w 48"/>
                <a:gd name="T19" fmla="*/ 2147483646 h 53"/>
                <a:gd name="T20" fmla="*/ 2147483646 w 48"/>
                <a:gd name="T21" fmla="*/ 2147483646 h 53"/>
                <a:gd name="T22" fmla="*/ 2147483646 w 48"/>
                <a:gd name="T23" fmla="*/ 2147483646 h 53"/>
                <a:gd name="T24" fmla="*/ 2147483646 w 48"/>
                <a:gd name="T25" fmla="*/ 2147483646 h 53"/>
                <a:gd name="T26" fmla="*/ 2147483646 w 48"/>
                <a:gd name="T27" fmla="*/ 2147483646 h 53"/>
                <a:gd name="T28" fmla="*/ 2147483646 w 48"/>
                <a:gd name="T29" fmla="*/ 2147483646 h 53"/>
                <a:gd name="T30" fmla="*/ 2147483646 w 48"/>
                <a:gd name="T31" fmla="*/ 2147483646 h 53"/>
                <a:gd name="T32" fmla="*/ 2147483646 w 48"/>
                <a:gd name="T33" fmla="*/ 2147483646 h 53"/>
                <a:gd name="T34" fmla="*/ 2147483646 w 48"/>
                <a:gd name="T35" fmla="*/ 2147483646 h 53"/>
                <a:gd name="T36" fmla="*/ 2147483646 w 48"/>
                <a:gd name="T37" fmla="*/ 2147483646 h 53"/>
                <a:gd name="T38" fmla="*/ 2147483646 w 48"/>
                <a:gd name="T39" fmla="*/ 2147483646 h 53"/>
                <a:gd name="T40" fmla="*/ 2147483646 w 48"/>
                <a:gd name="T41" fmla="*/ 2147483646 h 53"/>
                <a:gd name="T42" fmla="*/ 2147483646 w 48"/>
                <a:gd name="T43" fmla="*/ 2147483646 h 53"/>
                <a:gd name="T44" fmla="*/ 2147483646 w 48"/>
                <a:gd name="T45" fmla="*/ 2147483646 h 53"/>
                <a:gd name="T46" fmla="*/ 2147483646 w 48"/>
                <a:gd name="T47" fmla="*/ 2147483646 h 53"/>
                <a:gd name="T48" fmla="*/ 2147483646 w 48"/>
                <a:gd name="T49" fmla="*/ 2147483646 h 53"/>
                <a:gd name="T50" fmla="*/ 2147483646 w 48"/>
                <a:gd name="T51" fmla="*/ 2147483646 h 53"/>
                <a:gd name="T52" fmla="*/ 2147483646 w 48"/>
                <a:gd name="T53" fmla="*/ 2147483646 h 53"/>
                <a:gd name="T54" fmla="*/ 2147483646 w 48"/>
                <a:gd name="T55" fmla="*/ 2147483646 h 53"/>
                <a:gd name="T56" fmla="*/ 2147483646 w 48"/>
                <a:gd name="T57" fmla="*/ 2147483646 h 53"/>
                <a:gd name="T58" fmla="*/ 2147483646 w 48"/>
                <a:gd name="T59" fmla="*/ 2147483646 h 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8" h="53">
                  <a:moveTo>
                    <a:pt x="21" y="29"/>
                  </a:moveTo>
                  <a:cubicBezTo>
                    <a:pt x="23" y="27"/>
                    <a:pt x="24" y="24"/>
                    <a:pt x="23" y="20"/>
                  </a:cubicBezTo>
                  <a:cubicBezTo>
                    <a:pt x="9" y="24"/>
                    <a:pt x="9" y="24"/>
                    <a:pt x="9" y="24"/>
                  </a:cubicBezTo>
                  <a:cubicBezTo>
                    <a:pt x="4" y="26"/>
                    <a:pt x="8" y="30"/>
                    <a:pt x="6" y="30"/>
                  </a:cubicBezTo>
                  <a:cubicBezTo>
                    <a:pt x="6" y="31"/>
                    <a:pt x="5" y="30"/>
                    <a:pt x="5" y="30"/>
                  </a:cubicBezTo>
                  <a:cubicBezTo>
                    <a:pt x="4" y="27"/>
                    <a:pt x="3" y="24"/>
                    <a:pt x="3" y="21"/>
                  </a:cubicBezTo>
                  <a:cubicBezTo>
                    <a:pt x="2" y="19"/>
                    <a:pt x="1" y="16"/>
                    <a:pt x="0" y="13"/>
                  </a:cubicBezTo>
                  <a:cubicBezTo>
                    <a:pt x="0" y="12"/>
                    <a:pt x="0" y="12"/>
                    <a:pt x="1" y="12"/>
                  </a:cubicBezTo>
                  <a:cubicBezTo>
                    <a:pt x="2" y="11"/>
                    <a:pt x="1" y="17"/>
                    <a:pt x="6" y="16"/>
                  </a:cubicBezTo>
                  <a:cubicBezTo>
                    <a:pt x="36" y="7"/>
                    <a:pt x="36" y="7"/>
                    <a:pt x="36" y="7"/>
                  </a:cubicBezTo>
                  <a:cubicBezTo>
                    <a:pt x="41" y="5"/>
                    <a:pt x="37" y="1"/>
                    <a:pt x="39" y="1"/>
                  </a:cubicBezTo>
                  <a:cubicBezTo>
                    <a:pt x="39" y="0"/>
                    <a:pt x="40" y="1"/>
                    <a:pt x="40" y="1"/>
                  </a:cubicBezTo>
                  <a:cubicBezTo>
                    <a:pt x="41" y="4"/>
                    <a:pt x="42" y="7"/>
                    <a:pt x="42" y="10"/>
                  </a:cubicBezTo>
                  <a:cubicBezTo>
                    <a:pt x="43" y="13"/>
                    <a:pt x="44" y="15"/>
                    <a:pt x="45" y="19"/>
                  </a:cubicBezTo>
                  <a:cubicBezTo>
                    <a:pt x="48" y="29"/>
                    <a:pt x="45" y="36"/>
                    <a:pt x="39" y="37"/>
                  </a:cubicBezTo>
                  <a:cubicBezTo>
                    <a:pt x="34" y="39"/>
                    <a:pt x="29" y="37"/>
                    <a:pt x="25" y="25"/>
                  </a:cubicBezTo>
                  <a:cubicBezTo>
                    <a:pt x="24" y="25"/>
                    <a:pt x="24" y="25"/>
                    <a:pt x="24" y="25"/>
                  </a:cubicBezTo>
                  <a:cubicBezTo>
                    <a:pt x="26" y="32"/>
                    <a:pt x="26" y="35"/>
                    <a:pt x="22" y="39"/>
                  </a:cubicBezTo>
                  <a:cubicBezTo>
                    <a:pt x="15" y="46"/>
                    <a:pt x="15" y="46"/>
                    <a:pt x="15" y="46"/>
                  </a:cubicBezTo>
                  <a:cubicBezTo>
                    <a:pt x="11" y="50"/>
                    <a:pt x="14" y="53"/>
                    <a:pt x="13" y="53"/>
                  </a:cubicBezTo>
                  <a:cubicBezTo>
                    <a:pt x="12" y="53"/>
                    <a:pt x="12" y="53"/>
                    <a:pt x="12" y="53"/>
                  </a:cubicBezTo>
                  <a:cubicBezTo>
                    <a:pt x="11" y="51"/>
                    <a:pt x="11" y="49"/>
                    <a:pt x="10" y="47"/>
                  </a:cubicBezTo>
                  <a:cubicBezTo>
                    <a:pt x="8" y="40"/>
                    <a:pt x="8" y="40"/>
                    <a:pt x="8" y="40"/>
                  </a:cubicBezTo>
                  <a:lnTo>
                    <a:pt x="21" y="29"/>
                  </a:lnTo>
                  <a:close/>
                  <a:moveTo>
                    <a:pt x="24" y="20"/>
                  </a:moveTo>
                  <a:cubicBezTo>
                    <a:pt x="24" y="22"/>
                    <a:pt x="24" y="22"/>
                    <a:pt x="24" y="22"/>
                  </a:cubicBezTo>
                  <a:cubicBezTo>
                    <a:pt x="26" y="29"/>
                    <a:pt x="30" y="31"/>
                    <a:pt x="37" y="29"/>
                  </a:cubicBezTo>
                  <a:cubicBezTo>
                    <a:pt x="43" y="27"/>
                    <a:pt x="45" y="23"/>
                    <a:pt x="43" y="18"/>
                  </a:cubicBezTo>
                  <a:cubicBezTo>
                    <a:pt x="42" y="14"/>
                    <a:pt x="42" y="14"/>
                    <a:pt x="42" y="14"/>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 name="Freeform 32"/>
            <p:cNvSpPr>
              <a:spLocks noChangeArrowheads="1"/>
            </p:cNvSpPr>
            <p:nvPr/>
          </p:nvSpPr>
          <p:spPr bwMode="auto">
            <a:xfrm>
              <a:off x="1592262" y="833438"/>
              <a:ext cx="166687" cy="120650"/>
            </a:xfrm>
            <a:custGeom>
              <a:avLst/>
              <a:gdLst>
                <a:gd name="T0" fmla="*/ 2147483646 w 44"/>
                <a:gd name="T1" fmla="*/ 0 h 32"/>
                <a:gd name="T2" fmla="*/ 2147483646 w 44"/>
                <a:gd name="T3" fmla="*/ 2147483646 h 32"/>
                <a:gd name="T4" fmla="*/ 2147483646 w 44"/>
                <a:gd name="T5" fmla="*/ 2147483646 h 32"/>
                <a:gd name="T6" fmla="*/ 2147483646 w 44"/>
                <a:gd name="T7" fmla="*/ 2147483646 h 32"/>
                <a:gd name="T8" fmla="*/ 2147483646 w 44"/>
                <a:gd name="T9" fmla="*/ 2147483646 h 32"/>
                <a:gd name="T10" fmla="*/ 2147483646 w 44"/>
                <a:gd name="T11" fmla="*/ 0 h 32"/>
                <a:gd name="T12" fmla="*/ 2147483646 w 44"/>
                <a:gd name="T13" fmla="*/ 2147483646 h 32"/>
                <a:gd name="T14" fmla="*/ 2147483646 w 44"/>
                <a:gd name="T15" fmla="*/ 2147483646 h 32"/>
                <a:gd name="T16" fmla="*/ 2147483646 w 44"/>
                <a:gd name="T17" fmla="*/ 2147483646 h 32"/>
                <a:gd name="T18" fmla="*/ 2147483646 w 44"/>
                <a:gd name="T19" fmla="*/ 2147483646 h 32"/>
                <a:gd name="T20" fmla="*/ 2147483646 w 44"/>
                <a:gd name="T21" fmla="*/ 2147483646 h 32"/>
                <a:gd name="T22" fmla="*/ 2147483646 w 44"/>
                <a:gd name="T23" fmla="*/ 2147483646 h 32"/>
                <a:gd name="T24" fmla="*/ 2147483646 w 44"/>
                <a:gd name="T25" fmla="*/ 2147483646 h 32"/>
                <a:gd name="T26" fmla="*/ 2147483646 w 44"/>
                <a:gd name="T27" fmla="*/ 2147483646 h 32"/>
                <a:gd name="T28" fmla="*/ 2147483646 w 44"/>
                <a:gd name="T29" fmla="*/ 2147483646 h 32"/>
                <a:gd name="T30" fmla="*/ 2147483646 w 44"/>
                <a:gd name="T31" fmla="*/ 2147483646 h 32"/>
                <a:gd name="T32" fmla="*/ 2147483646 w 44"/>
                <a:gd name="T33" fmla="*/ 2147483646 h 32"/>
                <a:gd name="T34" fmla="*/ 0 w 44"/>
                <a:gd name="T35" fmla="*/ 2147483646 h 32"/>
                <a:gd name="T36" fmla="*/ 2147483646 w 44"/>
                <a:gd name="T37" fmla="*/ 2147483646 h 32"/>
                <a:gd name="T38" fmla="*/ 0 w 44"/>
                <a:gd name="T39" fmla="*/ 2147483646 h 32"/>
                <a:gd name="T40" fmla="*/ 2147483646 w 44"/>
                <a:gd name="T41" fmla="*/ 2147483646 h 32"/>
                <a:gd name="T42" fmla="*/ 2147483646 w 44"/>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4" h="32">
                  <a:moveTo>
                    <a:pt x="18" y="0"/>
                  </a:moveTo>
                  <a:cubicBezTo>
                    <a:pt x="19" y="0"/>
                    <a:pt x="19" y="1"/>
                    <a:pt x="19" y="1"/>
                  </a:cubicBezTo>
                  <a:cubicBezTo>
                    <a:pt x="19" y="2"/>
                    <a:pt x="18" y="2"/>
                    <a:pt x="17" y="2"/>
                  </a:cubicBezTo>
                  <a:cubicBezTo>
                    <a:pt x="9" y="4"/>
                    <a:pt x="1" y="7"/>
                    <a:pt x="2" y="16"/>
                  </a:cubicBezTo>
                  <a:cubicBezTo>
                    <a:pt x="2" y="22"/>
                    <a:pt x="6" y="26"/>
                    <a:pt x="10" y="26"/>
                  </a:cubicBezTo>
                  <a:cubicBezTo>
                    <a:pt x="23" y="25"/>
                    <a:pt x="15" y="1"/>
                    <a:pt x="30" y="0"/>
                  </a:cubicBezTo>
                  <a:cubicBezTo>
                    <a:pt x="38" y="0"/>
                    <a:pt x="43" y="6"/>
                    <a:pt x="44" y="13"/>
                  </a:cubicBezTo>
                  <a:cubicBezTo>
                    <a:pt x="44" y="19"/>
                    <a:pt x="42" y="22"/>
                    <a:pt x="42" y="24"/>
                  </a:cubicBezTo>
                  <a:cubicBezTo>
                    <a:pt x="42" y="26"/>
                    <a:pt x="43" y="25"/>
                    <a:pt x="44" y="26"/>
                  </a:cubicBezTo>
                  <a:cubicBezTo>
                    <a:pt x="44" y="26"/>
                    <a:pt x="43" y="27"/>
                    <a:pt x="42" y="27"/>
                  </a:cubicBezTo>
                  <a:cubicBezTo>
                    <a:pt x="31" y="28"/>
                    <a:pt x="31" y="28"/>
                    <a:pt x="31" y="28"/>
                  </a:cubicBezTo>
                  <a:cubicBezTo>
                    <a:pt x="30" y="29"/>
                    <a:pt x="29" y="29"/>
                    <a:pt x="29" y="29"/>
                  </a:cubicBezTo>
                  <a:cubicBezTo>
                    <a:pt x="29" y="29"/>
                    <a:pt x="28" y="29"/>
                    <a:pt x="28" y="28"/>
                  </a:cubicBezTo>
                  <a:cubicBezTo>
                    <a:pt x="28" y="28"/>
                    <a:pt x="30" y="28"/>
                    <a:pt x="32" y="26"/>
                  </a:cubicBezTo>
                  <a:cubicBezTo>
                    <a:pt x="39" y="23"/>
                    <a:pt x="43" y="20"/>
                    <a:pt x="42" y="13"/>
                  </a:cubicBezTo>
                  <a:cubicBezTo>
                    <a:pt x="42" y="9"/>
                    <a:pt x="40" y="6"/>
                    <a:pt x="35" y="6"/>
                  </a:cubicBezTo>
                  <a:cubicBezTo>
                    <a:pt x="25" y="6"/>
                    <a:pt x="32" y="31"/>
                    <a:pt x="16" y="31"/>
                  </a:cubicBezTo>
                  <a:cubicBezTo>
                    <a:pt x="7" y="32"/>
                    <a:pt x="1" y="25"/>
                    <a:pt x="0" y="16"/>
                  </a:cubicBezTo>
                  <a:cubicBezTo>
                    <a:pt x="0" y="10"/>
                    <a:pt x="3" y="7"/>
                    <a:pt x="3" y="5"/>
                  </a:cubicBezTo>
                  <a:cubicBezTo>
                    <a:pt x="3" y="2"/>
                    <a:pt x="1" y="3"/>
                    <a:pt x="0" y="2"/>
                  </a:cubicBezTo>
                  <a:cubicBezTo>
                    <a:pt x="0" y="1"/>
                    <a:pt x="1" y="1"/>
                    <a:pt x="1" y="1"/>
                  </a:cubicBezTo>
                  <a:lnTo>
                    <a:pt x="18"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Freeform 33"/>
            <p:cNvSpPr>
              <a:spLocks noChangeArrowheads="1"/>
            </p:cNvSpPr>
            <p:nvPr/>
          </p:nvSpPr>
          <p:spPr bwMode="auto">
            <a:xfrm>
              <a:off x="1589087" y="979488"/>
              <a:ext cx="161925" cy="95250"/>
            </a:xfrm>
            <a:custGeom>
              <a:avLst/>
              <a:gdLst>
                <a:gd name="T0" fmla="*/ 2147483646 w 43"/>
                <a:gd name="T1" fmla="*/ 2147483646 h 25"/>
                <a:gd name="T2" fmla="*/ 2147483646 w 43"/>
                <a:gd name="T3" fmla="*/ 2147483646 h 25"/>
                <a:gd name="T4" fmla="*/ 2147483646 w 43"/>
                <a:gd name="T5" fmla="*/ 2147483646 h 25"/>
                <a:gd name="T6" fmla="*/ 2147483646 w 43"/>
                <a:gd name="T7" fmla="*/ 2147483646 h 25"/>
                <a:gd name="T8" fmla="*/ 2147483646 w 43"/>
                <a:gd name="T9" fmla="*/ 2147483646 h 25"/>
                <a:gd name="T10" fmla="*/ 2147483646 w 43"/>
                <a:gd name="T11" fmla="*/ 2147483646 h 25"/>
                <a:gd name="T12" fmla="*/ 2147483646 w 43"/>
                <a:gd name="T13" fmla="*/ 2147483646 h 25"/>
                <a:gd name="T14" fmla="*/ 2147483646 w 43"/>
                <a:gd name="T15" fmla="*/ 2147483646 h 25"/>
                <a:gd name="T16" fmla="*/ 0 w 43"/>
                <a:gd name="T17" fmla="*/ 2147483646 h 25"/>
                <a:gd name="T18" fmla="*/ 0 w 43"/>
                <a:gd name="T19" fmla="*/ 2147483646 h 25"/>
                <a:gd name="T20" fmla="*/ 2147483646 w 43"/>
                <a:gd name="T21" fmla="*/ 2147483646 h 25"/>
                <a:gd name="T22" fmla="*/ 2147483646 w 43"/>
                <a:gd name="T23" fmla="*/ 2147483646 h 25"/>
                <a:gd name="T24" fmla="*/ 2147483646 w 43"/>
                <a:gd name="T25" fmla="*/ 0 h 25"/>
                <a:gd name="T26" fmla="*/ 2147483646 w 43"/>
                <a:gd name="T27" fmla="*/ 2147483646 h 25"/>
                <a:gd name="T28" fmla="*/ 2147483646 w 43"/>
                <a:gd name="T29" fmla="*/ 214748364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25">
                  <a:moveTo>
                    <a:pt x="38" y="10"/>
                  </a:moveTo>
                  <a:cubicBezTo>
                    <a:pt x="43" y="11"/>
                    <a:pt x="41" y="5"/>
                    <a:pt x="43" y="6"/>
                  </a:cubicBezTo>
                  <a:cubicBezTo>
                    <a:pt x="43" y="6"/>
                    <a:pt x="43" y="6"/>
                    <a:pt x="43" y="7"/>
                  </a:cubicBezTo>
                  <a:cubicBezTo>
                    <a:pt x="43" y="10"/>
                    <a:pt x="42" y="13"/>
                    <a:pt x="42" y="15"/>
                  </a:cubicBezTo>
                  <a:cubicBezTo>
                    <a:pt x="42" y="18"/>
                    <a:pt x="41" y="21"/>
                    <a:pt x="41" y="24"/>
                  </a:cubicBezTo>
                  <a:cubicBezTo>
                    <a:pt x="41" y="25"/>
                    <a:pt x="41" y="25"/>
                    <a:pt x="40" y="25"/>
                  </a:cubicBezTo>
                  <a:cubicBezTo>
                    <a:pt x="38" y="25"/>
                    <a:pt x="41" y="20"/>
                    <a:pt x="37" y="19"/>
                  </a:cubicBezTo>
                  <a:cubicBezTo>
                    <a:pt x="5" y="15"/>
                    <a:pt x="5" y="15"/>
                    <a:pt x="5" y="15"/>
                  </a:cubicBezTo>
                  <a:cubicBezTo>
                    <a:pt x="0" y="14"/>
                    <a:pt x="2" y="20"/>
                    <a:pt x="0" y="19"/>
                  </a:cubicBezTo>
                  <a:cubicBezTo>
                    <a:pt x="0" y="19"/>
                    <a:pt x="0" y="19"/>
                    <a:pt x="0" y="18"/>
                  </a:cubicBezTo>
                  <a:cubicBezTo>
                    <a:pt x="0" y="15"/>
                    <a:pt x="1" y="12"/>
                    <a:pt x="1" y="10"/>
                  </a:cubicBezTo>
                  <a:cubicBezTo>
                    <a:pt x="1" y="7"/>
                    <a:pt x="2" y="4"/>
                    <a:pt x="2" y="1"/>
                  </a:cubicBezTo>
                  <a:cubicBezTo>
                    <a:pt x="2" y="0"/>
                    <a:pt x="3" y="0"/>
                    <a:pt x="3" y="0"/>
                  </a:cubicBezTo>
                  <a:cubicBezTo>
                    <a:pt x="5" y="0"/>
                    <a:pt x="2" y="5"/>
                    <a:pt x="6" y="6"/>
                  </a:cubicBezTo>
                  <a:lnTo>
                    <a:pt x="38" y="1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 name="Freeform 34"/>
            <p:cNvSpPr>
              <a:spLocks noChangeArrowheads="1"/>
            </p:cNvSpPr>
            <p:nvPr/>
          </p:nvSpPr>
          <p:spPr bwMode="auto">
            <a:xfrm>
              <a:off x="1550987" y="1104900"/>
              <a:ext cx="184150" cy="147638"/>
            </a:xfrm>
            <a:custGeom>
              <a:avLst/>
              <a:gdLst>
                <a:gd name="T0" fmla="*/ 2147483646 w 49"/>
                <a:gd name="T1" fmla="*/ 2147483646 h 39"/>
                <a:gd name="T2" fmla="*/ 2147483646 w 49"/>
                <a:gd name="T3" fmla="*/ 2147483646 h 39"/>
                <a:gd name="T4" fmla="*/ 2147483646 w 49"/>
                <a:gd name="T5" fmla="*/ 0 h 39"/>
                <a:gd name="T6" fmla="*/ 2147483646 w 49"/>
                <a:gd name="T7" fmla="*/ 2147483646 h 39"/>
                <a:gd name="T8" fmla="*/ 2147483646 w 49"/>
                <a:gd name="T9" fmla="*/ 2147483646 h 39"/>
                <a:gd name="T10" fmla="*/ 2147483646 w 49"/>
                <a:gd name="T11" fmla="*/ 2147483646 h 39"/>
                <a:gd name="T12" fmla="*/ 2147483646 w 49"/>
                <a:gd name="T13" fmla="*/ 2147483646 h 39"/>
                <a:gd name="T14" fmla="*/ 2147483646 w 49"/>
                <a:gd name="T15" fmla="*/ 2147483646 h 39"/>
                <a:gd name="T16" fmla="*/ 2147483646 w 49"/>
                <a:gd name="T17" fmla="*/ 2147483646 h 39"/>
                <a:gd name="T18" fmla="*/ 2147483646 w 49"/>
                <a:gd name="T19" fmla="*/ 2147483646 h 39"/>
                <a:gd name="T20" fmla="*/ 2147483646 w 49"/>
                <a:gd name="T21" fmla="*/ 2147483646 h 39"/>
                <a:gd name="T22" fmla="*/ 2147483646 w 49"/>
                <a:gd name="T23" fmla="*/ 2147483646 h 39"/>
                <a:gd name="T24" fmla="*/ 2147483646 w 49"/>
                <a:gd name="T25" fmla="*/ 2147483646 h 39"/>
                <a:gd name="T26" fmla="*/ 2147483646 w 49"/>
                <a:gd name="T27" fmla="*/ 2147483646 h 39"/>
                <a:gd name="T28" fmla="*/ 2147483646 w 49"/>
                <a:gd name="T29" fmla="*/ 2147483646 h 39"/>
                <a:gd name="T30" fmla="*/ 2147483646 w 49"/>
                <a:gd name="T31" fmla="*/ 2147483646 h 39"/>
                <a:gd name="T32" fmla="*/ 2147483646 w 49"/>
                <a:gd name="T33" fmla="*/ 2147483646 h 39"/>
                <a:gd name="T34" fmla="*/ 2147483646 w 49"/>
                <a:gd name="T35" fmla="*/ 2147483646 h 39"/>
                <a:gd name="T36" fmla="*/ 2147483646 w 49"/>
                <a:gd name="T37" fmla="*/ 2147483646 h 39"/>
                <a:gd name="T38" fmla="*/ 0 w 49"/>
                <a:gd name="T39" fmla="*/ 2147483646 h 39"/>
                <a:gd name="T40" fmla="*/ 2147483646 w 49"/>
                <a:gd name="T41" fmla="*/ 2147483646 h 39"/>
                <a:gd name="T42" fmla="*/ 2147483646 w 49"/>
                <a:gd name="T43" fmla="*/ 0 h 39"/>
                <a:gd name="T44" fmla="*/ 2147483646 w 49"/>
                <a:gd name="T45" fmla="*/ 0 h 39"/>
                <a:gd name="T46" fmla="*/ 2147483646 w 49"/>
                <a:gd name="T47" fmla="*/ 2147483646 h 39"/>
                <a:gd name="T48" fmla="*/ 2147483646 w 49"/>
                <a:gd name="T49" fmla="*/ 2147483646 h 39"/>
                <a:gd name="T50" fmla="*/ 2147483646 w 49"/>
                <a:gd name="T51" fmla="*/ 2147483646 h 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39">
                  <a:moveTo>
                    <a:pt x="43" y="18"/>
                  </a:moveTo>
                  <a:cubicBezTo>
                    <a:pt x="43" y="5"/>
                    <a:pt x="35" y="2"/>
                    <a:pt x="35" y="1"/>
                  </a:cubicBezTo>
                  <a:cubicBezTo>
                    <a:pt x="35" y="0"/>
                    <a:pt x="35" y="0"/>
                    <a:pt x="36" y="0"/>
                  </a:cubicBezTo>
                  <a:cubicBezTo>
                    <a:pt x="36" y="0"/>
                    <a:pt x="37" y="1"/>
                    <a:pt x="38" y="1"/>
                  </a:cubicBezTo>
                  <a:cubicBezTo>
                    <a:pt x="48" y="7"/>
                    <a:pt x="48" y="7"/>
                    <a:pt x="48" y="7"/>
                  </a:cubicBezTo>
                  <a:cubicBezTo>
                    <a:pt x="49" y="7"/>
                    <a:pt x="49" y="7"/>
                    <a:pt x="49" y="8"/>
                  </a:cubicBezTo>
                  <a:cubicBezTo>
                    <a:pt x="49" y="8"/>
                    <a:pt x="48" y="8"/>
                    <a:pt x="48" y="8"/>
                  </a:cubicBezTo>
                  <a:cubicBezTo>
                    <a:pt x="48" y="9"/>
                    <a:pt x="47" y="9"/>
                    <a:pt x="47" y="10"/>
                  </a:cubicBezTo>
                  <a:cubicBezTo>
                    <a:pt x="38" y="36"/>
                    <a:pt x="38" y="36"/>
                    <a:pt x="38" y="36"/>
                  </a:cubicBezTo>
                  <a:cubicBezTo>
                    <a:pt x="38" y="36"/>
                    <a:pt x="38" y="37"/>
                    <a:pt x="38" y="37"/>
                  </a:cubicBezTo>
                  <a:cubicBezTo>
                    <a:pt x="38" y="38"/>
                    <a:pt x="39" y="38"/>
                    <a:pt x="38" y="38"/>
                  </a:cubicBezTo>
                  <a:cubicBezTo>
                    <a:pt x="38" y="38"/>
                    <a:pt x="38" y="39"/>
                    <a:pt x="37" y="38"/>
                  </a:cubicBezTo>
                  <a:cubicBezTo>
                    <a:pt x="26" y="37"/>
                    <a:pt x="26" y="37"/>
                    <a:pt x="26" y="37"/>
                  </a:cubicBezTo>
                  <a:cubicBezTo>
                    <a:pt x="25" y="37"/>
                    <a:pt x="24" y="36"/>
                    <a:pt x="24" y="36"/>
                  </a:cubicBezTo>
                  <a:cubicBezTo>
                    <a:pt x="23" y="36"/>
                    <a:pt x="23" y="36"/>
                    <a:pt x="23" y="36"/>
                  </a:cubicBezTo>
                  <a:cubicBezTo>
                    <a:pt x="24" y="34"/>
                    <a:pt x="33" y="37"/>
                    <a:pt x="40" y="26"/>
                  </a:cubicBezTo>
                  <a:cubicBezTo>
                    <a:pt x="8" y="16"/>
                    <a:pt x="8" y="16"/>
                    <a:pt x="8" y="16"/>
                  </a:cubicBezTo>
                  <a:cubicBezTo>
                    <a:pt x="4" y="14"/>
                    <a:pt x="3" y="16"/>
                    <a:pt x="2" y="19"/>
                  </a:cubicBezTo>
                  <a:cubicBezTo>
                    <a:pt x="1" y="19"/>
                    <a:pt x="1" y="20"/>
                    <a:pt x="1" y="20"/>
                  </a:cubicBezTo>
                  <a:cubicBezTo>
                    <a:pt x="0" y="19"/>
                    <a:pt x="0" y="19"/>
                    <a:pt x="0" y="18"/>
                  </a:cubicBezTo>
                  <a:cubicBezTo>
                    <a:pt x="1" y="15"/>
                    <a:pt x="3" y="12"/>
                    <a:pt x="3" y="9"/>
                  </a:cubicBezTo>
                  <a:cubicBezTo>
                    <a:pt x="4" y="7"/>
                    <a:pt x="5" y="4"/>
                    <a:pt x="6" y="0"/>
                  </a:cubicBezTo>
                  <a:cubicBezTo>
                    <a:pt x="7" y="0"/>
                    <a:pt x="7" y="0"/>
                    <a:pt x="7" y="0"/>
                  </a:cubicBezTo>
                  <a:cubicBezTo>
                    <a:pt x="8" y="0"/>
                    <a:pt x="8" y="0"/>
                    <a:pt x="8" y="1"/>
                  </a:cubicBezTo>
                  <a:cubicBezTo>
                    <a:pt x="7" y="4"/>
                    <a:pt x="7" y="6"/>
                    <a:pt x="11" y="7"/>
                  </a:cubicBezTo>
                  <a:lnTo>
                    <a:pt x="43" y="1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Freeform 35"/>
            <p:cNvSpPr>
              <a:spLocks noChangeArrowheads="1"/>
            </p:cNvSpPr>
            <p:nvPr/>
          </p:nvSpPr>
          <p:spPr bwMode="auto">
            <a:xfrm>
              <a:off x="1479550" y="1247775"/>
              <a:ext cx="192087" cy="180975"/>
            </a:xfrm>
            <a:custGeom>
              <a:avLst/>
              <a:gdLst>
                <a:gd name="T0" fmla="*/ 2147483646 w 51"/>
                <a:gd name="T1" fmla="*/ 2147483646 h 48"/>
                <a:gd name="T2" fmla="*/ 2147483646 w 51"/>
                <a:gd name="T3" fmla="*/ 2147483646 h 48"/>
                <a:gd name="T4" fmla="*/ 2147483646 w 51"/>
                <a:gd name="T5" fmla="*/ 2147483646 h 48"/>
                <a:gd name="T6" fmla="*/ 2147483646 w 51"/>
                <a:gd name="T7" fmla="*/ 2147483646 h 48"/>
                <a:gd name="T8" fmla="*/ 2147483646 w 51"/>
                <a:gd name="T9" fmla="*/ 2147483646 h 48"/>
                <a:gd name="T10" fmla="*/ 2147483646 w 51"/>
                <a:gd name="T11" fmla="*/ 2147483646 h 48"/>
                <a:gd name="T12" fmla="*/ 2147483646 w 51"/>
                <a:gd name="T13" fmla="*/ 2147483646 h 48"/>
                <a:gd name="T14" fmla="*/ 2147483646 w 51"/>
                <a:gd name="T15" fmla="*/ 2147483646 h 48"/>
                <a:gd name="T16" fmla="*/ 2147483646 w 51"/>
                <a:gd name="T17" fmla="*/ 2147483646 h 48"/>
                <a:gd name="T18" fmla="*/ 2147483646 w 51"/>
                <a:gd name="T19" fmla="*/ 2147483646 h 48"/>
                <a:gd name="T20" fmla="*/ 2147483646 w 51"/>
                <a:gd name="T21" fmla="*/ 2147483646 h 48"/>
                <a:gd name="T22" fmla="*/ 0 w 51"/>
                <a:gd name="T23" fmla="*/ 2147483646 h 48"/>
                <a:gd name="T24" fmla="*/ 0 w 51"/>
                <a:gd name="T25" fmla="*/ 2147483646 h 48"/>
                <a:gd name="T26" fmla="*/ 2147483646 w 51"/>
                <a:gd name="T27" fmla="*/ 2147483646 h 48"/>
                <a:gd name="T28" fmla="*/ 2147483646 w 51"/>
                <a:gd name="T29" fmla="*/ 2147483646 h 48"/>
                <a:gd name="T30" fmla="*/ 2147483646 w 51"/>
                <a:gd name="T31" fmla="*/ 2147483646 h 48"/>
                <a:gd name="T32" fmla="*/ 2147483646 w 51"/>
                <a:gd name="T33" fmla="*/ 2147483646 h 48"/>
                <a:gd name="T34" fmla="*/ 2147483646 w 51"/>
                <a:gd name="T35" fmla="*/ 2147483646 h 48"/>
                <a:gd name="T36" fmla="*/ 2147483646 w 51"/>
                <a:gd name="T37" fmla="*/ 2147483646 h 48"/>
                <a:gd name="T38" fmla="*/ 2147483646 w 51"/>
                <a:gd name="T39" fmla="*/ 2147483646 h 48"/>
                <a:gd name="T40" fmla="*/ 2147483646 w 51"/>
                <a:gd name="T41" fmla="*/ 2147483646 h 48"/>
                <a:gd name="T42" fmla="*/ 2147483646 w 51"/>
                <a:gd name="T43" fmla="*/ 2147483646 h 48"/>
                <a:gd name="T44" fmla="*/ 2147483646 w 51"/>
                <a:gd name="T45" fmla="*/ 2147483646 h 48"/>
                <a:gd name="T46" fmla="*/ 2147483646 w 51"/>
                <a:gd name="T47" fmla="*/ 2147483646 h 48"/>
                <a:gd name="T48" fmla="*/ 2147483646 w 51"/>
                <a:gd name="T49" fmla="*/ 2147483646 h 48"/>
                <a:gd name="T50" fmla="*/ 2147483646 w 51"/>
                <a:gd name="T51" fmla="*/ 2147483646 h 48"/>
                <a:gd name="T52" fmla="*/ 2147483646 w 51"/>
                <a:gd name="T53" fmla="*/ 2147483646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 h="48">
                  <a:moveTo>
                    <a:pt x="21" y="23"/>
                  </a:moveTo>
                  <a:cubicBezTo>
                    <a:pt x="25" y="31"/>
                    <a:pt x="25" y="31"/>
                    <a:pt x="25" y="31"/>
                  </a:cubicBezTo>
                  <a:cubicBezTo>
                    <a:pt x="27" y="34"/>
                    <a:pt x="29" y="36"/>
                    <a:pt x="30" y="37"/>
                  </a:cubicBezTo>
                  <a:cubicBezTo>
                    <a:pt x="34" y="39"/>
                    <a:pt x="35" y="35"/>
                    <a:pt x="36" y="36"/>
                  </a:cubicBezTo>
                  <a:cubicBezTo>
                    <a:pt x="36" y="36"/>
                    <a:pt x="36" y="37"/>
                    <a:pt x="36" y="37"/>
                  </a:cubicBezTo>
                  <a:cubicBezTo>
                    <a:pt x="35" y="39"/>
                    <a:pt x="34" y="40"/>
                    <a:pt x="33" y="42"/>
                  </a:cubicBezTo>
                  <a:cubicBezTo>
                    <a:pt x="32" y="44"/>
                    <a:pt x="31" y="46"/>
                    <a:pt x="30" y="47"/>
                  </a:cubicBezTo>
                  <a:cubicBezTo>
                    <a:pt x="29" y="48"/>
                    <a:pt x="29" y="48"/>
                    <a:pt x="29" y="47"/>
                  </a:cubicBezTo>
                  <a:cubicBezTo>
                    <a:pt x="28" y="47"/>
                    <a:pt x="31" y="45"/>
                    <a:pt x="26" y="35"/>
                  </a:cubicBezTo>
                  <a:cubicBezTo>
                    <a:pt x="19" y="23"/>
                    <a:pt x="19" y="23"/>
                    <a:pt x="19" y="23"/>
                  </a:cubicBezTo>
                  <a:cubicBezTo>
                    <a:pt x="7" y="15"/>
                    <a:pt x="7" y="15"/>
                    <a:pt x="7" y="15"/>
                  </a:cubicBezTo>
                  <a:cubicBezTo>
                    <a:pt x="3" y="12"/>
                    <a:pt x="2" y="18"/>
                    <a:pt x="0" y="17"/>
                  </a:cubicBezTo>
                  <a:cubicBezTo>
                    <a:pt x="0" y="17"/>
                    <a:pt x="0" y="17"/>
                    <a:pt x="0" y="16"/>
                  </a:cubicBezTo>
                  <a:cubicBezTo>
                    <a:pt x="2" y="13"/>
                    <a:pt x="4" y="11"/>
                    <a:pt x="5" y="9"/>
                  </a:cubicBezTo>
                  <a:cubicBezTo>
                    <a:pt x="6" y="6"/>
                    <a:pt x="8" y="4"/>
                    <a:pt x="9" y="1"/>
                  </a:cubicBezTo>
                  <a:cubicBezTo>
                    <a:pt x="10" y="0"/>
                    <a:pt x="10" y="0"/>
                    <a:pt x="11" y="1"/>
                  </a:cubicBezTo>
                  <a:cubicBezTo>
                    <a:pt x="12" y="2"/>
                    <a:pt x="7" y="5"/>
                    <a:pt x="11" y="7"/>
                  </a:cubicBezTo>
                  <a:cubicBezTo>
                    <a:pt x="23" y="15"/>
                    <a:pt x="23" y="15"/>
                    <a:pt x="23" y="15"/>
                  </a:cubicBezTo>
                  <a:cubicBezTo>
                    <a:pt x="43" y="16"/>
                    <a:pt x="43" y="16"/>
                    <a:pt x="43" y="16"/>
                  </a:cubicBezTo>
                  <a:cubicBezTo>
                    <a:pt x="49" y="16"/>
                    <a:pt x="49" y="12"/>
                    <a:pt x="50" y="13"/>
                  </a:cubicBezTo>
                  <a:cubicBezTo>
                    <a:pt x="51" y="13"/>
                    <a:pt x="51" y="14"/>
                    <a:pt x="50" y="14"/>
                  </a:cubicBezTo>
                  <a:cubicBezTo>
                    <a:pt x="49" y="17"/>
                    <a:pt x="47" y="19"/>
                    <a:pt x="46" y="21"/>
                  </a:cubicBezTo>
                  <a:cubicBezTo>
                    <a:pt x="44" y="24"/>
                    <a:pt x="43" y="26"/>
                    <a:pt x="41" y="29"/>
                  </a:cubicBezTo>
                  <a:cubicBezTo>
                    <a:pt x="41" y="30"/>
                    <a:pt x="40" y="30"/>
                    <a:pt x="40" y="30"/>
                  </a:cubicBezTo>
                  <a:cubicBezTo>
                    <a:pt x="39" y="29"/>
                    <a:pt x="42" y="26"/>
                    <a:pt x="39" y="25"/>
                  </a:cubicBezTo>
                  <a:cubicBezTo>
                    <a:pt x="38" y="24"/>
                    <a:pt x="37" y="24"/>
                    <a:pt x="36" y="24"/>
                  </a:cubicBezTo>
                  <a:lnTo>
                    <a:pt x="21" y="2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Freeform 36"/>
            <p:cNvSpPr>
              <a:spLocks noChangeArrowheads="1"/>
            </p:cNvSpPr>
            <p:nvPr/>
          </p:nvSpPr>
          <p:spPr bwMode="auto">
            <a:xfrm>
              <a:off x="215900" y="1258888"/>
              <a:ext cx="188912" cy="161925"/>
            </a:xfrm>
            <a:custGeom>
              <a:avLst/>
              <a:gdLst>
                <a:gd name="T0" fmla="*/ 2147483646 w 50"/>
                <a:gd name="T1" fmla="*/ 2147483646 h 43"/>
                <a:gd name="T2" fmla="*/ 2147483646 w 50"/>
                <a:gd name="T3" fmla="*/ 2147483646 h 43"/>
                <a:gd name="T4" fmla="*/ 2147483646 w 50"/>
                <a:gd name="T5" fmla="*/ 2147483646 h 43"/>
                <a:gd name="T6" fmla="*/ 2147483646 w 50"/>
                <a:gd name="T7" fmla="*/ 2147483646 h 43"/>
                <a:gd name="T8" fmla="*/ 2147483646 w 50"/>
                <a:gd name="T9" fmla="*/ 2147483646 h 43"/>
                <a:gd name="T10" fmla="*/ 2147483646 w 50"/>
                <a:gd name="T11" fmla="*/ 2147483646 h 43"/>
                <a:gd name="T12" fmla="*/ 2147483646 w 50"/>
                <a:gd name="T13" fmla="*/ 2147483646 h 43"/>
                <a:gd name="T14" fmla="*/ 2147483646 w 50"/>
                <a:gd name="T15" fmla="*/ 2147483646 h 43"/>
                <a:gd name="T16" fmla="*/ 0 w 50"/>
                <a:gd name="T17" fmla="*/ 2147483646 h 43"/>
                <a:gd name="T18" fmla="*/ 2147483646 w 50"/>
                <a:gd name="T19" fmla="*/ 2147483646 h 43"/>
                <a:gd name="T20" fmla="*/ 2147483646 w 50"/>
                <a:gd name="T21" fmla="*/ 2147483646 h 43"/>
                <a:gd name="T22" fmla="*/ 2147483646 w 50"/>
                <a:gd name="T23" fmla="*/ 2147483646 h 43"/>
                <a:gd name="T24" fmla="*/ 2147483646 w 50"/>
                <a:gd name="T25" fmla="*/ 2147483646 h 43"/>
                <a:gd name="T26" fmla="*/ 2147483646 w 50"/>
                <a:gd name="T27" fmla="*/ 2147483646 h 43"/>
                <a:gd name="T28" fmla="*/ 2147483646 w 50"/>
                <a:gd name="T29" fmla="*/ 2147483646 h 43"/>
                <a:gd name="T30" fmla="*/ 2147483646 w 50"/>
                <a:gd name="T31" fmla="*/ 2147483646 h 43"/>
                <a:gd name="T32" fmla="*/ 2147483646 w 50"/>
                <a:gd name="T33" fmla="*/ 2147483646 h 43"/>
                <a:gd name="T34" fmla="*/ 2147483646 w 50"/>
                <a:gd name="T35" fmla="*/ 2147483646 h 43"/>
                <a:gd name="T36" fmla="*/ 2147483646 w 50"/>
                <a:gd name="T37" fmla="*/ 2147483646 h 43"/>
                <a:gd name="T38" fmla="*/ 2147483646 w 50"/>
                <a:gd name="T39" fmla="*/ 2147483646 h 43"/>
                <a:gd name="T40" fmla="*/ 2147483646 w 50"/>
                <a:gd name="T41" fmla="*/ 2147483646 h 43"/>
                <a:gd name="T42" fmla="*/ 2147483646 w 50"/>
                <a:gd name="T43" fmla="*/ 2147483646 h 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3">
                  <a:moveTo>
                    <a:pt x="35" y="32"/>
                  </a:moveTo>
                  <a:cubicBezTo>
                    <a:pt x="35" y="33"/>
                    <a:pt x="35" y="33"/>
                    <a:pt x="34" y="32"/>
                  </a:cubicBezTo>
                  <a:cubicBezTo>
                    <a:pt x="34" y="32"/>
                    <a:pt x="35" y="31"/>
                    <a:pt x="36" y="31"/>
                  </a:cubicBezTo>
                  <a:cubicBezTo>
                    <a:pt x="41" y="25"/>
                    <a:pt x="46" y="18"/>
                    <a:pt x="41" y="11"/>
                  </a:cubicBezTo>
                  <a:cubicBezTo>
                    <a:pt x="38" y="6"/>
                    <a:pt x="33" y="4"/>
                    <a:pt x="29" y="7"/>
                  </a:cubicBezTo>
                  <a:cubicBezTo>
                    <a:pt x="19" y="14"/>
                    <a:pt x="37" y="31"/>
                    <a:pt x="25" y="39"/>
                  </a:cubicBezTo>
                  <a:cubicBezTo>
                    <a:pt x="19" y="43"/>
                    <a:pt x="11" y="41"/>
                    <a:pt x="7" y="35"/>
                  </a:cubicBezTo>
                  <a:cubicBezTo>
                    <a:pt x="4" y="30"/>
                    <a:pt x="4" y="26"/>
                    <a:pt x="3" y="25"/>
                  </a:cubicBezTo>
                  <a:cubicBezTo>
                    <a:pt x="2" y="23"/>
                    <a:pt x="1" y="25"/>
                    <a:pt x="0" y="24"/>
                  </a:cubicBezTo>
                  <a:cubicBezTo>
                    <a:pt x="0" y="23"/>
                    <a:pt x="0" y="23"/>
                    <a:pt x="1" y="23"/>
                  </a:cubicBezTo>
                  <a:cubicBezTo>
                    <a:pt x="10" y="15"/>
                    <a:pt x="10" y="15"/>
                    <a:pt x="10" y="15"/>
                  </a:cubicBezTo>
                  <a:cubicBezTo>
                    <a:pt x="11" y="14"/>
                    <a:pt x="11" y="14"/>
                    <a:pt x="11" y="14"/>
                  </a:cubicBezTo>
                  <a:cubicBezTo>
                    <a:pt x="12" y="14"/>
                    <a:pt x="12" y="14"/>
                    <a:pt x="12" y="14"/>
                  </a:cubicBezTo>
                  <a:cubicBezTo>
                    <a:pt x="13" y="15"/>
                    <a:pt x="11" y="15"/>
                    <a:pt x="10" y="17"/>
                  </a:cubicBezTo>
                  <a:cubicBezTo>
                    <a:pt x="6" y="23"/>
                    <a:pt x="4" y="28"/>
                    <a:pt x="8" y="34"/>
                  </a:cubicBezTo>
                  <a:cubicBezTo>
                    <a:pt x="11" y="38"/>
                    <a:pt x="14" y="39"/>
                    <a:pt x="18" y="37"/>
                  </a:cubicBezTo>
                  <a:cubicBezTo>
                    <a:pt x="26" y="31"/>
                    <a:pt x="8" y="14"/>
                    <a:pt x="22" y="5"/>
                  </a:cubicBezTo>
                  <a:cubicBezTo>
                    <a:pt x="28" y="0"/>
                    <a:pt x="37" y="2"/>
                    <a:pt x="42" y="10"/>
                  </a:cubicBezTo>
                  <a:cubicBezTo>
                    <a:pt x="46" y="15"/>
                    <a:pt x="45" y="19"/>
                    <a:pt x="46" y="21"/>
                  </a:cubicBezTo>
                  <a:cubicBezTo>
                    <a:pt x="48" y="23"/>
                    <a:pt x="49" y="21"/>
                    <a:pt x="50" y="22"/>
                  </a:cubicBezTo>
                  <a:cubicBezTo>
                    <a:pt x="50" y="23"/>
                    <a:pt x="50" y="23"/>
                    <a:pt x="50" y="23"/>
                  </a:cubicBezTo>
                  <a:lnTo>
                    <a:pt x="35" y="3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 name="Freeform 37"/>
            <p:cNvSpPr>
              <a:spLocks noChangeArrowheads="1"/>
            </p:cNvSpPr>
            <p:nvPr/>
          </p:nvSpPr>
          <p:spPr bwMode="auto">
            <a:xfrm>
              <a:off x="120650" y="1063625"/>
              <a:ext cx="200025" cy="206375"/>
            </a:xfrm>
            <a:custGeom>
              <a:avLst/>
              <a:gdLst>
                <a:gd name="T0" fmla="*/ 2147483646 w 53"/>
                <a:gd name="T1" fmla="*/ 2147483646 h 55"/>
                <a:gd name="T2" fmla="*/ 2147483646 w 53"/>
                <a:gd name="T3" fmla="*/ 2147483646 h 55"/>
                <a:gd name="T4" fmla="*/ 2147483646 w 53"/>
                <a:gd name="T5" fmla="*/ 2147483646 h 55"/>
                <a:gd name="T6" fmla="*/ 2147483646 w 53"/>
                <a:gd name="T7" fmla="*/ 2147483646 h 55"/>
                <a:gd name="T8" fmla="*/ 2147483646 w 53"/>
                <a:gd name="T9" fmla="*/ 2147483646 h 55"/>
                <a:gd name="T10" fmla="*/ 2147483646 w 53"/>
                <a:gd name="T11" fmla="*/ 2147483646 h 55"/>
                <a:gd name="T12" fmla="*/ 2147483646 w 53"/>
                <a:gd name="T13" fmla="*/ 2147483646 h 55"/>
                <a:gd name="T14" fmla="*/ 2147483646 w 53"/>
                <a:gd name="T15" fmla="*/ 2147483646 h 55"/>
                <a:gd name="T16" fmla="*/ 2147483646 w 53"/>
                <a:gd name="T17" fmla="*/ 2147483646 h 55"/>
                <a:gd name="T18" fmla="*/ 2147483646 w 53"/>
                <a:gd name="T19" fmla="*/ 2147483646 h 55"/>
                <a:gd name="T20" fmla="*/ 2147483646 w 53"/>
                <a:gd name="T21" fmla="*/ 2147483646 h 55"/>
                <a:gd name="T22" fmla="*/ 2147483646 w 53"/>
                <a:gd name="T23" fmla="*/ 2147483646 h 55"/>
                <a:gd name="T24" fmla="*/ 2147483646 w 53"/>
                <a:gd name="T25" fmla="*/ 2147483646 h 55"/>
                <a:gd name="T26" fmla="*/ 0 w 53"/>
                <a:gd name="T27" fmla="*/ 2147483646 h 55"/>
                <a:gd name="T28" fmla="*/ 0 w 53"/>
                <a:gd name="T29" fmla="*/ 2147483646 h 55"/>
                <a:gd name="T30" fmla="*/ 2147483646 w 53"/>
                <a:gd name="T31" fmla="*/ 2147483646 h 55"/>
                <a:gd name="T32" fmla="*/ 2147483646 w 53"/>
                <a:gd name="T33" fmla="*/ 2147483646 h 55"/>
                <a:gd name="T34" fmla="*/ 2147483646 w 53"/>
                <a:gd name="T35" fmla="*/ 0 h 55"/>
                <a:gd name="T36" fmla="*/ 2147483646 w 53"/>
                <a:gd name="T37" fmla="*/ 2147483646 h 55"/>
                <a:gd name="T38" fmla="*/ 2147483646 w 53"/>
                <a:gd name="T39" fmla="*/ 2147483646 h 55"/>
                <a:gd name="T40" fmla="*/ 2147483646 w 53"/>
                <a:gd name="T41" fmla="*/ 2147483646 h 55"/>
                <a:gd name="T42" fmla="*/ 2147483646 w 53"/>
                <a:gd name="T43" fmla="*/ 2147483646 h 55"/>
                <a:gd name="T44" fmla="*/ 2147483646 w 53"/>
                <a:gd name="T45" fmla="*/ 2147483646 h 55"/>
                <a:gd name="T46" fmla="*/ 2147483646 w 53"/>
                <a:gd name="T47" fmla="*/ 2147483646 h 55"/>
                <a:gd name="T48" fmla="*/ 2147483646 w 53"/>
                <a:gd name="T49" fmla="*/ 2147483646 h 55"/>
                <a:gd name="T50" fmla="*/ 2147483646 w 53"/>
                <a:gd name="T51" fmla="*/ 2147483646 h 55"/>
                <a:gd name="T52" fmla="*/ 2147483646 w 53"/>
                <a:gd name="T53" fmla="*/ 2147483646 h 55"/>
                <a:gd name="T54" fmla="*/ 2147483646 w 53"/>
                <a:gd name="T55" fmla="*/ 2147483646 h 55"/>
                <a:gd name="T56" fmla="*/ 2147483646 w 53"/>
                <a:gd name="T57" fmla="*/ 2147483646 h 55"/>
                <a:gd name="T58" fmla="*/ 2147483646 w 53"/>
                <a:gd name="T59" fmla="*/ 2147483646 h 55"/>
                <a:gd name="T60" fmla="*/ 2147483646 w 53"/>
                <a:gd name="T61" fmla="*/ 2147483646 h 55"/>
                <a:gd name="T62" fmla="*/ 2147483646 w 53"/>
                <a:gd name="T63" fmla="*/ 2147483646 h 55"/>
                <a:gd name="T64" fmla="*/ 2147483646 w 53"/>
                <a:gd name="T65" fmla="*/ 2147483646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3" h="55">
                  <a:moveTo>
                    <a:pt x="17" y="48"/>
                  </a:moveTo>
                  <a:cubicBezTo>
                    <a:pt x="12" y="50"/>
                    <a:pt x="16" y="54"/>
                    <a:pt x="14" y="55"/>
                  </a:cubicBezTo>
                  <a:cubicBezTo>
                    <a:pt x="14" y="55"/>
                    <a:pt x="14" y="55"/>
                    <a:pt x="13" y="54"/>
                  </a:cubicBezTo>
                  <a:cubicBezTo>
                    <a:pt x="12" y="51"/>
                    <a:pt x="12" y="48"/>
                    <a:pt x="11" y="46"/>
                  </a:cubicBezTo>
                  <a:cubicBezTo>
                    <a:pt x="10" y="43"/>
                    <a:pt x="9" y="41"/>
                    <a:pt x="8" y="38"/>
                  </a:cubicBezTo>
                  <a:cubicBezTo>
                    <a:pt x="8" y="37"/>
                    <a:pt x="8" y="36"/>
                    <a:pt x="8" y="36"/>
                  </a:cubicBezTo>
                  <a:cubicBezTo>
                    <a:pt x="10" y="36"/>
                    <a:pt x="9" y="41"/>
                    <a:pt x="14" y="40"/>
                  </a:cubicBezTo>
                  <a:cubicBezTo>
                    <a:pt x="27" y="35"/>
                    <a:pt x="27" y="35"/>
                    <a:pt x="27" y="35"/>
                  </a:cubicBezTo>
                  <a:cubicBezTo>
                    <a:pt x="22" y="20"/>
                    <a:pt x="22" y="20"/>
                    <a:pt x="22" y="20"/>
                  </a:cubicBezTo>
                  <a:cubicBezTo>
                    <a:pt x="9" y="25"/>
                    <a:pt x="9" y="25"/>
                    <a:pt x="9" y="25"/>
                  </a:cubicBezTo>
                  <a:cubicBezTo>
                    <a:pt x="4" y="26"/>
                    <a:pt x="8" y="31"/>
                    <a:pt x="7" y="31"/>
                  </a:cubicBezTo>
                  <a:cubicBezTo>
                    <a:pt x="6" y="31"/>
                    <a:pt x="6" y="31"/>
                    <a:pt x="5" y="30"/>
                  </a:cubicBezTo>
                  <a:cubicBezTo>
                    <a:pt x="4" y="27"/>
                    <a:pt x="4" y="24"/>
                    <a:pt x="3" y="22"/>
                  </a:cubicBezTo>
                  <a:cubicBezTo>
                    <a:pt x="2" y="20"/>
                    <a:pt x="1" y="17"/>
                    <a:pt x="0" y="14"/>
                  </a:cubicBezTo>
                  <a:cubicBezTo>
                    <a:pt x="0" y="13"/>
                    <a:pt x="0" y="13"/>
                    <a:pt x="0" y="13"/>
                  </a:cubicBezTo>
                  <a:cubicBezTo>
                    <a:pt x="2" y="12"/>
                    <a:pt x="1" y="18"/>
                    <a:pt x="6" y="16"/>
                  </a:cubicBezTo>
                  <a:cubicBezTo>
                    <a:pt x="36" y="6"/>
                    <a:pt x="36" y="6"/>
                    <a:pt x="36" y="6"/>
                  </a:cubicBezTo>
                  <a:cubicBezTo>
                    <a:pt x="41" y="5"/>
                    <a:pt x="37" y="0"/>
                    <a:pt x="38" y="0"/>
                  </a:cubicBezTo>
                  <a:cubicBezTo>
                    <a:pt x="39" y="0"/>
                    <a:pt x="39" y="0"/>
                    <a:pt x="39" y="1"/>
                  </a:cubicBezTo>
                  <a:cubicBezTo>
                    <a:pt x="40" y="4"/>
                    <a:pt x="41" y="7"/>
                    <a:pt x="42" y="9"/>
                  </a:cubicBezTo>
                  <a:cubicBezTo>
                    <a:pt x="43" y="11"/>
                    <a:pt x="44" y="14"/>
                    <a:pt x="45" y="17"/>
                  </a:cubicBezTo>
                  <a:cubicBezTo>
                    <a:pt x="45" y="18"/>
                    <a:pt x="45" y="18"/>
                    <a:pt x="44" y="18"/>
                  </a:cubicBezTo>
                  <a:cubicBezTo>
                    <a:pt x="43" y="19"/>
                    <a:pt x="43" y="13"/>
                    <a:pt x="39" y="15"/>
                  </a:cubicBezTo>
                  <a:cubicBezTo>
                    <a:pt x="24" y="20"/>
                    <a:pt x="24" y="20"/>
                    <a:pt x="24" y="20"/>
                  </a:cubicBezTo>
                  <a:cubicBezTo>
                    <a:pt x="29" y="35"/>
                    <a:pt x="29" y="35"/>
                    <a:pt x="29" y="35"/>
                  </a:cubicBezTo>
                  <a:cubicBezTo>
                    <a:pt x="44" y="30"/>
                    <a:pt x="44" y="30"/>
                    <a:pt x="44" y="30"/>
                  </a:cubicBezTo>
                  <a:cubicBezTo>
                    <a:pt x="49" y="28"/>
                    <a:pt x="45" y="24"/>
                    <a:pt x="46" y="24"/>
                  </a:cubicBezTo>
                  <a:cubicBezTo>
                    <a:pt x="47" y="23"/>
                    <a:pt x="47" y="24"/>
                    <a:pt x="47" y="24"/>
                  </a:cubicBezTo>
                  <a:cubicBezTo>
                    <a:pt x="48" y="27"/>
                    <a:pt x="49" y="30"/>
                    <a:pt x="50" y="33"/>
                  </a:cubicBezTo>
                  <a:cubicBezTo>
                    <a:pt x="51" y="35"/>
                    <a:pt x="52" y="38"/>
                    <a:pt x="53" y="41"/>
                  </a:cubicBezTo>
                  <a:cubicBezTo>
                    <a:pt x="53" y="41"/>
                    <a:pt x="53" y="42"/>
                    <a:pt x="52" y="42"/>
                  </a:cubicBezTo>
                  <a:cubicBezTo>
                    <a:pt x="51" y="42"/>
                    <a:pt x="51" y="37"/>
                    <a:pt x="47" y="38"/>
                  </a:cubicBezTo>
                  <a:lnTo>
                    <a:pt x="17" y="4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 name="Freeform 38"/>
            <p:cNvSpPr>
              <a:spLocks noChangeArrowheads="1"/>
            </p:cNvSpPr>
            <p:nvPr/>
          </p:nvSpPr>
          <p:spPr bwMode="auto">
            <a:xfrm>
              <a:off x="101600" y="893763"/>
              <a:ext cx="163512" cy="146050"/>
            </a:xfrm>
            <a:custGeom>
              <a:avLst/>
              <a:gdLst>
                <a:gd name="T0" fmla="*/ 2147483646 w 43"/>
                <a:gd name="T1" fmla="*/ 2147483646 h 39"/>
                <a:gd name="T2" fmla="*/ 2147483646 w 43"/>
                <a:gd name="T3" fmla="*/ 2147483646 h 39"/>
                <a:gd name="T4" fmla="*/ 2147483646 w 43"/>
                <a:gd name="T5" fmla="*/ 2147483646 h 39"/>
                <a:gd name="T6" fmla="*/ 2147483646 w 43"/>
                <a:gd name="T7" fmla="*/ 2147483646 h 39"/>
                <a:gd name="T8" fmla="*/ 0 w 43"/>
                <a:gd name="T9" fmla="*/ 2147483646 h 39"/>
                <a:gd name="T10" fmla="*/ 2147483646 w 43"/>
                <a:gd name="T11" fmla="*/ 2147483646 h 39"/>
                <a:gd name="T12" fmla="*/ 2147483646 w 43"/>
                <a:gd name="T13" fmla="*/ 2147483646 h 39"/>
                <a:gd name="T14" fmla="*/ 2147483646 w 43"/>
                <a:gd name="T15" fmla="*/ 2147483646 h 39"/>
                <a:gd name="T16" fmla="*/ 2147483646 w 43"/>
                <a:gd name="T17" fmla="*/ 2147483646 h 39"/>
                <a:gd name="T18" fmla="*/ 2147483646 w 43"/>
                <a:gd name="T19" fmla="*/ 2147483646 h 39"/>
                <a:gd name="T20" fmla="*/ 2147483646 w 43"/>
                <a:gd name="T21" fmla="*/ 2147483646 h 39"/>
                <a:gd name="T22" fmla="*/ 2147483646 w 43"/>
                <a:gd name="T23" fmla="*/ 2147483646 h 39"/>
                <a:gd name="T24" fmla="*/ 2147483646 w 43"/>
                <a:gd name="T25" fmla="*/ 2147483646 h 39"/>
                <a:gd name="T26" fmla="*/ 2147483646 w 43"/>
                <a:gd name="T27" fmla="*/ 2147483646 h 39"/>
                <a:gd name="T28" fmla="*/ 2147483646 w 43"/>
                <a:gd name="T29" fmla="*/ 2147483646 h 39"/>
                <a:gd name="T30" fmla="*/ 2147483646 w 43"/>
                <a:gd name="T31" fmla="*/ 2147483646 h 39"/>
                <a:gd name="T32" fmla="*/ 2147483646 w 43"/>
                <a:gd name="T33" fmla="*/ 2147483646 h 39"/>
                <a:gd name="T34" fmla="*/ 2147483646 w 43"/>
                <a:gd name="T35" fmla="*/ 2147483646 h 39"/>
                <a:gd name="T36" fmla="*/ 2147483646 w 43"/>
                <a:gd name="T37" fmla="*/ 2147483646 h 39"/>
                <a:gd name="T38" fmla="*/ 2147483646 w 43"/>
                <a:gd name="T39" fmla="*/ 2147483646 h 39"/>
                <a:gd name="T40" fmla="*/ 2147483646 w 43"/>
                <a:gd name="T41" fmla="*/ 2147483646 h 39"/>
                <a:gd name="T42" fmla="*/ 2147483646 w 43"/>
                <a:gd name="T43" fmla="*/ 2147483646 h 39"/>
                <a:gd name="T44" fmla="*/ 2147483646 w 43"/>
                <a:gd name="T45" fmla="*/ 2147483646 h 39"/>
                <a:gd name="T46" fmla="*/ 2147483646 w 43"/>
                <a:gd name="T47" fmla="*/ 2147483646 h 39"/>
                <a:gd name="T48" fmla="*/ 2147483646 w 43"/>
                <a:gd name="T49" fmla="*/ 2147483646 h 39"/>
                <a:gd name="T50" fmla="*/ 2147483646 w 43"/>
                <a:gd name="T51" fmla="*/ 0 h 39"/>
                <a:gd name="T52" fmla="*/ 2147483646 w 43"/>
                <a:gd name="T53" fmla="*/ 0 h 39"/>
                <a:gd name="T54" fmla="*/ 2147483646 w 43"/>
                <a:gd name="T55" fmla="*/ 2147483646 h 39"/>
                <a:gd name="T56" fmla="*/ 2147483646 w 43"/>
                <a:gd name="T57" fmla="*/ 2147483646 h 39"/>
                <a:gd name="T58" fmla="*/ 2147483646 w 43"/>
                <a:gd name="T59" fmla="*/ 2147483646 h 39"/>
                <a:gd name="T60" fmla="*/ 2147483646 w 43"/>
                <a:gd name="T61" fmla="*/ 2147483646 h 39"/>
                <a:gd name="T62" fmla="*/ 2147483646 w 43"/>
                <a:gd name="T63" fmla="*/ 2147483646 h 39"/>
                <a:gd name="T64" fmla="*/ 2147483646 w 43"/>
                <a:gd name="T65" fmla="*/ 2147483646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 h="39">
                  <a:moveTo>
                    <a:pt x="6" y="33"/>
                  </a:moveTo>
                  <a:cubicBezTo>
                    <a:pt x="1" y="33"/>
                    <a:pt x="4" y="39"/>
                    <a:pt x="2" y="39"/>
                  </a:cubicBezTo>
                  <a:cubicBezTo>
                    <a:pt x="2" y="39"/>
                    <a:pt x="1" y="38"/>
                    <a:pt x="1" y="37"/>
                  </a:cubicBezTo>
                  <a:cubicBezTo>
                    <a:pt x="1" y="34"/>
                    <a:pt x="1" y="31"/>
                    <a:pt x="1" y="29"/>
                  </a:cubicBezTo>
                  <a:cubicBezTo>
                    <a:pt x="1" y="21"/>
                    <a:pt x="0" y="14"/>
                    <a:pt x="0" y="7"/>
                  </a:cubicBezTo>
                  <a:cubicBezTo>
                    <a:pt x="11" y="3"/>
                    <a:pt x="11" y="3"/>
                    <a:pt x="11" y="3"/>
                  </a:cubicBezTo>
                  <a:cubicBezTo>
                    <a:pt x="12" y="3"/>
                    <a:pt x="13" y="3"/>
                    <a:pt x="13" y="3"/>
                  </a:cubicBezTo>
                  <a:cubicBezTo>
                    <a:pt x="13" y="3"/>
                    <a:pt x="13" y="3"/>
                    <a:pt x="13" y="4"/>
                  </a:cubicBezTo>
                  <a:cubicBezTo>
                    <a:pt x="14" y="4"/>
                    <a:pt x="12" y="4"/>
                    <a:pt x="9" y="7"/>
                  </a:cubicBezTo>
                  <a:cubicBezTo>
                    <a:pt x="4" y="10"/>
                    <a:pt x="2" y="14"/>
                    <a:pt x="2" y="21"/>
                  </a:cubicBezTo>
                  <a:cubicBezTo>
                    <a:pt x="2" y="24"/>
                    <a:pt x="2" y="24"/>
                    <a:pt x="2" y="24"/>
                  </a:cubicBezTo>
                  <a:cubicBezTo>
                    <a:pt x="20" y="24"/>
                    <a:pt x="20" y="24"/>
                    <a:pt x="20" y="24"/>
                  </a:cubicBezTo>
                  <a:cubicBezTo>
                    <a:pt x="20" y="22"/>
                    <a:pt x="20" y="22"/>
                    <a:pt x="20" y="22"/>
                  </a:cubicBezTo>
                  <a:cubicBezTo>
                    <a:pt x="19" y="18"/>
                    <a:pt x="16" y="15"/>
                    <a:pt x="12" y="15"/>
                  </a:cubicBezTo>
                  <a:cubicBezTo>
                    <a:pt x="11" y="15"/>
                    <a:pt x="10" y="15"/>
                    <a:pt x="10" y="14"/>
                  </a:cubicBezTo>
                  <a:cubicBezTo>
                    <a:pt x="10" y="14"/>
                    <a:pt x="10" y="13"/>
                    <a:pt x="11" y="13"/>
                  </a:cubicBezTo>
                  <a:cubicBezTo>
                    <a:pt x="30" y="13"/>
                    <a:pt x="30" y="13"/>
                    <a:pt x="30" y="13"/>
                  </a:cubicBezTo>
                  <a:cubicBezTo>
                    <a:pt x="30" y="12"/>
                    <a:pt x="31" y="13"/>
                    <a:pt x="31" y="13"/>
                  </a:cubicBezTo>
                  <a:cubicBezTo>
                    <a:pt x="31" y="14"/>
                    <a:pt x="30" y="14"/>
                    <a:pt x="29" y="14"/>
                  </a:cubicBezTo>
                  <a:cubicBezTo>
                    <a:pt x="24" y="15"/>
                    <a:pt x="21" y="18"/>
                    <a:pt x="21" y="22"/>
                  </a:cubicBezTo>
                  <a:cubicBezTo>
                    <a:pt x="21" y="24"/>
                    <a:pt x="21" y="24"/>
                    <a:pt x="21" y="24"/>
                  </a:cubicBezTo>
                  <a:cubicBezTo>
                    <a:pt x="37" y="23"/>
                    <a:pt x="37" y="23"/>
                    <a:pt x="37" y="23"/>
                  </a:cubicBezTo>
                  <a:cubicBezTo>
                    <a:pt x="39" y="23"/>
                    <a:pt x="41" y="21"/>
                    <a:pt x="41" y="18"/>
                  </a:cubicBezTo>
                  <a:cubicBezTo>
                    <a:pt x="40" y="8"/>
                    <a:pt x="33" y="3"/>
                    <a:pt x="27" y="2"/>
                  </a:cubicBezTo>
                  <a:cubicBezTo>
                    <a:pt x="26" y="1"/>
                    <a:pt x="25" y="1"/>
                    <a:pt x="25" y="1"/>
                  </a:cubicBezTo>
                  <a:cubicBezTo>
                    <a:pt x="25" y="0"/>
                    <a:pt x="26" y="0"/>
                    <a:pt x="26" y="0"/>
                  </a:cubicBezTo>
                  <a:cubicBezTo>
                    <a:pt x="26" y="0"/>
                    <a:pt x="27" y="0"/>
                    <a:pt x="28" y="0"/>
                  </a:cubicBezTo>
                  <a:cubicBezTo>
                    <a:pt x="41" y="2"/>
                    <a:pt x="41" y="2"/>
                    <a:pt x="41" y="2"/>
                  </a:cubicBezTo>
                  <a:cubicBezTo>
                    <a:pt x="42" y="10"/>
                    <a:pt x="42" y="19"/>
                    <a:pt x="42" y="27"/>
                  </a:cubicBezTo>
                  <a:cubicBezTo>
                    <a:pt x="43" y="29"/>
                    <a:pt x="43" y="32"/>
                    <a:pt x="43" y="35"/>
                  </a:cubicBezTo>
                  <a:cubicBezTo>
                    <a:pt x="43" y="36"/>
                    <a:pt x="43" y="37"/>
                    <a:pt x="42" y="37"/>
                  </a:cubicBezTo>
                  <a:cubicBezTo>
                    <a:pt x="41" y="37"/>
                    <a:pt x="43" y="31"/>
                    <a:pt x="38" y="32"/>
                  </a:cubicBezTo>
                  <a:lnTo>
                    <a:pt x="6" y="3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 name="Freeform 39"/>
            <p:cNvSpPr>
              <a:spLocks noChangeArrowheads="1"/>
            </p:cNvSpPr>
            <p:nvPr/>
          </p:nvSpPr>
          <p:spPr bwMode="auto">
            <a:xfrm>
              <a:off x="106362" y="666750"/>
              <a:ext cx="188912" cy="200025"/>
            </a:xfrm>
            <a:custGeom>
              <a:avLst/>
              <a:gdLst>
                <a:gd name="T0" fmla="*/ 2147483646 w 50"/>
                <a:gd name="T1" fmla="*/ 2147483646 h 53"/>
                <a:gd name="T2" fmla="*/ 2147483646 w 50"/>
                <a:gd name="T3" fmla="*/ 2147483646 h 53"/>
                <a:gd name="T4" fmla="*/ 2147483646 w 50"/>
                <a:gd name="T5" fmla="*/ 2147483646 h 53"/>
                <a:gd name="T6" fmla="*/ 2147483646 w 50"/>
                <a:gd name="T7" fmla="*/ 2147483646 h 53"/>
                <a:gd name="T8" fmla="*/ 2147483646 w 50"/>
                <a:gd name="T9" fmla="*/ 2147483646 h 53"/>
                <a:gd name="T10" fmla="*/ 2147483646 w 50"/>
                <a:gd name="T11" fmla="*/ 2147483646 h 53"/>
                <a:gd name="T12" fmla="*/ 2147483646 w 50"/>
                <a:gd name="T13" fmla="*/ 2147483646 h 53"/>
                <a:gd name="T14" fmla="*/ 2147483646 w 50"/>
                <a:gd name="T15" fmla="*/ 2147483646 h 53"/>
                <a:gd name="T16" fmla="*/ 2147483646 w 50"/>
                <a:gd name="T17" fmla="*/ 2147483646 h 53"/>
                <a:gd name="T18" fmla="*/ 2147483646 w 50"/>
                <a:gd name="T19" fmla="*/ 2147483646 h 53"/>
                <a:gd name="T20" fmla="*/ 2147483646 w 50"/>
                <a:gd name="T21" fmla="*/ 2147483646 h 53"/>
                <a:gd name="T22" fmla="*/ 0 w 50"/>
                <a:gd name="T23" fmla="*/ 2147483646 h 53"/>
                <a:gd name="T24" fmla="*/ 0 w 50"/>
                <a:gd name="T25" fmla="*/ 2147483646 h 53"/>
                <a:gd name="T26" fmla="*/ 2147483646 w 50"/>
                <a:gd name="T27" fmla="*/ 2147483646 h 53"/>
                <a:gd name="T28" fmla="*/ 2147483646 w 50"/>
                <a:gd name="T29" fmla="*/ 2147483646 h 53"/>
                <a:gd name="T30" fmla="*/ 2147483646 w 50"/>
                <a:gd name="T31" fmla="*/ 2147483646 h 53"/>
                <a:gd name="T32" fmla="*/ 2147483646 w 50"/>
                <a:gd name="T33" fmla="*/ 2147483646 h 53"/>
                <a:gd name="T34" fmla="*/ 2147483646 w 50"/>
                <a:gd name="T35" fmla="*/ 2147483646 h 53"/>
                <a:gd name="T36" fmla="*/ 2147483646 w 50"/>
                <a:gd name="T37" fmla="*/ 2147483646 h 53"/>
                <a:gd name="T38" fmla="*/ 2147483646 w 50"/>
                <a:gd name="T39" fmla="*/ 2147483646 h 53"/>
                <a:gd name="T40" fmla="*/ 2147483646 w 50"/>
                <a:gd name="T41" fmla="*/ 2147483646 h 53"/>
                <a:gd name="T42" fmla="*/ 2147483646 w 50"/>
                <a:gd name="T43" fmla="*/ 2147483646 h 53"/>
                <a:gd name="T44" fmla="*/ 2147483646 w 50"/>
                <a:gd name="T45" fmla="*/ 2147483646 h 53"/>
                <a:gd name="T46" fmla="*/ 2147483646 w 50"/>
                <a:gd name="T47" fmla="*/ 0 h 53"/>
                <a:gd name="T48" fmla="*/ 2147483646 w 50"/>
                <a:gd name="T49" fmla="*/ 2147483646 h 53"/>
                <a:gd name="T50" fmla="*/ 2147483646 w 50"/>
                <a:gd name="T51" fmla="*/ 2147483646 h 53"/>
                <a:gd name="T52" fmla="*/ 2147483646 w 50"/>
                <a:gd name="T53" fmla="*/ 2147483646 h 53"/>
                <a:gd name="T54" fmla="*/ 2147483646 w 50"/>
                <a:gd name="T55" fmla="*/ 2147483646 h 53"/>
                <a:gd name="T56" fmla="*/ 2147483646 w 50"/>
                <a:gd name="T57" fmla="*/ 2147483646 h 53"/>
                <a:gd name="T58" fmla="*/ 2147483646 w 50"/>
                <a:gd name="T59" fmla="*/ 2147483646 h 53"/>
                <a:gd name="T60" fmla="*/ 2147483646 w 50"/>
                <a:gd name="T61" fmla="*/ 2147483646 h 53"/>
                <a:gd name="T62" fmla="*/ 2147483646 w 50"/>
                <a:gd name="T63" fmla="*/ 2147483646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53">
                  <a:moveTo>
                    <a:pt x="33" y="42"/>
                  </a:moveTo>
                  <a:cubicBezTo>
                    <a:pt x="37" y="44"/>
                    <a:pt x="40" y="42"/>
                    <a:pt x="41" y="40"/>
                  </a:cubicBezTo>
                  <a:cubicBezTo>
                    <a:pt x="42" y="39"/>
                    <a:pt x="42" y="37"/>
                    <a:pt x="43" y="37"/>
                  </a:cubicBezTo>
                  <a:cubicBezTo>
                    <a:pt x="43" y="38"/>
                    <a:pt x="44" y="38"/>
                    <a:pt x="43" y="38"/>
                  </a:cubicBezTo>
                  <a:cubicBezTo>
                    <a:pt x="43" y="40"/>
                    <a:pt x="42" y="43"/>
                    <a:pt x="42" y="45"/>
                  </a:cubicBezTo>
                  <a:cubicBezTo>
                    <a:pt x="41" y="48"/>
                    <a:pt x="41" y="50"/>
                    <a:pt x="40" y="52"/>
                  </a:cubicBezTo>
                  <a:cubicBezTo>
                    <a:pt x="40" y="53"/>
                    <a:pt x="40" y="53"/>
                    <a:pt x="40" y="53"/>
                  </a:cubicBezTo>
                  <a:cubicBezTo>
                    <a:pt x="39" y="52"/>
                    <a:pt x="39" y="51"/>
                    <a:pt x="39" y="49"/>
                  </a:cubicBezTo>
                  <a:cubicBezTo>
                    <a:pt x="39" y="47"/>
                    <a:pt x="37" y="45"/>
                    <a:pt x="32" y="44"/>
                  </a:cubicBezTo>
                  <a:cubicBezTo>
                    <a:pt x="6" y="38"/>
                    <a:pt x="6" y="38"/>
                    <a:pt x="6" y="38"/>
                  </a:cubicBezTo>
                  <a:cubicBezTo>
                    <a:pt x="3" y="40"/>
                    <a:pt x="2" y="41"/>
                    <a:pt x="1" y="43"/>
                  </a:cubicBezTo>
                  <a:cubicBezTo>
                    <a:pt x="1" y="44"/>
                    <a:pt x="1" y="44"/>
                    <a:pt x="0" y="44"/>
                  </a:cubicBezTo>
                  <a:cubicBezTo>
                    <a:pt x="0" y="44"/>
                    <a:pt x="0" y="44"/>
                    <a:pt x="0" y="43"/>
                  </a:cubicBezTo>
                  <a:cubicBezTo>
                    <a:pt x="0" y="41"/>
                    <a:pt x="1" y="39"/>
                    <a:pt x="1" y="37"/>
                  </a:cubicBezTo>
                  <a:cubicBezTo>
                    <a:pt x="3" y="30"/>
                    <a:pt x="3" y="30"/>
                    <a:pt x="3" y="30"/>
                  </a:cubicBezTo>
                  <a:cubicBezTo>
                    <a:pt x="34" y="15"/>
                    <a:pt x="34" y="15"/>
                    <a:pt x="34" y="15"/>
                  </a:cubicBezTo>
                  <a:cubicBezTo>
                    <a:pt x="34" y="15"/>
                    <a:pt x="34" y="15"/>
                    <a:pt x="34" y="15"/>
                  </a:cubicBezTo>
                  <a:cubicBezTo>
                    <a:pt x="17" y="11"/>
                    <a:pt x="17" y="11"/>
                    <a:pt x="17" y="11"/>
                  </a:cubicBezTo>
                  <a:cubicBezTo>
                    <a:pt x="12" y="10"/>
                    <a:pt x="9" y="11"/>
                    <a:pt x="8" y="13"/>
                  </a:cubicBezTo>
                  <a:cubicBezTo>
                    <a:pt x="7" y="14"/>
                    <a:pt x="7" y="16"/>
                    <a:pt x="6" y="16"/>
                  </a:cubicBezTo>
                  <a:cubicBezTo>
                    <a:pt x="6" y="16"/>
                    <a:pt x="6" y="15"/>
                    <a:pt x="6" y="15"/>
                  </a:cubicBezTo>
                  <a:cubicBezTo>
                    <a:pt x="6" y="13"/>
                    <a:pt x="7" y="10"/>
                    <a:pt x="8" y="8"/>
                  </a:cubicBezTo>
                  <a:cubicBezTo>
                    <a:pt x="8" y="6"/>
                    <a:pt x="8" y="3"/>
                    <a:pt x="9" y="1"/>
                  </a:cubicBezTo>
                  <a:cubicBezTo>
                    <a:pt x="9" y="0"/>
                    <a:pt x="9" y="0"/>
                    <a:pt x="10" y="0"/>
                  </a:cubicBezTo>
                  <a:cubicBezTo>
                    <a:pt x="11" y="1"/>
                    <a:pt x="10" y="2"/>
                    <a:pt x="10" y="4"/>
                  </a:cubicBezTo>
                  <a:cubicBezTo>
                    <a:pt x="11" y="6"/>
                    <a:pt x="12" y="8"/>
                    <a:pt x="17" y="9"/>
                  </a:cubicBezTo>
                  <a:cubicBezTo>
                    <a:pt x="48" y="16"/>
                    <a:pt x="48" y="16"/>
                    <a:pt x="48" y="16"/>
                  </a:cubicBezTo>
                  <a:cubicBezTo>
                    <a:pt x="49" y="16"/>
                    <a:pt x="50" y="17"/>
                    <a:pt x="49" y="17"/>
                  </a:cubicBezTo>
                  <a:cubicBezTo>
                    <a:pt x="49" y="18"/>
                    <a:pt x="49" y="18"/>
                    <a:pt x="48" y="18"/>
                  </a:cubicBezTo>
                  <a:cubicBezTo>
                    <a:pt x="9" y="37"/>
                    <a:pt x="9" y="37"/>
                    <a:pt x="9" y="37"/>
                  </a:cubicBezTo>
                  <a:cubicBezTo>
                    <a:pt x="9" y="37"/>
                    <a:pt x="9" y="37"/>
                    <a:pt x="9" y="37"/>
                  </a:cubicBezTo>
                  <a:lnTo>
                    <a:pt x="33" y="4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Freeform 40"/>
            <p:cNvSpPr>
              <a:spLocks noChangeArrowheads="1"/>
            </p:cNvSpPr>
            <p:nvPr/>
          </p:nvSpPr>
          <p:spPr bwMode="auto">
            <a:xfrm>
              <a:off x="161925" y="523875"/>
              <a:ext cx="182562" cy="180975"/>
            </a:xfrm>
            <a:custGeom>
              <a:avLst/>
              <a:gdLst>
                <a:gd name="T0" fmla="*/ 2147483646 w 48"/>
                <a:gd name="T1" fmla="*/ 2147483646 h 48"/>
                <a:gd name="T2" fmla="*/ 2147483646 w 48"/>
                <a:gd name="T3" fmla="*/ 2147483646 h 48"/>
                <a:gd name="T4" fmla="*/ 2147483646 w 48"/>
                <a:gd name="T5" fmla="*/ 2147483646 h 48"/>
                <a:gd name="T6" fmla="*/ 2147483646 w 48"/>
                <a:gd name="T7" fmla="*/ 2147483646 h 48"/>
                <a:gd name="T8" fmla="*/ 2147483646 w 48"/>
                <a:gd name="T9" fmla="*/ 2147483646 h 48"/>
                <a:gd name="T10" fmla="*/ 2147483646 w 48"/>
                <a:gd name="T11" fmla="*/ 2147483646 h 48"/>
                <a:gd name="T12" fmla="*/ 2147483646 w 48"/>
                <a:gd name="T13" fmla="*/ 2147483646 h 48"/>
                <a:gd name="T14" fmla="*/ 2147483646 w 48"/>
                <a:gd name="T15" fmla="*/ 2147483646 h 48"/>
                <a:gd name="T16" fmla="*/ 2147483646 w 48"/>
                <a:gd name="T17" fmla="*/ 2147483646 h 48"/>
                <a:gd name="T18" fmla="*/ 2147483646 w 48"/>
                <a:gd name="T19" fmla="*/ 2147483646 h 48"/>
                <a:gd name="T20" fmla="*/ 2147483646 w 48"/>
                <a:gd name="T21" fmla="*/ 2147483646 h 48"/>
                <a:gd name="T22" fmla="*/ 2147483646 w 48"/>
                <a:gd name="T23" fmla="*/ 2147483646 h 48"/>
                <a:gd name="T24" fmla="*/ 2147483646 w 48"/>
                <a:gd name="T25" fmla="*/ 2147483646 h 48"/>
                <a:gd name="T26" fmla="*/ 2147483646 w 48"/>
                <a:gd name="T27" fmla="*/ 2147483646 h 48"/>
                <a:gd name="T28" fmla="*/ 2147483646 w 48"/>
                <a:gd name="T29" fmla="*/ 2147483646 h 48"/>
                <a:gd name="T30" fmla="*/ 2147483646 w 48"/>
                <a:gd name="T31" fmla="*/ 2147483646 h 48"/>
                <a:gd name="T32" fmla="*/ 0 w 48"/>
                <a:gd name="T33" fmla="*/ 2147483646 h 48"/>
                <a:gd name="T34" fmla="*/ 2147483646 w 48"/>
                <a:gd name="T35" fmla="*/ 2147483646 h 48"/>
                <a:gd name="T36" fmla="*/ 2147483646 w 48"/>
                <a:gd name="T37" fmla="*/ 0 h 48"/>
                <a:gd name="T38" fmla="*/ 2147483646 w 48"/>
                <a:gd name="T39" fmla="*/ 0 h 48"/>
                <a:gd name="T40" fmla="*/ 2147483646 w 48"/>
                <a:gd name="T41" fmla="*/ 2147483646 h 48"/>
                <a:gd name="T42" fmla="*/ 2147483646 w 48"/>
                <a:gd name="T43" fmla="*/ 2147483646 h 48"/>
                <a:gd name="T44" fmla="*/ 2147483646 w 48"/>
                <a:gd name="T45" fmla="*/ 2147483646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 h="48">
                  <a:moveTo>
                    <a:pt x="40" y="33"/>
                  </a:moveTo>
                  <a:cubicBezTo>
                    <a:pt x="43" y="27"/>
                    <a:pt x="42" y="21"/>
                    <a:pt x="40" y="18"/>
                  </a:cubicBezTo>
                  <a:cubicBezTo>
                    <a:pt x="38" y="13"/>
                    <a:pt x="34" y="12"/>
                    <a:pt x="35" y="11"/>
                  </a:cubicBezTo>
                  <a:cubicBezTo>
                    <a:pt x="35" y="11"/>
                    <a:pt x="35" y="11"/>
                    <a:pt x="36" y="11"/>
                  </a:cubicBezTo>
                  <a:cubicBezTo>
                    <a:pt x="36" y="11"/>
                    <a:pt x="37" y="11"/>
                    <a:pt x="38" y="12"/>
                  </a:cubicBezTo>
                  <a:cubicBezTo>
                    <a:pt x="48" y="20"/>
                    <a:pt x="48" y="20"/>
                    <a:pt x="48" y="20"/>
                  </a:cubicBezTo>
                  <a:cubicBezTo>
                    <a:pt x="46" y="24"/>
                    <a:pt x="44" y="29"/>
                    <a:pt x="42" y="33"/>
                  </a:cubicBezTo>
                  <a:cubicBezTo>
                    <a:pt x="40" y="38"/>
                    <a:pt x="38" y="42"/>
                    <a:pt x="36" y="47"/>
                  </a:cubicBezTo>
                  <a:cubicBezTo>
                    <a:pt x="35" y="47"/>
                    <a:pt x="35" y="48"/>
                    <a:pt x="35" y="47"/>
                  </a:cubicBezTo>
                  <a:cubicBezTo>
                    <a:pt x="34" y="47"/>
                    <a:pt x="34" y="47"/>
                    <a:pt x="34" y="46"/>
                  </a:cubicBezTo>
                  <a:cubicBezTo>
                    <a:pt x="9" y="9"/>
                    <a:pt x="9" y="9"/>
                    <a:pt x="9" y="9"/>
                  </a:cubicBezTo>
                  <a:cubicBezTo>
                    <a:pt x="7" y="13"/>
                    <a:pt x="7" y="13"/>
                    <a:pt x="7" y="13"/>
                  </a:cubicBezTo>
                  <a:cubicBezTo>
                    <a:pt x="4" y="19"/>
                    <a:pt x="5" y="24"/>
                    <a:pt x="8" y="29"/>
                  </a:cubicBezTo>
                  <a:cubicBezTo>
                    <a:pt x="11" y="33"/>
                    <a:pt x="11" y="33"/>
                    <a:pt x="11" y="33"/>
                  </a:cubicBezTo>
                  <a:cubicBezTo>
                    <a:pt x="11" y="34"/>
                    <a:pt x="11" y="34"/>
                    <a:pt x="10" y="34"/>
                  </a:cubicBezTo>
                  <a:cubicBezTo>
                    <a:pt x="10" y="33"/>
                    <a:pt x="10" y="33"/>
                    <a:pt x="9" y="33"/>
                  </a:cubicBezTo>
                  <a:cubicBezTo>
                    <a:pt x="0" y="25"/>
                    <a:pt x="0" y="25"/>
                    <a:pt x="0" y="25"/>
                  </a:cubicBezTo>
                  <a:cubicBezTo>
                    <a:pt x="2" y="21"/>
                    <a:pt x="4" y="17"/>
                    <a:pt x="6" y="13"/>
                  </a:cubicBezTo>
                  <a:cubicBezTo>
                    <a:pt x="8" y="9"/>
                    <a:pt x="9" y="5"/>
                    <a:pt x="11" y="0"/>
                  </a:cubicBezTo>
                  <a:cubicBezTo>
                    <a:pt x="12" y="0"/>
                    <a:pt x="12" y="0"/>
                    <a:pt x="12" y="0"/>
                  </a:cubicBezTo>
                  <a:cubicBezTo>
                    <a:pt x="13" y="0"/>
                    <a:pt x="13" y="1"/>
                    <a:pt x="14" y="1"/>
                  </a:cubicBezTo>
                  <a:cubicBezTo>
                    <a:pt x="38" y="38"/>
                    <a:pt x="38" y="38"/>
                    <a:pt x="38" y="38"/>
                  </a:cubicBezTo>
                  <a:lnTo>
                    <a:pt x="40" y="3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 name="Freeform 41"/>
            <p:cNvSpPr>
              <a:spLocks noChangeArrowheads="1"/>
            </p:cNvSpPr>
            <p:nvPr/>
          </p:nvSpPr>
          <p:spPr bwMode="auto">
            <a:xfrm>
              <a:off x="234950" y="346075"/>
              <a:ext cx="222250" cy="227013"/>
            </a:xfrm>
            <a:custGeom>
              <a:avLst/>
              <a:gdLst>
                <a:gd name="T0" fmla="*/ 2147483646 w 59"/>
                <a:gd name="T1" fmla="*/ 2147483646 h 60"/>
                <a:gd name="T2" fmla="*/ 0 w 59"/>
                <a:gd name="T3" fmla="*/ 2147483646 h 60"/>
                <a:gd name="T4" fmla="*/ 0 w 59"/>
                <a:gd name="T5" fmla="*/ 2147483646 h 60"/>
                <a:gd name="T6" fmla="*/ 2147483646 w 59"/>
                <a:gd name="T7" fmla="*/ 2147483646 h 60"/>
                <a:gd name="T8" fmla="*/ 2147483646 w 59"/>
                <a:gd name="T9" fmla="*/ 2147483646 h 60"/>
                <a:gd name="T10" fmla="*/ 2147483646 w 59"/>
                <a:gd name="T11" fmla="*/ 2147483646 h 60"/>
                <a:gd name="T12" fmla="*/ 2147483646 w 59"/>
                <a:gd name="T13" fmla="*/ 2147483646 h 60"/>
                <a:gd name="T14" fmla="*/ 2147483646 w 59"/>
                <a:gd name="T15" fmla="*/ 2147483646 h 60"/>
                <a:gd name="T16" fmla="*/ 2147483646 w 59"/>
                <a:gd name="T17" fmla="*/ 2147483646 h 60"/>
                <a:gd name="T18" fmla="*/ 2147483646 w 59"/>
                <a:gd name="T19" fmla="*/ 2147483646 h 60"/>
                <a:gd name="T20" fmla="*/ 2147483646 w 59"/>
                <a:gd name="T21" fmla="*/ 2147483646 h 60"/>
                <a:gd name="T22" fmla="*/ 2147483646 w 59"/>
                <a:gd name="T23" fmla="*/ 2147483646 h 60"/>
                <a:gd name="T24" fmla="*/ 2147483646 w 59"/>
                <a:gd name="T25" fmla="*/ 2147483646 h 60"/>
                <a:gd name="T26" fmla="*/ 2147483646 w 59"/>
                <a:gd name="T27" fmla="*/ 2147483646 h 60"/>
                <a:gd name="T28" fmla="*/ 2147483646 w 59"/>
                <a:gd name="T29" fmla="*/ 2147483646 h 60"/>
                <a:gd name="T30" fmla="*/ 2147483646 w 59"/>
                <a:gd name="T31" fmla="*/ 2147483646 h 60"/>
                <a:gd name="T32" fmla="*/ 2147483646 w 59"/>
                <a:gd name="T33" fmla="*/ 2147483646 h 60"/>
                <a:gd name="T34" fmla="*/ 2147483646 w 59"/>
                <a:gd name="T35" fmla="*/ 2147483646 h 60"/>
                <a:gd name="T36" fmla="*/ 2147483646 w 59"/>
                <a:gd name="T37" fmla="*/ 2147483646 h 60"/>
                <a:gd name="T38" fmla="*/ 2147483646 w 59"/>
                <a:gd name="T39" fmla="*/ 2147483646 h 60"/>
                <a:gd name="T40" fmla="*/ 2147483646 w 59"/>
                <a:gd name="T41" fmla="*/ 2147483646 h 60"/>
                <a:gd name="T42" fmla="*/ 2147483646 w 59"/>
                <a:gd name="T43" fmla="*/ 2147483646 h 60"/>
                <a:gd name="T44" fmla="*/ 2147483646 w 59"/>
                <a:gd name="T45" fmla="*/ 2147483646 h 60"/>
                <a:gd name="T46" fmla="*/ 2147483646 w 59"/>
                <a:gd name="T47" fmla="*/ 2147483646 h 60"/>
                <a:gd name="T48" fmla="*/ 2147483646 w 59"/>
                <a:gd name="T49" fmla="*/ 2147483646 h 60"/>
                <a:gd name="T50" fmla="*/ 2147483646 w 59"/>
                <a:gd name="T51" fmla="*/ 2147483646 h 60"/>
                <a:gd name="T52" fmla="*/ 2147483646 w 59"/>
                <a:gd name="T53" fmla="*/ 2147483646 h 60"/>
                <a:gd name="T54" fmla="*/ 2147483646 w 59"/>
                <a:gd name="T55" fmla="*/ 2147483646 h 60"/>
                <a:gd name="T56" fmla="*/ 2147483646 w 59"/>
                <a:gd name="T57" fmla="*/ 2147483646 h 60"/>
                <a:gd name="T58" fmla="*/ 2147483646 w 59"/>
                <a:gd name="T59" fmla="*/ 2147483646 h 60"/>
                <a:gd name="T60" fmla="*/ 2147483646 w 59"/>
                <a:gd name="T61" fmla="*/ 2147483646 h 60"/>
                <a:gd name="T62" fmla="*/ 2147483646 w 59"/>
                <a:gd name="T63" fmla="*/ 2147483646 h 60"/>
                <a:gd name="T64" fmla="*/ 2147483646 w 59"/>
                <a:gd name="T65" fmla="*/ 2147483646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60">
                  <a:moveTo>
                    <a:pt x="7" y="34"/>
                  </a:moveTo>
                  <a:cubicBezTo>
                    <a:pt x="3" y="31"/>
                    <a:pt x="1" y="36"/>
                    <a:pt x="0" y="35"/>
                  </a:cubicBezTo>
                  <a:cubicBezTo>
                    <a:pt x="0" y="35"/>
                    <a:pt x="0" y="34"/>
                    <a:pt x="0" y="34"/>
                  </a:cubicBezTo>
                  <a:cubicBezTo>
                    <a:pt x="2" y="31"/>
                    <a:pt x="4" y="29"/>
                    <a:pt x="6" y="27"/>
                  </a:cubicBezTo>
                  <a:cubicBezTo>
                    <a:pt x="7" y="25"/>
                    <a:pt x="9" y="23"/>
                    <a:pt x="11" y="20"/>
                  </a:cubicBezTo>
                  <a:cubicBezTo>
                    <a:pt x="11" y="20"/>
                    <a:pt x="12" y="20"/>
                    <a:pt x="12" y="20"/>
                  </a:cubicBezTo>
                  <a:cubicBezTo>
                    <a:pt x="14" y="21"/>
                    <a:pt x="8" y="24"/>
                    <a:pt x="12" y="27"/>
                  </a:cubicBezTo>
                  <a:cubicBezTo>
                    <a:pt x="23" y="36"/>
                    <a:pt x="23" y="36"/>
                    <a:pt x="23" y="36"/>
                  </a:cubicBezTo>
                  <a:cubicBezTo>
                    <a:pt x="33" y="23"/>
                    <a:pt x="33" y="23"/>
                    <a:pt x="33" y="23"/>
                  </a:cubicBezTo>
                  <a:cubicBezTo>
                    <a:pt x="22" y="14"/>
                    <a:pt x="22" y="14"/>
                    <a:pt x="22" y="14"/>
                  </a:cubicBezTo>
                  <a:cubicBezTo>
                    <a:pt x="18" y="11"/>
                    <a:pt x="17" y="17"/>
                    <a:pt x="16" y="16"/>
                  </a:cubicBezTo>
                  <a:cubicBezTo>
                    <a:pt x="15" y="15"/>
                    <a:pt x="15" y="15"/>
                    <a:pt x="16" y="14"/>
                  </a:cubicBezTo>
                  <a:cubicBezTo>
                    <a:pt x="18" y="12"/>
                    <a:pt x="20" y="10"/>
                    <a:pt x="21" y="8"/>
                  </a:cubicBezTo>
                  <a:cubicBezTo>
                    <a:pt x="23" y="6"/>
                    <a:pt x="24" y="3"/>
                    <a:pt x="26" y="1"/>
                  </a:cubicBezTo>
                  <a:cubicBezTo>
                    <a:pt x="27" y="0"/>
                    <a:pt x="27" y="0"/>
                    <a:pt x="28" y="1"/>
                  </a:cubicBezTo>
                  <a:cubicBezTo>
                    <a:pt x="29" y="2"/>
                    <a:pt x="24" y="4"/>
                    <a:pt x="28" y="7"/>
                  </a:cubicBezTo>
                  <a:cubicBezTo>
                    <a:pt x="52" y="27"/>
                    <a:pt x="52" y="27"/>
                    <a:pt x="52" y="27"/>
                  </a:cubicBezTo>
                  <a:cubicBezTo>
                    <a:pt x="56" y="30"/>
                    <a:pt x="58" y="25"/>
                    <a:pt x="59" y="26"/>
                  </a:cubicBezTo>
                  <a:cubicBezTo>
                    <a:pt x="59" y="26"/>
                    <a:pt x="59" y="26"/>
                    <a:pt x="59" y="27"/>
                  </a:cubicBezTo>
                  <a:cubicBezTo>
                    <a:pt x="57" y="30"/>
                    <a:pt x="55" y="32"/>
                    <a:pt x="53" y="34"/>
                  </a:cubicBezTo>
                  <a:cubicBezTo>
                    <a:pt x="52" y="36"/>
                    <a:pt x="50" y="38"/>
                    <a:pt x="48" y="40"/>
                  </a:cubicBezTo>
                  <a:cubicBezTo>
                    <a:pt x="48" y="41"/>
                    <a:pt x="47" y="41"/>
                    <a:pt x="47" y="41"/>
                  </a:cubicBezTo>
                  <a:cubicBezTo>
                    <a:pt x="46" y="40"/>
                    <a:pt x="51" y="37"/>
                    <a:pt x="47" y="34"/>
                  </a:cubicBezTo>
                  <a:cubicBezTo>
                    <a:pt x="34" y="24"/>
                    <a:pt x="34" y="24"/>
                    <a:pt x="34" y="24"/>
                  </a:cubicBezTo>
                  <a:cubicBezTo>
                    <a:pt x="24" y="36"/>
                    <a:pt x="24" y="36"/>
                    <a:pt x="24" y="36"/>
                  </a:cubicBezTo>
                  <a:cubicBezTo>
                    <a:pt x="37" y="46"/>
                    <a:pt x="37" y="46"/>
                    <a:pt x="37" y="46"/>
                  </a:cubicBezTo>
                  <a:cubicBezTo>
                    <a:pt x="41" y="50"/>
                    <a:pt x="42" y="44"/>
                    <a:pt x="43" y="45"/>
                  </a:cubicBezTo>
                  <a:cubicBezTo>
                    <a:pt x="44" y="45"/>
                    <a:pt x="44" y="46"/>
                    <a:pt x="43" y="46"/>
                  </a:cubicBezTo>
                  <a:cubicBezTo>
                    <a:pt x="41" y="49"/>
                    <a:pt x="39" y="51"/>
                    <a:pt x="38" y="53"/>
                  </a:cubicBezTo>
                  <a:cubicBezTo>
                    <a:pt x="36" y="55"/>
                    <a:pt x="35" y="57"/>
                    <a:pt x="33" y="60"/>
                  </a:cubicBezTo>
                  <a:cubicBezTo>
                    <a:pt x="32" y="60"/>
                    <a:pt x="32" y="60"/>
                    <a:pt x="31" y="60"/>
                  </a:cubicBezTo>
                  <a:cubicBezTo>
                    <a:pt x="30" y="59"/>
                    <a:pt x="35" y="57"/>
                    <a:pt x="31" y="53"/>
                  </a:cubicBezTo>
                  <a:lnTo>
                    <a:pt x="7" y="3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 name="Freeform 42"/>
            <p:cNvSpPr>
              <a:spLocks noChangeArrowheads="1"/>
            </p:cNvSpPr>
            <p:nvPr/>
          </p:nvSpPr>
          <p:spPr bwMode="auto">
            <a:xfrm>
              <a:off x="392112" y="230188"/>
              <a:ext cx="196850" cy="195263"/>
            </a:xfrm>
            <a:custGeom>
              <a:avLst/>
              <a:gdLst>
                <a:gd name="T0" fmla="*/ 2147483646 w 52"/>
                <a:gd name="T1" fmla="*/ 2147483646 h 52"/>
                <a:gd name="T2" fmla="*/ 0 w 52"/>
                <a:gd name="T3" fmla="*/ 2147483646 h 52"/>
                <a:gd name="T4" fmla="*/ 2147483646 w 52"/>
                <a:gd name="T5" fmla="*/ 2147483646 h 52"/>
                <a:gd name="T6" fmla="*/ 2147483646 w 52"/>
                <a:gd name="T7" fmla="*/ 2147483646 h 52"/>
                <a:gd name="T8" fmla="*/ 2147483646 w 52"/>
                <a:gd name="T9" fmla="*/ 0 h 52"/>
                <a:gd name="T10" fmla="*/ 2147483646 w 52"/>
                <a:gd name="T11" fmla="*/ 2147483646 h 52"/>
                <a:gd name="T12" fmla="*/ 2147483646 w 52"/>
                <a:gd name="T13" fmla="*/ 2147483646 h 52"/>
                <a:gd name="T14" fmla="*/ 2147483646 w 52"/>
                <a:gd name="T15" fmla="*/ 2147483646 h 52"/>
                <a:gd name="T16" fmla="*/ 2147483646 w 52"/>
                <a:gd name="T17" fmla="*/ 2147483646 h 52"/>
                <a:gd name="T18" fmla="*/ 2147483646 w 52"/>
                <a:gd name="T19" fmla="*/ 2147483646 h 52"/>
                <a:gd name="T20" fmla="*/ 2147483646 w 52"/>
                <a:gd name="T21" fmla="*/ 2147483646 h 52"/>
                <a:gd name="T22" fmla="*/ 2147483646 w 52"/>
                <a:gd name="T23" fmla="*/ 2147483646 h 52"/>
                <a:gd name="T24" fmla="*/ 2147483646 w 52"/>
                <a:gd name="T25" fmla="*/ 2147483646 h 52"/>
                <a:gd name="T26" fmla="*/ 2147483646 w 52"/>
                <a:gd name="T27" fmla="*/ 2147483646 h 52"/>
                <a:gd name="T28" fmla="*/ 2147483646 w 52"/>
                <a:gd name="T29" fmla="*/ 2147483646 h 52"/>
                <a:gd name="T30" fmla="*/ 2147483646 w 52"/>
                <a:gd name="T31" fmla="*/ 2147483646 h 52"/>
                <a:gd name="T32" fmla="*/ 2147483646 w 52"/>
                <a:gd name="T33" fmla="*/ 2147483646 h 52"/>
                <a:gd name="T34" fmla="*/ 2147483646 w 52"/>
                <a:gd name="T35" fmla="*/ 2147483646 h 52"/>
                <a:gd name="T36" fmla="*/ 2147483646 w 52"/>
                <a:gd name="T37" fmla="*/ 2147483646 h 52"/>
                <a:gd name="T38" fmla="*/ 2147483646 w 52"/>
                <a:gd name="T39" fmla="*/ 2147483646 h 52"/>
                <a:gd name="T40" fmla="*/ 2147483646 w 52"/>
                <a:gd name="T41" fmla="*/ 2147483646 h 52"/>
                <a:gd name="T42" fmla="*/ 2147483646 w 52"/>
                <a:gd name="T43" fmla="*/ 2147483646 h 52"/>
                <a:gd name="T44" fmla="*/ 2147483646 w 52"/>
                <a:gd name="T45" fmla="*/ 2147483646 h 52"/>
                <a:gd name="T46" fmla="*/ 2147483646 w 52"/>
                <a:gd name="T47" fmla="*/ 2147483646 h 52"/>
                <a:gd name="T48" fmla="*/ 2147483646 w 52"/>
                <a:gd name="T49" fmla="*/ 2147483646 h 52"/>
                <a:gd name="T50" fmla="*/ 2147483646 w 52"/>
                <a:gd name="T51" fmla="*/ 2147483646 h 52"/>
                <a:gd name="T52" fmla="*/ 2147483646 w 52"/>
                <a:gd name="T53" fmla="*/ 2147483646 h 52"/>
                <a:gd name="T54" fmla="*/ 2147483646 w 52"/>
                <a:gd name="T55" fmla="*/ 2147483646 h 52"/>
                <a:gd name="T56" fmla="*/ 2147483646 w 52"/>
                <a:gd name="T57" fmla="*/ 2147483646 h 52"/>
                <a:gd name="T58" fmla="*/ 2147483646 w 52"/>
                <a:gd name="T59" fmla="*/ 2147483646 h 52"/>
                <a:gd name="T60" fmla="*/ 2147483646 w 52"/>
                <a:gd name="T61" fmla="*/ 2147483646 h 52"/>
                <a:gd name="T62" fmla="*/ 2147483646 w 52"/>
                <a:gd name="T63" fmla="*/ 2147483646 h 52"/>
                <a:gd name="T64" fmla="*/ 2147483646 w 52"/>
                <a:gd name="T65" fmla="*/ 2147483646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2" h="52">
                  <a:moveTo>
                    <a:pt x="7" y="19"/>
                  </a:moveTo>
                  <a:cubicBezTo>
                    <a:pt x="4" y="15"/>
                    <a:pt x="1" y="20"/>
                    <a:pt x="0" y="19"/>
                  </a:cubicBezTo>
                  <a:cubicBezTo>
                    <a:pt x="0" y="18"/>
                    <a:pt x="0" y="18"/>
                    <a:pt x="1" y="17"/>
                  </a:cubicBezTo>
                  <a:cubicBezTo>
                    <a:pt x="3" y="16"/>
                    <a:pt x="6" y="14"/>
                    <a:pt x="8" y="12"/>
                  </a:cubicBezTo>
                  <a:cubicBezTo>
                    <a:pt x="14" y="8"/>
                    <a:pt x="20" y="4"/>
                    <a:pt x="25" y="0"/>
                  </a:cubicBezTo>
                  <a:cubicBezTo>
                    <a:pt x="35" y="7"/>
                    <a:pt x="35" y="7"/>
                    <a:pt x="35" y="7"/>
                  </a:cubicBezTo>
                  <a:cubicBezTo>
                    <a:pt x="35" y="8"/>
                    <a:pt x="36" y="8"/>
                    <a:pt x="36" y="8"/>
                  </a:cubicBezTo>
                  <a:cubicBezTo>
                    <a:pt x="36" y="9"/>
                    <a:pt x="36" y="9"/>
                    <a:pt x="36" y="9"/>
                  </a:cubicBezTo>
                  <a:cubicBezTo>
                    <a:pt x="35" y="9"/>
                    <a:pt x="35" y="9"/>
                    <a:pt x="30" y="7"/>
                  </a:cubicBezTo>
                  <a:cubicBezTo>
                    <a:pt x="25" y="5"/>
                    <a:pt x="21" y="5"/>
                    <a:pt x="15" y="9"/>
                  </a:cubicBezTo>
                  <a:cubicBezTo>
                    <a:pt x="12" y="11"/>
                    <a:pt x="12" y="11"/>
                    <a:pt x="12" y="11"/>
                  </a:cubicBezTo>
                  <a:cubicBezTo>
                    <a:pt x="22" y="25"/>
                    <a:pt x="22" y="25"/>
                    <a:pt x="22" y="25"/>
                  </a:cubicBezTo>
                  <a:cubicBezTo>
                    <a:pt x="23" y="24"/>
                    <a:pt x="23" y="24"/>
                    <a:pt x="23" y="24"/>
                  </a:cubicBezTo>
                  <a:cubicBezTo>
                    <a:pt x="27" y="22"/>
                    <a:pt x="28" y="18"/>
                    <a:pt x="25" y="14"/>
                  </a:cubicBezTo>
                  <a:cubicBezTo>
                    <a:pt x="25" y="13"/>
                    <a:pt x="25" y="12"/>
                    <a:pt x="25" y="12"/>
                  </a:cubicBezTo>
                  <a:cubicBezTo>
                    <a:pt x="25" y="12"/>
                    <a:pt x="26" y="12"/>
                    <a:pt x="26" y="12"/>
                  </a:cubicBezTo>
                  <a:cubicBezTo>
                    <a:pt x="37" y="28"/>
                    <a:pt x="37" y="28"/>
                    <a:pt x="37" y="28"/>
                  </a:cubicBezTo>
                  <a:cubicBezTo>
                    <a:pt x="37" y="28"/>
                    <a:pt x="37" y="28"/>
                    <a:pt x="37" y="29"/>
                  </a:cubicBezTo>
                  <a:cubicBezTo>
                    <a:pt x="36" y="29"/>
                    <a:pt x="36" y="29"/>
                    <a:pt x="35" y="28"/>
                  </a:cubicBezTo>
                  <a:cubicBezTo>
                    <a:pt x="32" y="24"/>
                    <a:pt x="28" y="23"/>
                    <a:pt x="24" y="26"/>
                  </a:cubicBezTo>
                  <a:cubicBezTo>
                    <a:pt x="23" y="26"/>
                    <a:pt x="23" y="26"/>
                    <a:pt x="23" y="26"/>
                  </a:cubicBezTo>
                  <a:cubicBezTo>
                    <a:pt x="32" y="39"/>
                    <a:pt x="32" y="39"/>
                    <a:pt x="32" y="39"/>
                  </a:cubicBezTo>
                  <a:cubicBezTo>
                    <a:pt x="34" y="41"/>
                    <a:pt x="35" y="42"/>
                    <a:pt x="39" y="40"/>
                  </a:cubicBezTo>
                  <a:cubicBezTo>
                    <a:pt x="46" y="34"/>
                    <a:pt x="47" y="26"/>
                    <a:pt x="45" y="20"/>
                  </a:cubicBezTo>
                  <a:cubicBezTo>
                    <a:pt x="44" y="18"/>
                    <a:pt x="44" y="18"/>
                    <a:pt x="44" y="18"/>
                  </a:cubicBezTo>
                  <a:cubicBezTo>
                    <a:pt x="45" y="17"/>
                    <a:pt x="45" y="17"/>
                    <a:pt x="45" y="18"/>
                  </a:cubicBezTo>
                  <a:cubicBezTo>
                    <a:pt x="45" y="18"/>
                    <a:pt x="46" y="19"/>
                    <a:pt x="46" y="19"/>
                  </a:cubicBezTo>
                  <a:cubicBezTo>
                    <a:pt x="52" y="32"/>
                    <a:pt x="52" y="32"/>
                    <a:pt x="52" y="32"/>
                  </a:cubicBezTo>
                  <a:cubicBezTo>
                    <a:pt x="45" y="37"/>
                    <a:pt x="39" y="41"/>
                    <a:pt x="32" y="46"/>
                  </a:cubicBezTo>
                  <a:cubicBezTo>
                    <a:pt x="30" y="48"/>
                    <a:pt x="27" y="49"/>
                    <a:pt x="25" y="51"/>
                  </a:cubicBezTo>
                  <a:cubicBezTo>
                    <a:pt x="24" y="52"/>
                    <a:pt x="24" y="52"/>
                    <a:pt x="23" y="51"/>
                  </a:cubicBezTo>
                  <a:cubicBezTo>
                    <a:pt x="22" y="50"/>
                    <a:pt x="28" y="49"/>
                    <a:pt x="25" y="45"/>
                  </a:cubicBezTo>
                  <a:lnTo>
                    <a:pt x="7" y="1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 name="Freeform 43"/>
            <p:cNvSpPr>
              <a:spLocks noChangeArrowheads="1"/>
            </p:cNvSpPr>
            <p:nvPr/>
          </p:nvSpPr>
          <p:spPr bwMode="auto">
            <a:xfrm>
              <a:off x="558800" y="128588"/>
              <a:ext cx="188912" cy="203200"/>
            </a:xfrm>
            <a:custGeom>
              <a:avLst/>
              <a:gdLst>
                <a:gd name="T0" fmla="*/ 2147483646 w 50"/>
                <a:gd name="T1" fmla="*/ 2147483646 h 54"/>
                <a:gd name="T2" fmla="*/ 2147483646 w 50"/>
                <a:gd name="T3" fmla="*/ 2147483646 h 54"/>
                <a:gd name="T4" fmla="*/ 2147483646 w 50"/>
                <a:gd name="T5" fmla="*/ 2147483646 h 54"/>
                <a:gd name="T6" fmla="*/ 2147483646 w 50"/>
                <a:gd name="T7" fmla="*/ 2147483646 h 54"/>
                <a:gd name="T8" fmla="*/ 2147483646 w 50"/>
                <a:gd name="T9" fmla="*/ 2147483646 h 54"/>
                <a:gd name="T10" fmla="*/ 2147483646 w 50"/>
                <a:gd name="T11" fmla="*/ 2147483646 h 54"/>
                <a:gd name="T12" fmla="*/ 2147483646 w 50"/>
                <a:gd name="T13" fmla="*/ 2147483646 h 54"/>
                <a:gd name="T14" fmla="*/ 2147483646 w 50"/>
                <a:gd name="T15" fmla="*/ 2147483646 h 54"/>
                <a:gd name="T16" fmla="*/ 2147483646 w 50"/>
                <a:gd name="T17" fmla="*/ 2147483646 h 54"/>
                <a:gd name="T18" fmla="*/ 2147483646 w 50"/>
                <a:gd name="T19" fmla="*/ 2147483646 h 54"/>
                <a:gd name="T20" fmla="*/ 2147483646 w 50"/>
                <a:gd name="T21" fmla="*/ 2147483646 h 54"/>
                <a:gd name="T22" fmla="*/ 0 w 50"/>
                <a:gd name="T23" fmla="*/ 2147483646 h 54"/>
                <a:gd name="T24" fmla="*/ 2147483646 w 50"/>
                <a:gd name="T25" fmla="*/ 2147483646 h 54"/>
                <a:gd name="T26" fmla="*/ 2147483646 w 50"/>
                <a:gd name="T27" fmla="*/ 2147483646 h 54"/>
                <a:gd name="T28" fmla="*/ 2147483646 w 50"/>
                <a:gd name="T29" fmla="*/ 2147483646 h 54"/>
                <a:gd name="T30" fmla="*/ 2147483646 w 50"/>
                <a:gd name="T31" fmla="*/ 2147483646 h 54"/>
                <a:gd name="T32" fmla="*/ 2147483646 w 50"/>
                <a:gd name="T33" fmla="*/ 2147483646 h 54"/>
                <a:gd name="T34" fmla="*/ 2147483646 w 50"/>
                <a:gd name="T35" fmla="*/ 2147483646 h 54"/>
                <a:gd name="T36" fmla="*/ 2147483646 w 50"/>
                <a:gd name="T37" fmla="*/ 2147483646 h 54"/>
                <a:gd name="T38" fmla="*/ 2147483646 w 50"/>
                <a:gd name="T39" fmla="*/ 2147483646 h 54"/>
                <a:gd name="T40" fmla="*/ 2147483646 w 50"/>
                <a:gd name="T41" fmla="*/ 2147483646 h 54"/>
                <a:gd name="T42" fmla="*/ 2147483646 w 50"/>
                <a:gd name="T43" fmla="*/ 2147483646 h 54"/>
                <a:gd name="T44" fmla="*/ 2147483646 w 50"/>
                <a:gd name="T45" fmla="*/ 0 h 54"/>
                <a:gd name="T46" fmla="*/ 2147483646 w 50"/>
                <a:gd name="T47" fmla="*/ 0 h 54"/>
                <a:gd name="T48" fmla="*/ 2147483646 w 50"/>
                <a:gd name="T49" fmla="*/ 2147483646 h 54"/>
                <a:gd name="T50" fmla="*/ 2147483646 w 50"/>
                <a:gd name="T51" fmla="*/ 2147483646 h 54"/>
                <a:gd name="T52" fmla="*/ 2147483646 w 50"/>
                <a:gd name="T53" fmla="*/ 2147483646 h 54"/>
                <a:gd name="T54" fmla="*/ 2147483646 w 50"/>
                <a:gd name="T55" fmla="*/ 2147483646 h 54"/>
                <a:gd name="T56" fmla="*/ 2147483646 w 50"/>
                <a:gd name="T57" fmla="*/ 2147483646 h 54"/>
                <a:gd name="T58" fmla="*/ 2147483646 w 50"/>
                <a:gd name="T59" fmla="*/ 2147483646 h 54"/>
                <a:gd name="T60" fmla="*/ 2147483646 w 50"/>
                <a:gd name="T61" fmla="*/ 2147483646 h 54"/>
                <a:gd name="T62" fmla="*/ 2147483646 w 50"/>
                <a:gd name="T63" fmla="*/ 2147483646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54">
                  <a:moveTo>
                    <a:pt x="19" y="42"/>
                  </a:moveTo>
                  <a:cubicBezTo>
                    <a:pt x="21" y="47"/>
                    <a:pt x="24" y="48"/>
                    <a:pt x="26" y="48"/>
                  </a:cubicBezTo>
                  <a:cubicBezTo>
                    <a:pt x="27" y="48"/>
                    <a:pt x="29" y="47"/>
                    <a:pt x="29" y="48"/>
                  </a:cubicBezTo>
                  <a:cubicBezTo>
                    <a:pt x="29" y="48"/>
                    <a:pt x="29" y="49"/>
                    <a:pt x="28" y="49"/>
                  </a:cubicBezTo>
                  <a:cubicBezTo>
                    <a:pt x="26" y="50"/>
                    <a:pt x="24" y="50"/>
                    <a:pt x="22" y="51"/>
                  </a:cubicBezTo>
                  <a:cubicBezTo>
                    <a:pt x="20" y="52"/>
                    <a:pt x="17" y="53"/>
                    <a:pt x="15" y="54"/>
                  </a:cubicBezTo>
                  <a:cubicBezTo>
                    <a:pt x="15" y="54"/>
                    <a:pt x="15" y="54"/>
                    <a:pt x="14" y="54"/>
                  </a:cubicBezTo>
                  <a:cubicBezTo>
                    <a:pt x="14" y="53"/>
                    <a:pt x="16" y="53"/>
                    <a:pt x="17" y="51"/>
                  </a:cubicBezTo>
                  <a:cubicBezTo>
                    <a:pt x="18" y="50"/>
                    <a:pt x="20" y="47"/>
                    <a:pt x="18" y="43"/>
                  </a:cubicBezTo>
                  <a:cubicBezTo>
                    <a:pt x="8" y="18"/>
                    <a:pt x="8" y="18"/>
                    <a:pt x="8" y="18"/>
                  </a:cubicBezTo>
                  <a:cubicBezTo>
                    <a:pt x="6" y="16"/>
                    <a:pt x="4" y="16"/>
                    <a:pt x="2" y="16"/>
                  </a:cubicBezTo>
                  <a:cubicBezTo>
                    <a:pt x="1" y="16"/>
                    <a:pt x="0" y="17"/>
                    <a:pt x="0" y="16"/>
                  </a:cubicBezTo>
                  <a:cubicBezTo>
                    <a:pt x="0" y="15"/>
                    <a:pt x="0" y="15"/>
                    <a:pt x="1" y="15"/>
                  </a:cubicBezTo>
                  <a:cubicBezTo>
                    <a:pt x="3" y="14"/>
                    <a:pt x="5" y="14"/>
                    <a:pt x="7" y="13"/>
                  </a:cubicBezTo>
                  <a:cubicBezTo>
                    <a:pt x="13" y="10"/>
                    <a:pt x="13" y="10"/>
                    <a:pt x="13" y="10"/>
                  </a:cubicBezTo>
                  <a:cubicBezTo>
                    <a:pt x="43" y="28"/>
                    <a:pt x="43" y="28"/>
                    <a:pt x="43" y="28"/>
                  </a:cubicBezTo>
                  <a:cubicBezTo>
                    <a:pt x="43" y="28"/>
                    <a:pt x="43" y="28"/>
                    <a:pt x="43" y="28"/>
                  </a:cubicBezTo>
                  <a:cubicBezTo>
                    <a:pt x="37" y="11"/>
                    <a:pt x="37" y="11"/>
                    <a:pt x="37" y="11"/>
                  </a:cubicBezTo>
                  <a:cubicBezTo>
                    <a:pt x="35" y="7"/>
                    <a:pt x="33" y="6"/>
                    <a:pt x="31" y="6"/>
                  </a:cubicBezTo>
                  <a:cubicBezTo>
                    <a:pt x="29" y="6"/>
                    <a:pt x="28" y="7"/>
                    <a:pt x="27" y="6"/>
                  </a:cubicBezTo>
                  <a:cubicBezTo>
                    <a:pt x="27" y="5"/>
                    <a:pt x="27" y="5"/>
                    <a:pt x="28" y="5"/>
                  </a:cubicBezTo>
                  <a:cubicBezTo>
                    <a:pt x="30" y="4"/>
                    <a:pt x="32" y="3"/>
                    <a:pt x="34" y="2"/>
                  </a:cubicBezTo>
                  <a:cubicBezTo>
                    <a:pt x="37" y="2"/>
                    <a:pt x="39" y="1"/>
                    <a:pt x="41" y="0"/>
                  </a:cubicBezTo>
                  <a:cubicBezTo>
                    <a:pt x="42" y="0"/>
                    <a:pt x="42" y="0"/>
                    <a:pt x="42" y="0"/>
                  </a:cubicBezTo>
                  <a:cubicBezTo>
                    <a:pt x="42" y="1"/>
                    <a:pt x="41" y="1"/>
                    <a:pt x="39" y="2"/>
                  </a:cubicBezTo>
                  <a:cubicBezTo>
                    <a:pt x="38" y="4"/>
                    <a:pt x="37" y="6"/>
                    <a:pt x="38" y="11"/>
                  </a:cubicBezTo>
                  <a:cubicBezTo>
                    <a:pt x="50" y="40"/>
                    <a:pt x="50" y="40"/>
                    <a:pt x="50" y="40"/>
                  </a:cubicBezTo>
                  <a:cubicBezTo>
                    <a:pt x="50" y="41"/>
                    <a:pt x="50" y="42"/>
                    <a:pt x="50" y="42"/>
                  </a:cubicBezTo>
                  <a:cubicBezTo>
                    <a:pt x="49" y="43"/>
                    <a:pt x="49" y="42"/>
                    <a:pt x="48" y="42"/>
                  </a:cubicBezTo>
                  <a:cubicBezTo>
                    <a:pt x="11" y="19"/>
                    <a:pt x="11" y="19"/>
                    <a:pt x="11" y="19"/>
                  </a:cubicBezTo>
                  <a:cubicBezTo>
                    <a:pt x="11" y="19"/>
                    <a:pt x="11" y="19"/>
                    <a:pt x="11" y="19"/>
                  </a:cubicBezTo>
                  <a:lnTo>
                    <a:pt x="19" y="4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Oval 44"/>
            <p:cNvSpPr>
              <a:spLocks noChangeArrowheads="1"/>
            </p:cNvSpPr>
            <p:nvPr/>
          </p:nvSpPr>
          <p:spPr bwMode="auto">
            <a:xfrm>
              <a:off x="497267" y="1543074"/>
              <a:ext cx="41012" cy="461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endParaRPr lang="zh-CN" altLang="zh-CN">
                <a:solidFill>
                  <a:schemeClr val="bg1"/>
                </a:solidFill>
                <a:sym typeface="宋体" panose="02010600030101010101" pitchFamily="2" charset="-122"/>
              </a:endParaRPr>
            </a:p>
          </p:txBody>
        </p:sp>
        <p:sp>
          <p:nvSpPr>
            <p:cNvPr id="29" name="Oval 45"/>
            <p:cNvSpPr>
              <a:spLocks noChangeArrowheads="1"/>
            </p:cNvSpPr>
            <p:nvPr/>
          </p:nvSpPr>
          <p:spPr bwMode="auto">
            <a:xfrm>
              <a:off x="1317505" y="1543074"/>
              <a:ext cx="41012" cy="461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endParaRPr lang="zh-CN" altLang="zh-CN">
                <a:solidFill>
                  <a:schemeClr val="bg1"/>
                </a:solidFill>
                <a:sym typeface="宋体" panose="02010600030101010101" pitchFamily="2" charset="-122"/>
              </a:endParaRPr>
            </a:p>
          </p:txBody>
        </p:sp>
        <p:sp>
          <p:nvSpPr>
            <p:cNvPr id="30" name="Freeform 46"/>
            <p:cNvSpPr>
              <a:spLocks noEditPoints="1" noChangeArrowheads="1"/>
            </p:cNvSpPr>
            <p:nvPr/>
          </p:nvSpPr>
          <p:spPr bwMode="auto">
            <a:xfrm>
              <a:off x="0" y="0"/>
              <a:ext cx="1855787" cy="1855788"/>
            </a:xfrm>
            <a:custGeom>
              <a:avLst/>
              <a:gdLst>
                <a:gd name="T0" fmla="*/ 2147483646 w 492"/>
                <a:gd name="T1" fmla="*/ 2147483646 h 492"/>
                <a:gd name="T2" fmla="*/ 2147483646 w 492"/>
                <a:gd name="T3" fmla="*/ 2147483646 h 492"/>
                <a:gd name="T4" fmla="*/ 2147483646 w 492"/>
                <a:gd name="T5" fmla="*/ 2147483646 h 492"/>
                <a:gd name="T6" fmla="*/ 2147483646 w 492"/>
                <a:gd name="T7" fmla="*/ 2147483646 h 492"/>
                <a:gd name="T8" fmla="*/ 0 w 492"/>
                <a:gd name="T9" fmla="*/ 2147483646 h 492"/>
                <a:gd name="T10" fmla="*/ 2147483646 w 492"/>
                <a:gd name="T11" fmla="*/ 2147483646 h 492"/>
                <a:gd name="T12" fmla="*/ 2147483646 w 492"/>
                <a:gd name="T13" fmla="*/ 2147483646 h 492"/>
                <a:gd name="T14" fmla="*/ 2147483646 w 492"/>
                <a:gd name="T15" fmla="*/ 2147483646 h 492"/>
                <a:gd name="T16" fmla="*/ 2147483646 w 492"/>
                <a:gd name="T17" fmla="*/ 0 h 492"/>
                <a:gd name="T18" fmla="*/ 2147483646 w 492"/>
                <a:gd name="T19" fmla="*/ 2147483646 h 492"/>
                <a:gd name="T20" fmla="*/ 2147483646 w 492"/>
                <a:gd name="T21" fmla="*/ 2147483646 h 492"/>
                <a:gd name="T22" fmla="*/ 2147483646 w 492"/>
                <a:gd name="T23" fmla="*/ 2147483646 h 492"/>
                <a:gd name="T24" fmla="*/ 2147483646 w 492"/>
                <a:gd name="T25" fmla="*/ 2147483646 h 492"/>
                <a:gd name="T26" fmla="*/ 2147483646 w 492"/>
                <a:gd name="T27" fmla="*/ 2147483646 h 492"/>
                <a:gd name="T28" fmla="*/ 2147483646 w 492"/>
                <a:gd name="T29" fmla="*/ 2147483646 h 492"/>
                <a:gd name="T30" fmla="*/ 2147483646 w 492"/>
                <a:gd name="T31" fmla="*/ 2147483646 h 492"/>
                <a:gd name="T32" fmla="*/ 2147483646 w 492"/>
                <a:gd name="T33" fmla="*/ 2147483646 h 492"/>
                <a:gd name="T34" fmla="*/ 2147483646 w 492"/>
                <a:gd name="T35" fmla="*/ 2147483646 h 492"/>
                <a:gd name="T36" fmla="*/ 2147483646 w 492"/>
                <a:gd name="T37" fmla="*/ 2147483646 h 492"/>
                <a:gd name="T38" fmla="*/ 2147483646 w 492"/>
                <a:gd name="T39" fmla="*/ 2147483646 h 492"/>
                <a:gd name="T40" fmla="*/ 2147483646 w 492"/>
                <a:gd name="T41" fmla="*/ 2147483646 h 492"/>
                <a:gd name="T42" fmla="*/ 2147483646 w 492"/>
                <a:gd name="T43" fmla="*/ 2147483646 h 4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92" h="492">
                  <a:moveTo>
                    <a:pt x="246" y="492"/>
                  </a:moveTo>
                  <a:cubicBezTo>
                    <a:pt x="213" y="492"/>
                    <a:pt x="181" y="486"/>
                    <a:pt x="150" y="473"/>
                  </a:cubicBezTo>
                  <a:cubicBezTo>
                    <a:pt x="121" y="460"/>
                    <a:pt x="95" y="443"/>
                    <a:pt x="72" y="420"/>
                  </a:cubicBezTo>
                  <a:cubicBezTo>
                    <a:pt x="50" y="398"/>
                    <a:pt x="32" y="371"/>
                    <a:pt x="19" y="342"/>
                  </a:cubicBezTo>
                  <a:cubicBezTo>
                    <a:pt x="7" y="312"/>
                    <a:pt x="0" y="279"/>
                    <a:pt x="0" y="246"/>
                  </a:cubicBezTo>
                  <a:cubicBezTo>
                    <a:pt x="0" y="213"/>
                    <a:pt x="7" y="181"/>
                    <a:pt x="19" y="150"/>
                  </a:cubicBezTo>
                  <a:cubicBezTo>
                    <a:pt x="32" y="121"/>
                    <a:pt x="50" y="95"/>
                    <a:pt x="72" y="72"/>
                  </a:cubicBezTo>
                  <a:cubicBezTo>
                    <a:pt x="95" y="50"/>
                    <a:pt x="121" y="32"/>
                    <a:pt x="150" y="20"/>
                  </a:cubicBezTo>
                  <a:cubicBezTo>
                    <a:pt x="181" y="7"/>
                    <a:pt x="213" y="0"/>
                    <a:pt x="246" y="0"/>
                  </a:cubicBezTo>
                  <a:cubicBezTo>
                    <a:pt x="279" y="0"/>
                    <a:pt x="311" y="7"/>
                    <a:pt x="342" y="20"/>
                  </a:cubicBezTo>
                  <a:cubicBezTo>
                    <a:pt x="371" y="32"/>
                    <a:pt x="397" y="50"/>
                    <a:pt x="420" y="72"/>
                  </a:cubicBezTo>
                  <a:cubicBezTo>
                    <a:pt x="443" y="95"/>
                    <a:pt x="460" y="121"/>
                    <a:pt x="473" y="150"/>
                  </a:cubicBezTo>
                  <a:cubicBezTo>
                    <a:pt x="486" y="181"/>
                    <a:pt x="492" y="213"/>
                    <a:pt x="492" y="246"/>
                  </a:cubicBezTo>
                  <a:cubicBezTo>
                    <a:pt x="492" y="279"/>
                    <a:pt x="486" y="312"/>
                    <a:pt x="473" y="342"/>
                  </a:cubicBezTo>
                  <a:cubicBezTo>
                    <a:pt x="460" y="371"/>
                    <a:pt x="443" y="398"/>
                    <a:pt x="420" y="420"/>
                  </a:cubicBezTo>
                  <a:cubicBezTo>
                    <a:pt x="397" y="443"/>
                    <a:pt x="371" y="460"/>
                    <a:pt x="342" y="473"/>
                  </a:cubicBezTo>
                  <a:cubicBezTo>
                    <a:pt x="311" y="486"/>
                    <a:pt x="279" y="492"/>
                    <a:pt x="246" y="492"/>
                  </a:cubicBezTo>
                  <a:close/>
                  <a:moveTo>
                    <a:pt x="246" y="12"/>
                  </a:moveTo>
                  <a:cubicBezTo>
                    <a:pt x="117" y="12"/>
                    <a:pt x="12" y="117"/>
                    <a:pt x="12" y="246"/>
                  </a:cubicBezTo>
                  <a:cubicBezTo>
                    <a:pt x="12" y="375"/>
                    <a:pt x="117" y="481"/>
                    <a:pt x="246" y="481"/>
                  </a:cubicBezTo>
                  <a:cubicBezTo>
                    <a:pt x="375" y="481"/>
                    <a:pt x="481" y="375"/>
                    <a:pt x="481" y="246"/>
                  </a:cubicBezTo>
                  <a:cubicBezTo>
                    <a:pt x="481" y="117"/>
                    <a:pt x="375" y="12"/>
                    <a:pt x="246" y="1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 name="Freeform 47"/>
            <p:cNvSpPr>
              <a:spLocks noChangeArrowheads="1"/>
            </p:cNvSpPr>
            <p:nvPr/>
          </p:nvSpPr>
          <p:spPr bwMode="auto">
            <a:xfrm>
              <a:off x="615950" y="1557338"/>
              <a:ext cx="112712" cy="166688"/>
            </a:xfrm>
            <a:custGeom>
              <a:avLst/>
              <a:gdLst>
                <a:gd name="T0" fmla="*/ 2147483646 w 30"/>
                <a:gd name="T1" fmla="*/ 2147483646 h 44"/>
                <a:gd name="T2" fmla="*/ 2147483646 w 30"/>
                <a:gd name="T3" fmla="*/ 2147483646 h 44"/>
                <a:gd name="T4" fmla="*/ 2147483646 w 30"/>
                <a:gd name="T5" fmla="*/ 2147483646 h 44"/>
                <a:gd name="T6" fmla="*/ 2147483646 w 30"/>
                <a:gd name="T7" fmla="*/ 2147483646 h 44"/>
                <a:gd name="T8" fmla="*/ 2147483646 w 30"/>
                <a:gd name="T9" fmla="*/ 2147483646 h 44"/>
                <a:gd name="T10" fmla="*/ 2147483646 w 30"/>
                <a:gd name="T11" fmla="*/ 2147483646 h 44"/>
                <a:gd name="T12" fmla="*/ 0 w 30"/>
                <a:gd name="T13" fmla="*/ 2147483646 h 44"/>
                <a:gd name="T14" fmla="*/ 2147483646 w 30"/>
                <a:gd name="T15" fmla="*/ 2147483646 h 44"/>
                <a:gd name="T16" fmla="*/ 2147483646 w 30"/>
                <a:gd name="T17" fmla="*/ 2147483646 h 44"/>
                <a:gd name="T18" fmla="*/ 2147483646 w 30"/>
                <a:gd name="T19" fmla="*/ 2147483646 h 44"/>
                <a:gd name="T20" fmla="*/ 2147483646 w 30"/>
                <a:gd name="T21" fmla="*/ 2147483646 h 44"/>
                <a:gd name="T22" fmla="*/ 2147483646 w 30"/>
                <a:gd name="T23" fmla="*/ 2147483646 h 44"/>
                <a:gd name="T24" fmla="*/ 2147483646 w 30"/>
                <a:gd name="T25" fmla="*/ 2147483646 h 44"/>
                <a:gd name="T26" fmla="*/ 2147483646 w 30"/>
                <a:gd name="T27" fmla="*/ 2147483646 h 44"/>
                <a:gd name="T28" fmla="*/ 2147483646 w 30"/>
                <a:gd name="T29" fmla="*/ 2147483646 h 44"/>
                <a:gd name="T30" fmla="*/ 2147483646 w 30"/>
                <a:gd name="T31" fmla="*/ 2147483646 h 44"/>
                <a:gd name="T32" fmla="*/ 2147483646 w 30"/>
                <a:gd name="T33" fmla="*/ 2147483646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44">
                  <a:moveTo>
                    <a:pt x="19" y="36"/>
                  </a:moveTo>
                  <a:cubicBezTo>
                    <a:pt x="18" y="38"/>
                    <a:pt x="19" y="40"/>
                    <a:pt x="22" y="41"/>
                  </a:cubicBezTo>
                  <a:cubicBezTo>
                    <a:pt x="25" y="43"/>
                    <a:pt x="26" y="43"/>
                    <a:pt x="26" y="44"/>
                  </a:cubicBezTo>
                  <a:cubicBezTo>
                    <a:pt x="26" y="44"/>
                    <a:pt x="25" y="44"/>
                    <a:pt x="25" y="44"/>
                  </a:cubicBezTo>
                  <a:cubicBezTo>
                    <a:pt x="21" y="43"/>
                    <a:pt x="17" y="41"/>
                    <a:pt x="13" y="40"/>
                  </a:cubicBezTo>
                  <a:cubicBezTo>
                    <a:pt x="9" y="39"/>
                    <a:pt x="5" y="38"/>
                    <a:pt x="1" y="36"/>
                  </a:cubicBezTo>
                  <a:cubicBezTo>
                    <a:pt x="0" y="36"/>
                    <a:pt x="0" y="36"/>
                    <a:pt x="0" y="35"/>
                  </a:cubicBezTo>
                  <a:cubicBezTo>
                    <a:pt x="1" y="34"/>
                    <a:pt x="1" y="35"/>
                    <a:pt x="4" y="36"/>
                  </a:cubicBezTo>
                  <a:cubicBezTo>
                    <a:pt x="8" y="36"/>
                    <a:pt x="10" y="36"/>
                    <a:pt x="10" y="33"/>
                  </a:cubicBezTo>
                  <a:cubicBezTo>
                    <a:pt x="20" y="6"/>
                    <a:pt x="20" y="6"/>
                    <a:pt x="20" y="6"/>
                  </a:cubicBezTo>
                  <a:cubicBezTo>
                    <a:pt x="20" y="5"/>
                    <a:pt x="20" y="4"/>
                    <a:pt x="19" y="4"/>
                  </a:cubicBezTo>
                  <a:cubicBezTo>
                    <a:pt x="11" y="2"/>
                    <a:pt x="11" y="2"/>
                    <a:pt x="11" y="2"/>
                  </a:cubicBezTo>
                  <a:cubicBezTo>
                    <a:pt x="10" y="1"/>
                    <a:pt x="10" y="1"/>
                    <a:pt x="10" y="1"/>
                  </a:cubicBezTo>
                  <a:cubicBezTo>
                    <a:pt x="11" y="0"/>
                    <a:pt x="12" y="1"/>
                    <a:pt x="17" y="2"/>
                  </a:cubicBezTo>
                  <a:cubicBezTo>
                    <a:pt x="25" y="3"/>
                    <a:pt x="28" y="1"/>
                    <a:pt x="29" y="1"/>
                  </a:cubicBezTo>
                  <a:cubicBezTo>
                    <a:pt x="30" y="2"/>
                    <a:pt x="30" y="2"/>
                    <a:pt x="30" y="3"/>
                  </a:cubicBezTo>
                  <a:lnTo>
                    <a:pt x="19" y="3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Freeform 48"/>
            <p:cNvSpPr>
              <a:spLocks noEditPoints="1" noChangeArrowheads="1"/>
            </p:cNvSpPr>
            <p:nvPr/>
          </p:nvSpPr>
          <p:spPr bwMode="auto">
            <a:xfrm>
              <a:off x="781050" y="1584325"/>
              <a:ext cx="125412" cy="157163"/>
            </a:xfrm>
            <a:custGeom>
              <a:avLst/>
              <a:gdLst>
                <a:gd name="T0" fmla="*/ 2147483646 w 33"/>
                <a:gd name="T1" fmla="*/ 2147483646 h 42"/>
                <a:gd name="T2" fmla="*/ 2147483646 w 33"/>
                <a:gd name="T3" fmla="*/ 2147483646 h 42"/>
                <a:gd name="T4" fmla="*/ 2147483646 w 33"/>
                <a:gd name="T5" fmla="*/ 2147483646 h 42"/>
                <a:gd name="T6" fmla="*/ 2147483646 w 33"/>
                <a:gd name="T7" fmla="*/ 2147483646 h 42"/>
                <a:gd name="T8" fmla="*/ 2147483646 w 33"/>
                <a:gd name="T9" fmla="*/ 2147483646 h 42"/>
                <a:gd name="T10" fmla="*/ 2147483646 w 33"/>
                <a:gd name="T11" fmla="*/ 2147483646 h 42"/>
                <a:gd name="T12" fmla="*/ 0 w 33"/>
                <a:gd name="T13" fmla="*/ 2147483646 h 42"/>
                <a:gd name="T14" fmla="*/ 2147483646 w 33"/>
                <a:gd name="T15" fmla="*/ 2147483646 h 42"/>
                <a:gd name="T16" fmla="*/ 2147483646 w 33"/>
                <a:gd name="T17" fmla="*/ 2147483646 h 42"/>
                <a:gd name="T18" fmla="*/ 2147483646 w 33"/>
                <a:gd name="T19" fmla="*/ 2147483646 h 42"/>
                <a:gd name="T20" fmla="*/ 2147483646 w 33"/>
                <a:gd name="T21" fmla="*/ 2147483646 h 42"/>
                <a:gd name="T22" fmla="*/ 2147483646 w 33"/>
                <a:gd name="T23" fmla="*/ 2147483646 h 42"/>
                <a:gd name="T24" fmla="*/ 2147483646 w 33"/>
                <a:gd name="T25" fmla="*/ 2147483646 h 42"/>
                <a:gd name="T26" fmla="*/ 2147483646 w 33"/>
                <a:gd name="T27" fmla="*/ 2147483646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42">
                  <a:moveTo>
                    <a:pt x="17" y="1"/>
                  </a:moveTo>
                  <a:cubicBezTo>
                    <a:pt x="27" y="2"/>
                    <a:pt x="33" y="10"/>
                    <a:pt x="32" y="20"/>
                  </a:cubicBezTo>
                  <a:cubicBezTo>
                    <a:pt x="30" y="38"/>
                    <a:pt x="7" y="42"/>
                    <a:pt x="4" y="42"/>
                  </a:cubicBezTo>
                  <a:cubicBezTo>
                    <a:pt x="4" y="42"/>
                    <a:pt x="4" y="42"/>
                    <a:pt x="4" y="42"/>
                  </a:cubicBezTo>
                  <a:cubicBezTo>
                    <a:pt x="4" y="41"/>
                    <a:pt x="17" y="39"/>
                    <a:pt x="22" y="24"/>
                  </a:cubicBezTo>
                  <a:cubicBezTo>
                    <a:pt x="19" y="26"/>
                    <a:pt x="17" y="26"/>
                    <a:pt x="13" y="26"/>
                  </a:cubicBezTo>
                  <a:cubicBezTo>
                    <a:pt x="3" y="25"/>
                    <a:pt x="0" y="18"/>
                    <a:pt x="0" y="12"/>
                  </a:cubicBezTo>
                  <a:cubicBezTo>
                    <a:pt x="1" y="5"/>
                    <a:pt x="7" y="0"/>
                    <a:pt x="17" y="1"/>
                  </a:cubicBezTo>
                  <a:close/>
                  <a:moveTo>
                    <a:pt x="15" y="25"/>
                  </a:moveTo>
                  <a:cubicBezTo>
                    <a:pt x="18" y="25"/>
                    <a:pt x="21" y="23"/>
                    <a:pt x="22" y="22"/>
                  </a:cubicBezTo>
                  <a:cubicBezTo>
                    <a:pt x="23" y="22"/>
                    <a:pt x="23" y="19"/>
                    <a:pt x="23" y="17"/>
                  </a:cubicBezTo>
                  <a:cubicBezTo>
                    <a:pt x="25" y="6"/>
                    <a:pt x="21" y="2"/>
                    <a:pt x="17" y="2"/>
                  </a:cubicBezTo>
                  <a:cubicBezTo>
                    <a:pt x="14" y="2"/>
                    <a:pt x="10" y="3"/>
                    <a:pt x="9" y="13"/>
                  </a:cubicBezTo>
                  <a:cubicBezTo>
                    <a:pt x="8" y="21"/>
                    <a:pt x="11" y="24"/>
                    <a:pt x="15" y="2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 name="Freeform 49"/>
            <p:cNvSpPr>
              <a:spLocks noEditPoints="1" noChangeArrowheads="1"/>
            </p:cNvSpPr>
            <p:nvPr/>
          </p:nvSpPr>
          <p:spPr bwMode="auto">
            <a:xfrm>
              <a:off x="942975" y="1587500"/>
              <a:ext cx="120650" cy="161925"/>
            </a:xfrm>
            <a:custGeom>
              <a:avLst/>
              <a:gdLst>
                <a:gd name="T0" fmla="*/ 2147483646 w 32"/>
                <a:gd name="T1" fmla="*/ 2147483646 h 43"/>
                <a:gd name="T2" fmla="*/ 2147483646 w 32"/>
                <a:gd name="T3" fmla="*/ 2147483646 h 43"/>
                <a:gd name="T4" fmla="*/ 2147483646 w 32"/>
                <a:gd name="T5" fmla="*/ 0 h 43"/>
                <a:gd name="T6" fmla="*/ 2147483646 w 32"/>
                <a:gd name="T7" fmla="*/ 2147483646 h 43"/>
                <a:gd name="T8" fmla="*/ 2147483646 w 32"/>
                <a:gd name="T9" fmla="*/ 2147483646 h 43"/>
                <a:gd name="T10" fmla="*/ 2147483646 w 32"/>
                <a:gd name="T11" fmla="*/ 2147483646 h 43"/>
                <a:gd name="T12" fmla="*/ 2147483646 w 32"/>
                <a:gd name="T13" fmla="*/ 2147483646 h 43"/>
                <a:gd name="T14" fmla="*/ 2147483646 w 32"/>
                <a:gd name="T15" fmla="*/ 2147483646 h 43"/>
                <a:gd name="T16" fmla="*/ 2147483646 w 32"/>
                <a:gd name="T17" fmla="*/ 2147483646 h 43"/>
                <a:gd name="T18" fmla="*/ 2147483646 w 32"/>
                <a:gd name="T19" fmla="*/ 2147483646 h 43"/>
                <a:gd name="T20" fmla="*/ 2147483646 w 32"/>
                <a:gd name="T21" fmla="*/ 2147483646 h 43"/>
                <a:gd name="T22" fmla="*/ 2147483646 w 32"/>
                <a:gd name="T23" fmla="*/ 2147483646 h 43"/>
                <a:gd name="T24" fmla="*/ 2147483646 w 32"/>
                <a:gd name="T25" fmla="*/ 2147483646 h 43"/>
                <a:gd name="T26" fmla="*/ 2147483646 w 32"/>
                <a:gd name="T27" fmla="*/ 2147483646 h 43"/>
                <a:gd name="T28" fmla="*/ 2147483646 w 32"/>
                <a:gd name="T29" fmla="*/ 2147483646 h 43"/>
                <a:gd name="T30" fmla="*/ 2147483646 w 32"/>
                <a:gd name="T31" fmla="*/ 2147483646 h 43"/>
                <a:gd name="T32" fmla="*/ 2147483646 w 32"/>
                <a:gd name="T33" fmla="*/ 2147483646 h 43"/>
                <a:gd name="T34" fmla="*/ 2147483646 w 32"/>
                <a:gd name="T35" fmla="*/ 2147483646 h 43"/>
                <a:gd name="T36" fmla="*/ 2147483646 w 32"/>
                <a:gd name="T37" fmla="*/ 2147483646 h 43"/>
                <a:gd name="T38" fmla="*/ 2147483646 w 32"/>
                <a:gd name="T39" fmla="*/ 2147483646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2" h="43">
                  <a:moveTo>
                    <a:pt x="6" y="22"/>
                  </a:moveTo>
                  <a:cubicBezTo>
                    <a:pt x="3" y="19"/>
                    <a:pt x="1" y="16"/>
                    <a:pt x="1" y="13"/>
                  </a:cubicBezTo>
                  <a:cubicBezTo>
                    <a:pt x="0" y="7"/>
                    <a:pt x="6" y="1"/>
                    <a:pt x="14" y="0"/>
                  </a:cubicBezTo>
                  <a:cubicBezTo>
                    <a:pt x="21" y="0"/>
                    <a:pt x="27" y="3"/>
                    <a:pt x="27" y="9"/>
                  </a:cubicBezTo>
                  <a:cubicBezTo>
                    <a:pt x="28" y="12"/>
                    <a:pt x="26" y="16"/>
                    <a:pt x="23" y="18"/>
                  </a:cubicBezTo>
                  <a:cubicBezTo>
                    <a:pt x="28" y="19"/>
                    <a:pt x="31" y="23"/>
                    <a:pt x="32" y="29"/>
                  </a:cubicBezTo>
                  <a:cubicBezTo>
                    <a:pt x="32" y="36"/>
                    <a:pt x="26" y="42"/>
                    <a:pt x="16" y="43"/>
                  </a:cubicBezTo>
                  <a:cubicBezTo>
                    <a:pt x="7" y="43"/>
                    <a:pt x="1" y="39"/>
                    <a:pt x="1" y="32"/>
                  </a:cubicBezTo>
                  <a:cubicBezTo>
                    <a:pt x="0" y="29"/>
                    <a:pt x="2" y="25"/>
                    <a:pt x="6" y="22"/>
                  </a:cubicBezTo>
                  <a:close/>
                  <a:moveTo>
                    <a:pt x="16" y="42"/>
                  </a:moveTo>
                  <a:cubicBezTo>
                    <a:pt x="22" y="41"/>
                    <a:pt x="25" y="37"/>
                    <a:pt x="24" y="32"/>
                  </a:cubicBezTo>
                  <a:cubicBezTo>
                    <a:pt x="24" y="29"/>
                    <a:pt x="22" y="26"/>
                    <a:pt x="16" y="25"/>
                  </a:cubicBezTo>
                  <a:cubicBezTo>
                    <a:pt x="9" y="23"/>
                    <a:pt x="9" y="22"/>
                    <a:pt x="8" y="22"/>
                  </a:cubicBezTo>
                  <a:cubicBezTo>
                    <a:pt x="7" y="23"/>
                    <a:pt x="4" y="26"/>
                    <a:pt x="5" y="31"/>
                  </a:cubicBezTo>
                  <a:cubicBezTo>
                    <a:pt x="5" y="38"/>
                    <a:pt x="9" y="42"/>
                    <a:pt x="16" y="42"/>
                  </a:cubicBezTo>
                  <a:close/>
                  <a:moveTo>
                    <a:pt x="15" y="1"/>
                  </a:moveTo>
                  <a:cubicBezTo>
                    <a:pt x="10" y="2"/>
                    <a:pt x="8" y="5"/>
                    <a:pt x="8" y="9"/>
                  </a:cubicBezTo>
                  <a:cubicBezTo>
                    <a:pt x="9" y="15"/>
                    <a:pt x="18" y="17"/>
                    <a:pt x="22" y="18"/>
                  </a:cubicBezTo>
                  <a:cubicBezTo>
                    <a:pt x="24" y="16"/>
                    <a:pt x="25" y="14"/>
                    <a:pt x="24" y="10"/>
                  </a:cubicBezTo>
                  <a:cubicBezTo>
                    <a:pt x="24" y="4"/>
                    <a:pt x="20" y="1"/>
                    <a:pt x="15" y="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Freeform 50"/>
            <p:cNvSpPr>
              <a:spLocks noChangeArrowheads="1"/>
            </p:cNvSpPr>
            <p:nvPr/>
          </p:nvSpPr>
          <p:spPr bwMode="auto">
            <a:xfrm>
              <a:off x="1093787" y="1557338"/>
              <a:ext cx="133350" cy="169863"/>
            </a:xfrm>
            <a:custGeom>
              <a:avLst/>
              <a:gdLst>
                <a:gd name="T0" fmla="*/ 2147483646 w 35"/>
                <a:gd name="T1" fmla="*/ 2147483646 h 45"/>
                <a:gd name="T2" fmla="*/ 2147483646 w 35"/>
                <a:gd name="T3" fmla="*/ 2147483646 h 45"/>
                <a:gd name="T4" fmla="*/ 2147483646 w 35"/>
                <a:gd name="T5" fmla="*/ 2147483646 h 45"/>
                <a:gd name="T6" fmla="*/ 2147483646 w 35"/>
                <a:gd name="T7" fmla="*/ 2147483646 h 45"/>
                <a:gd name="T8" fmla="*/ 2147483646 w 35"/>
                <a:gd name="T9" fmla="*/ 2147483646 h 45"/>
                <a:gd name="T10" fmla="*/ 2147483646 w 35"/>
                <a:gd name="T11" fmla="*/ 2147483646 h 45"/>
                <a:gd name="T12" fmla="*/ 2147483646 w 35"/>
                <a:gd name="T13" fmla="*/ 2147483646 h 45"/>
                <a:gd name="T14" fmla="*/ 2147483646 w 35"/>
                <a:gd name="T15" fmla="*/ 2147483646 h 45"/>
                <a:gd name="T16" fmla="*/ 2147483646 w 35"/>
                <a:gd name="T17" fmla="*/ 2147483646 h 45"/>
                <a:gd name="T18" fmla="*/ 2147483646 w 35"/>
                <a:gd name="T19" fmla="*/ 2147483646 h 45"/>
                <a:gd name="T20" fmla="*/ 2147483646 w 35"/>
                <a:gd name="T21" fmla="*/ 2147483646 h 45"/>
                <a:gd name="T22" fmla="*/ 2147483646 w 35"/>
                <a:gd name="T23" fmla="*/ 2147483646 h 45"/>
                <a:gd name="T24" fmla="*/ 2147483646 w 35"/>
                <a:gd name="T25" fmla="*/ 2147483646 h 45"/>
                <a:gd name="T26" fmla="*/ 2147483646 w 35"/>
                <a:gd name="T27" fmla="*/ 2147483646 h 45"/>
                <a:gd name="T28" fmla="*/ 0 w 35"/>
                <a:gd name="T29" fmla="*/ 2147483646 h 45"/>
                <a:gd name="T30" fmla="*/ 2147483646 w 35"/>
                <a:gd name="T31" fmla="*/ 2147483646 h 45"/>
                <a:gd name="T32" fmla="*/ 2147483646 w 35"/>
                <a:gd name="T33" fmla="*/ 2147483646 h 45"/>
                <a:gd name="T34" fmla="*/ 2147483646 w 35"/>
                <a:gd name="T35" fmla="*/ 2147483646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5">
                  <a:moveTo>
                    <a:pt x="23" y="15"/>
                  </a:moveTo>
                  <a:cubicBezTo>
                    <a:pt x="28" y="16"/>
                    <a:pt x="31" y="19"/>
                    <a:pt x="33" y="23"/>
                  </a:cubicBezTo>
                  <a:cubicBezTo>
                    <a:pt x="35" y="31"/>
                    <a:pt x="30" y="40"/>
                    <a:pt x="21" y="42"/>
                  </a:cubicBezTo>
                  <a:cubicBezTo>
                    <a:pt x="13" y="45"/>
                    <a:pt x="6" y="43"/>
                    <a:pt x="5" y="38"/>
                  </a:cubicBezTo>
                  <a:cubicBezTo>
                    <a:pt x="4" y="36"/>
                    <a:pt x="5" y="34"/>
                    <a:pt x="8" y="33"/>
                  </a:cubicBezTo>
                  <a:cubicBezTo>
                    <a:pt x="11" y="32"/>
                    <a:pt x="12" y="33"/>
                    <a:pt x="14" y="37"/>
                  </a:cubicBezTo>
                  <a:cubicBezTo>
                    <a:pt x="15" y="41"/>
                    <a:pt x="18" y="42"/>
                    <a:pt x="21" y="41"/>
                  </a:cubicBezTo>
                  <a:cubicBezTo>
                    <a:pt x="25" y="40"/>
                    <a:pt x="28" y="35"/>
                    <a:pt x="26" y="29"/>
                  </a:cubicBezTo>
                  <a:cubicBezTo>
                    <a:pt x="24" y="24"/>
                    <a:pt x="20" y="22"/>
                    <a:pt x="17" y="22"/>
                  </a:cubicBezTo>
                  <a:cubicBezTo>
                    <a:pt x="14" y="21"/>
                    <a:pt x="12" y="23"/>
                    <a:pt x="12" y="22"/>
                  </a:cubicBezTo>
                  <a:cubicBezTo>
                    <a:pt x="11" y="21"/>
                    <a:pt x="14" y="21"/>
                    <a:pt x="16" y="19"/>
                  </a:cubicBezTo>
                  <a:cubicBezTo>
                    <a:pt x="18" y="17"/>
                    <a:pt x="18" y="14"/>
                    <a:pt x="17" y="11"/>
                  </a:cubicBezTo>
                  <a:cubicBezTo>
                    <a:pt x="16" y="7"/>
                    <a:pt x="12" y="5"/>
                    <a:pt x="7" y="7"/>
                  </a:cubicBezTo>
                  <a:cubicBezTo>
                    <a:pt x="1" y="9"/>
                    <a:pt x="2" y="13"/>
                    <a:pt x="1" y="14"/>
                  </a:cubicBezTo>
                  <a:cubicBezTo>
                    <a:pt x="1" y="14"/>
                    <a:pt x="0" y="14"/>
                    <a:pt x="0" y="13"/>
                  </a:cubicBezTo>
                  <a:cubicBezTo>
                    <a:pt x="0" y="12"/>
                    <a:pt x="2" y="4"/>
                    <a:pt x="10" y="1"/>
                  </a:cubicBezTo>
                  <a:cubicBezTo>
                    <a:pt x="15" y="0"/>
                    <a:pt x="22" y="1"/>
                    <a:pt x="24" y="7"/>
                  </a:cubicBezTo>
                  <a:cubicBezTo>
                    <a:pt x="25" y="10"/>
                    <a:pt x="24" y="12"/>
                    <a:pt x="23" y="1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Freeform 51"/>
            <p:cNvSpPr>
              <a:spLocks noChangeArrowheads="1"/>
            </p:cNvSpPr>
            <p:nvPr/>
          </p:nvSpPr>
          <p:spPr bwMode="auto">
            <a:xfrm>
              <a:off x="762000" y="995363"/>
              <a:ext cx="30162" cy="11113"/>
            </a:xfrm>
            <a:custGeom>
              <a:avLst/>
              <a:gdLst>
                <a:gd name="T0" fmla="*/ 2147483646 w 8"/>
                <a:gd name="T1" fmla="*/ 2147483646 h 3"/>
                <a:gd name="T2" fmla="*/ 2147483646 w 8"/>
                <a:gd name="T3" fmla="*/ 2147483646 h 3"/>
                <a:gd name="T4" fmla="*/ 2147483646 w 8"/>
                <a:gd name="T5" fmla="*/ 2147483646 h 3"/>
                <a:gd name="T6" fmla="*/ 2147483646 w 8"/>
                <a:gd name="T7" fmla="*/ 2147483646 h 3"/>
                <a:gd name="T8" fmla="*/ 2147483646 w 8"/>
                <a:gd name="T9" fmla="*/ 0 h 3"/>
                <a:gd name="T10" fmla="*/ 0 w 8"/>
                <a:gd name="T11" fmla="*/ 2147483646 h 3"/>
                <a:gd name="T12" fmla="*/ 2147483646 w 8"/>
                <a:gd name="T13" fmla="*/ 2147483646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3">
                  <a:moveTo>
                    <a:pt x="2" y="3"/>
                  </a:moveTo>
                  <a:cubicBezTo>
                    <a:pt x="2" y="3"/>
                    <a:pt x="3" y="3"/>
                    <a:pt x="4" y="3"/>
                  </a:cubicBezTo>
                  <a:cubicBezTo>
                    <a:pt x="5" y="3"/>
                    <a:pt x="6" y="2"/>
                    <a:pt x="7" y="2"/>
                  </a:cubicBezTo>
                  <a:cubicBezTo>
                    <a:pt x="7" y="2"/>
                    <a:pt x="8" y="2"/>
                    <a:pt x="8" y="2"/>
                  </a:cubicBezTo>
                  <a:cubicBezTo>
                    <a:pt x="8" y="1"/>
                    <a:pt x="5" y="0"/>
                    <a:pt x="4" y="0"/>
                  </a:cubicBezTo>
                  <a:cubicBezTo>
                    <a:pt x="2" y="0"/>
                    <a:pt x="0" y="1"/>
                    <a:pt x="0" y="2"/>
                  </a:cubicBezTo>
                  <a:cubicBezTo>
                    <a:pt x="0" y="2"/>
                    <a:pt x="1" y="3"/>
                    <a:pt x="2" y="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Freeform 52"/>
            <p:cNvSpPr>
              <a:spLocks noChangeArrowheads="1"/>
            </p:cNvSpPr>
            <p:nvPr/>
          </p:nvSpPr>
          <p:spPr bwMode="auto">
            <a:xfrm>
              <a:off x="712787" y="1108075"/>
              <a:ext cx="114300" cy="19050"/>
            </a:xfrm>
            <a:custGeom>
              <a:avLst/>
              <a:gdLst>
                <a:gd name="T0" fmla="*/ 2147483646 w 30"/>
                <a:gd name="T1" fmla="*/ 2147483646 h 5"/>
                <a:gd name="T2" fmla="*/ 2147483646 w 30"/>
                <a:gd name="T3" fmla="*/ 0 h 5"/>
                <a:gd name="T4" fmla="*/ 2147483646 w 30"/>
                <a:gd name="T5" fmla="*/ 2147483646 h 5"/>
                <a:gd name="T6" fmla="*/ 2147483646 w 30"/>
                <a:gd name="T7" fmla="*/ 2147483646 h 5"/>
                <a:gd name="T8" fmla="*/ 2147483646 w 30"/>
                <a:gd name="T9" fmla="*/ 2147483646 h 5"/>
                <a:gd name="T10" fmla="*/ 2147483646 w 30"/>
                <a:gd name="T11" fmla="*/ 2147483646 h 5"/>
                <a:gd name="T12" fmla="*/ 2147483646 w 30"/>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5">
                  <a:moveTo>
                    <a:pt x="30" y="3"/>
                  </a:moveTo>
                  <a:cubicBezTo>
                    <a:pt x="30" y="0"/>
                    <a:pt x="29" y="1"/>
                    <a:pt x="22" y="0"/>
                  </a:cubicBezTo>
                  <a:cubicBezTo>
                    <a:pt x="18" y="0"/>
                    <a:pt x="6" y="0"/>
                    <a:pt x="3" y="1"/>
                  </a:cubicBezTo>
                  <a:cubicBezTo>
                    <a:pt x="1" y="1"/>
                    <a:pt x="1" y="2"/>
                    <a:pt x="1" y="3"/>
                  </a:cubicBezTo>
                  <a:cubicBezTo>
                    <a:pt x="1" y="5"/>
                    <a:pt x="0" y="5"/>
                    <a:pt x="13" y="5"/>
                  </a:cubicBezTo>
                  <a:cubicBezTo>
                    <a:pt x="18" y="5"/>
                    <a:pt x="18" y="5"/>
                    <a:pt x="18" y="5"/>
                  </a:cubicBezTo>
                  <a:cubicBezTo>
                    <a:pt x="26" y="4"/>
                    <a:pt x="28" y="5"/>
                    <a:pt x="30" y="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Freeform 53"/>
            <p:cNvSpPr>
              <a:spLocks noEditPoints="1" noChangeArrowheads="1"/>
            </p:cNvSpPr>
            <p:nvPr/>
          </p:nvSpPr>
          <p:spPr bwMode="auto">
            <a:xfrm>
              <a:off x="366712" y="365125"/>
              <a:ext cx="1123950" cy="1123950"/>
            </a:xfrm>
            <a:custGeom>
              <a:avLst/>
              <a:gdLst>
                <a:gd name="T0" fmla="*/ 2147483646 w 298"/>
                <a:gd name="T1" fmla="*/ 2147483646 h 298"/>
                <a:gd name="T2" fmla="*/ 2147483646 w 298"/>
                <a:gd name="T3" fmla="*/ 2147483646 h 298"/>
                <a:gd name="T4" fmla="*/ 2147483646 w 298"/>
                <a:gd name="T5" fmla="*/ 2147483646 h 298"/>
                <a:gd name="T6" fmla="*/ 2147483646 w 298"/>
                <a:gd name="T7" fmla="*/ 0 h 298"/>
                <a:gd name="T8" fmla="*/ 2147483646 w 298"/>
                <a:gd name="T9" fmla="*/ 2147483646 h 298"/>
                <a:gd name="T10" fmla="*/ 2147483646 w 298"/>
                <a:gd name="T11" fmla="*/ 2147483646 h 298"/>
                <a:gd name="T12" fmla="*/ 2147483646 w 298"/>
                <a:gd name="T13" fmla="*/ 2147483646 h 298"/>
                <a:gd name="T14" fmla="*/ 2147483646 w 298"/>
                <a:gd name="T15" fmla="*/ 2147483646 h 298"/>
                <a:gd name="T16" fmla="*/ 2147483646 w 298"/>
                <a:gd name="T17" fmla="*/ 2147483646 h 298"/>
                <a:gd name="T18" fmla="*/ 2147483646 w 298"/>
                <a:gd name="T19" fmla="*/ 2147483646 h 298"/>
                <a:gd name="T20" fmla="*/ 2147483646 w 298"/>
                <a:gd name="T21" fmla="*/ 2147483646 h 298"/>
                <a:gd name="T22" fmla="*/ 2147483646 w 298"/>
                <a:gd name="T23" fmla="*/ 2147483646 h 298"/>
                <a:gd name="T24" fmla="*/ 2147483646 w 298"/>
                <a:gd name="T25" fmla="*/ 2147483646 h 298"/>
                <a:gd name="T26" fmla="*/ 2147483646 w 298"/>
                <a:gd name="T27" fmla="*/ 2147483646 h 298"/>
                <a:gd name="T28" fmla="*/ 2147483646 w 298"/>
                <a:gd name="T29" fmla="*/ 2147483646 h 298"/>
                <a:gd name="T30" fmla="*/ 2147483646 w 298"/>
                <a:gd name="T31" fmla="*/ 2147483646 h 298"/>
                <a:gd name="T32" fmla="*/ 2147483646 w 298"/>
                <a:gd name="T33" fmla="*/ 2147483646 h 298"/>
                <a:gd name="T34" fmla="*/ 2147483646 w 298"/>
                <a:gd name="T35" fmla="*/ 2147483646 h 298"/>
                <a:gd name="T36" fmla="*/ 2147483646 w 298"/>
                <a:gd name="T37" fmla="*/ 2147483646 h 298"/>
                <a:gd name="T38" fmla="*/ 2147483646 w 298"/>
                <a:gd name="T39" fmla="*/ 2147483646 h 298"/>
                <a:gd name="T40" fmla="*/ 2147483646 w 298"/>
                <a:gd name="T41" fmla="*/ 2147483646 h 298"/>
                <a:gd name="T42" fmla="*/ 2147483646 w 298"/>
                <a:gd name="T43" fmla="*/ 2147483646 h 298"/>
                <a:gd name="T44" fmla="*/ 2147483646 w 298"/>
                <a:gd name="T45" fmla="*/ 2147483646 h 298"/>
                <a:gd name="T46" fmla="*/ 2147483646 w 298"/>
                <a:gd name="T47" fmla="*/ 2147483646 h 298"/>
                <a:gd name="T48" fmla="*/ 2147483646 w 298"/>
                <a:gd name="T49" fmla="*/ 2147483646 h 298"/>
                <a:gd name="T50" fmla="*/ 2147483646 w 298"/>
                <a:gd name="T51" fmla="*/ 2147483646 h 298"/>
                <a:gd name="T52" fmla="*/ 2147483646 w 298"/>
                <a:gd name="T53" fmla="*/ 2147483646 h 298"/>
                <a:gd name="T54" fmla="*/ 2147483646 w 298"/>
                <a:gd name="T55" fmla="*/ 2147483646 h 298"/>
                <a:gd name="T56" fmla="*/ 2147483646 w 298"/>
                <a:gd name="T57" fmla="*/ 2147483646 h 298"/>
                <a:gd name="T58" fmla="*/ 2147483646 w 298"/>
                <a:gd name="T59" fmla="*/ 2147483646 h 298"/>
                <a:gd name="T60" fmla="*/ 2147483646 w 298"/>
                <a:gd name="T61" fmla="*/ 2147483646 h 298"/>
                <a:gd name="T62" fmla="*/ 2147483646 w 298"/>
                <a:gd name="T63" fmla="*/ 2147483646 h 298"/>
                <a:gd name="T64" fmla="*/ 2147483646 w 298"/>
                <a:gd name="T65" fmla="*/ 2147483646 h 298"/>
                <a:gd name="T66" fmla="*/ 2147483646 w 298"/>
                <a:gd name="T67" fmla="*/ 2147483646 h 298"/>
                <a:gd name="T68" fmla="*/ 2147483646 w 298"/>
                <a:gd name="T69" fmla="*/ 2147483646 h 298"/>
                <a:gd name="T70" fmla="*/ 2147483646 w 298"/>
                <a:gd name="T71" fmla="*/ 2147483646 h 298"/>
                <a:gd name="T72" fmla="*/ 2147483646 w 298"/>
                <a:gd name="T73" fmla="*/ 2147483646 h 298"/>
                <a:gd name="T74" fmla="*/ 2147483646 w 298"/>
                <a:gd name="T75" fmla="*/ 2147483646 h 298"/>
                <a:gd name="T76" fmla="*/ 2147483646 w 298"/>
                <a:gd name="T77" fmla="*/ 2147483646 h 298"/>
                <a:gd name="T78" fmla="*/ 2147483646 w 298"/>
                <a:gd name="T79" fmla="*/ 2147483646 h 298"/>
                <a:gd name="T80" fmla="*/ 2147483646 w 298"/>
                <a:gd name="T81" fmla="*/ 2147483646 h 298"/>
                <a:gd name="T82" fmla="*/ 2147483646 w 298"/>
                <a:gd name="T83" fmla="*/ 2147483646 h 298"/>
                <a:gd name="T84" fmla="*/ 2147483646 w 298"/>
                <a:gd name="T85" fmla="*/ 2147483646 h 298"/>
                <a:gd name="T86" fmla="*/ 2147483646 w 298"/>
                <a:gd name="T87" fmla="*/ 2147483646 h 298"/>
                <a:gd name="T88" fmla="*/ 2147483646 w 298"/>
                <a:gd name="T89" fmla="*/ 2147483646 h 298"/>
                <a:gd name="T90" fmla="*/ 2147483646 w 298"/>
                <a:gd name="T91" fmla="*/ 2147483646 h 298"/>
                <a:gd name="T92" fmla="*/ 2147483646 w 298"/>
                <a:gd name="T93" fmla="*/ 2147483646 h 298"/>
                <a:gd name="T94" fmla="*/ 2147483646 w 298"/>
                <a:gd name="T95" fmla="*/ 2147483646 h 298"/>
                <a:gd name="T96" fmla="*/ 2147483646 w 298"/>
                <a:gd name="T97" fmla="*/ 2147483646 h 298"/>
                <a:gd name="T98" fmla="*/ 2147483646 w 298"/>
                <a:gd name="T99" fmla="*/ 2147483646 h 298"/>
                <a:gd name="T100" fmla="*/ 2147483646 w 298"/>
                <a:gd name="T101" fmla="*/ 2147483646 h 298"/>
                <a:gd name="T102" fmla="*/ 2147483646 w 298"/>
                <a:gd name="T103" fmla="*/ 2147483646 h 298"/>
                <a:gd name="T104" fmla="*/ 2147483646 w 298"/>
                <a:gd name="T105" fmla="*/ 2147483646 h 298"/>
                <a:gd name="T106" fmla="*/ 2147483646 w 298"/>
                <a:gd name="T107" fmla="*/ 2147483646 h 298"/>
                <a:gd name="T108" fmla="*/ 2147483646 w 298"/>
                <a:gd name="T109" fmla="*/ 2147483646 h 298"/>
                <a:gd name="T110" fmla="*/ 2147483646 w 298"/>
                <a:gd name="T111" fmla="*/ 2147483646 h 298"/>
                <a:gd name="T112" fmla="*/ 2147483646 w 298"/>
                <a:gd name="T113" fmla="*/ 2147483646 h 298"/>
                <a:gd name="T114" fmla="*/ 2147483646 w 298"/>
                <a:gd name="T115" fmla="*/ 2147483646 h 298"/>
                <a:gd name="T116" fmla="*/ 2147483646 w 298"/>
                <a:gd name="T117" fmla="*/ 2147483646 h 2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8" h="298">
                  <a:moveTo>
                    <a:pt x="252" y="85"/>
                  </a:moveTo>
                  <a:cubicBezTo>
                    <a:pt x="252" y="88"/>
                    <a:pt x="253" y="91"/>
                    <a:pt x="256" y="93"/>
                  </a:cubicBezTo>
                  <a:cubicBezTo>
                    <a:pt x="256" y="93"/>
                    <a:pt x="256" y="93"/>
                    <a:pt x="256" y="93"/>
                  </a:cubicBezTo>
                  <a:cubicBezTo>
                    <a:pt x="294" y="132"/>
                    <a:pt x="294" y="132"/>
                    <a:pt x="294" y="132"/>
                  </a:cubicBezTo>
                  <a:cubicBezTo>
                    <a:pt x="294" y="132"/>
                    <a:pt x="294" y="132"/>
                    <a:pt x="294" y="132"/>
                  </a:cubicBezTo>
                  <a:cubicBezTo>
                    <a:pt x="296" y="134"/>
                    <a:pt x="298" y="137"/>
                    <a:pt x="298" y="140"/>
                  </a:cubicBezTo>
                  <a:cubicBezTo>
                    <a:pt x="298" y="91"/>
                    <a:pt x="298" y="91"/>
                    <a:pt x="298" y="91"/>
                  </a:cubicBezTo>
                  <a:cubicBezTo>
                    <a:pt x="298" y="89"/>
                    <a:pt x="296" y="86"/>
                    <a:pt x="295" y="84"/>
                  </a:cubicBezTo>
                  <a:cubicBezTo>
                    <a:pt x="214" y="3"/>
                    <a:pt x="214" y="3"/>
                    <a:pt x="214" y="3"/>
                  </a:cubicBezTo>
                  <a:cubicBezTo>
                    <a:pt x="212" y="2"/>
                    <a:pt x="209" y="0"/>
                    <a:pt x="207" y="0"/>
                  </a:cubicBezTo>
                  <a:cubicBezTo>
                    <a:pt x="201" y="0"/>
                    <a:pt x="201" y="0"/>
                    <a:pt x="201" y="0"/>
                  </a:cubicBezTo>
                  <a:cubicBezTo>
                    <a:pt x="201" y="0"/>
                    <a:pt x="201" y="0"/>
                    <a:pt x="201" y="0"/>
                  </a:cubicBezTo>
                  <a:cubicBezTo>
                    <a:pt x="201" y="0"/>
                    <a:pt x="201" y="0"/>
                    <a:pt x="201" y="0"/>
                  </a:cubicBezTo>
                  <a:cubicBezTo>
                    <a:pt x="199" y="0"/>
                    <a:pt x="198" y="1"/>
                    <a:pt x="198" y="3"/>
                  </a:cubicBezTo>
                  <a:cubicBezTo>
                    <a:pt x="198" y="42"/>
                    <a:pt x="198" y="42"/>
                    <a:pt x="198" y="42"/>
                  </a:cubicBezTo>
                  <a:cubicBezTo>
                    <a:pt x="198" y="44"/>
                    <a:pt x="196" y="46"/>
                    <a:pt x="193" y="46"/>
                  </a:cubicBezTo>
                  <a:cubicBezTo>
                    <a:pt x="189" y="46"/>
                    <a:pt x="189" y="46"/>
                    <a:pt x="189" y="46"/>
                  </a:cubicBezTo>
                  <a:cubicBezTo>
                    <a:pt x="189" y="9"/>
                    <a:pt x="189" y="9"/>
                    <a:pt x="189" y="9"/>
                  </a:cubicBezTo>
                  <a:cubicBezTo>
                    <a:pt x="189" y="4"/>
                    <a:pt x="185" y="0"/>
                    <a:pt x="181" y="0"/>
                  </a:cubicBezTo>
                  <a:cubicBezTo>
                    <a:pt x="118" y="0"/>
                    <a:pt x="118" y="0"/>
                    <a:pt x="118" y="0"/>
                  </a:cubicBezTo>
                  <a:cubicBezTo>
                    <a:pt x="113" y="0"/>
                    <a:pt x="109" y="4"/>
                    <a:pt x="109" y="9"/>
                  </a:cubicBezTo>
                  <a:cubicBezTo>
                    <a:pt x="109" y="46"/>
                    <a:pt x="109" y="46"/>
                    <a:pt x="109" y="46"/>
                  </a:cubicBezTo>
                  <a:cubicBezTo>
                    <a:pt x="105" y="46"/>
                    <a:pt x="105" y="46"/>
                    <a:pt x="105" y="46"/>
                  </a:cubicBezTo>
                  <a:cubicBezTo>
                    <a:pt x="102" y="46"/>
                    <a:pt x="100" y="44"/>
                    <a:pt x="100" y="42"/>
                  </a:cubicBezTo>
                  <a:cubicBezTo>
                    <a:pt x="100" y="3"/>
                    <a:pt x="100" y="3"/>
                    <a:pt x="100" y="3"/>
                  </a:cubicBezTo>
                  <a:cubicBezTo>
                    <a:pt x="100" y="1"/>
                    <a:pt x="99" y="0"/>
                    <a:pt x="98" y="0"/>
                  </a:cubicBezTo>
                  <a:cubicBezTo>
                    <a:pt x="98" y="0"/>
                    <a:pt x="98" y="0"/>
                    <a:pt x="98" y="0"/>
                  </a:cubicBezTo>
                  <a:cubicBezTo>
                    <a:pt x="92" y="0"/>
                    <a:pt x="92" y="0"/>
                    <a:pt x="92" y="0"/>
                  </a:cubicBezTo>
                  <a:cubicBezTo>
                    <a:pt x="89" y="0"/>
                    <a:pt x="86" y="2"/>
                    <a:pt x="85" y="3"/>
                  </a:cubicBezTo>
                  <a:cubicBezTo>
                    <a:pt x="3" y="84"/>
                    <a:pt x="3" y="84"/>
                    <a:pt x="3" y="84"/>
                  </a:cubicBezTo>
                  <a:cubicBezTo>
                    <a:pt x="2" y="86"/>
                    <a:pt x="0" y="89"/>
                    <a:pt x="0" y="91"/>
                  </a:cubicBezTo>
                  <a:cubicBezTo>
                    <a:pt x="0" y="140"/>
                    <a:pt x="0" y="140"/>
                    <a:pt x="0" y="140"/>
                  </a:cubicBezTo>
                  <a:cubicBezTo>
                    <a:pt x="0" y="137"/>
                    <a:pt x="2" y="134"/>
                    <a:pt x="4" y="132"/>
                  </a:cubicBezTo>
                  <a:cubicBezTo>
                    <a:pt x="4" y="132"/>
                    <a:pt x="4" y="132"/>
                    <a:pt x="4" y="132"/>
                  </a:cubicBezTo>
                  <a:cubicBezTo>
                    <a:pt x="42" y="93"/>
                    <a:pt x="42" y="93"/>
                    <a:pt x="42" y="93"/>
                  </a:cubicBezTo>
                  <a:cubicBezTo>
                    <a:pt x="43" y="93"/>
                    <a:pt x="43" y="93"/>
                    <a:pt x="43" y="93"/>
                  </a:cubicBezTo>
                  <a:cubicBezTo>
                    <a:pt x="45" y="91"/>
                    <a:pt x="46" y="88"/>
                    <a:pt x="46" y="85"/>
                  </a:cubicBezTo>
                  <a:cubicBezTo>
                    <a:pt x="46" y="89"/>
                    <a:pt x="46" y="89"/>
                    <a:pt x="46" y="89"/>
                  </a:cubicBezTo>
                  <a:cubicBezTo>
                    <a:pt x="46" y="93"/>
                    <a:pt x="46" y="93"/>
                    <a:pt x="46" y="93"/>
                  </a:cubicBezTo>
                  <a:cubicBezTo>
                    <a:pt x="46" y="96"/>
                    <a:pt x="45" y="99"/>
                    <a:pt x="43" y="101"/>
                  </a:cubicBezTo>
                  <a:cubicBezTo>
                    <a:pt x="43" y="101"/>
                    <a:pt x="43" y="101"/>
                    <a:pt x="43" y="101"/>
                  </a:cubicBezTo>
                  <a:cubicBezTo>
                    <a:pt x="4" y="140"/>
                    <a:pt x="4" y="140"/>
                    <a:pt x="4" y="140"/>
                  </a:cubicBezTo>
                  <a:cubicBezTo>
                    <a:pt x="4" y="140"/>
                    <a:pt x="4" y="140"/>
                    <a:pt x="4" y="140"/>
                  </a:cubicBezTo>
                  <a:cubicBezTo>
                    <a:pt x="2" y="142"/>
                    <a:pt x="0" y="145"/>
                    <a:pt x="0" y="148"/>
                  </a:cubicBezTo>
                  <a:cubicBezTo>
                    <a:pt x="0" y="192"/>
                    <a:pt x="0" y="192"/>
                    <a:pt x="0" y="192"/>
                  </a:cubicBezTo>
                  <a:cubicBezTo>
                    <a:pt x="0" y="189"/>
                    <a:pt x="2" y="186"/>
                    <a:pt x="4" y="184"/>
                  </a:cubicBezTo>
                  <a:cubicBezTo>
                    <a:pt x="4" y="184"/>
                    <a:pt x="4" y="184"/>
                    <a:pt x="4" y="184"/>
                  </a:cubicBezTo>
                  <a:cubicBezTo>
                    <a:pt x="42" y="145"/>
                    <a:pt x="42" y="145"/>
                    <a:pt x="42" y="145"/>
                  </a:cubicBezTo>
                  <a:cubicBezTo>
                    <a:pt x="43" y="145"/>
                    <a:pt x="43" y="145"/>
                    <a:pt x="43" y="145"/>
                  </a:cubicBezTo>
                  <a:cubicBezTo>
                    <a:pt x="45" y="143"/>
                    <a:pt x="46" y="140"/>
                    <a:pt x="46" y="137"/>
                  </a:cubicBezTo>
                  <a:cubicBezTo>
                    <a:pt x="46" y="141"/>
                    <a:pt x="46" y="141"/>
                    <a:pt x="46" y="141"/>
                  </a:cubicBezTo>
                  <a:cubicBezTo>
                    <a:pt x="46" y="145"/>
                    <a:pt x="46" y="145"/>
                    <a:pt x="46" y="145"/>
                  </a:cubicBezTo>
                  <a:cubicBezTo>
                    <a:pt x="46" y="148"/>
                    <a:pt x="45" y="151"/>
                    <a:pt x="43" y="153"/>
                  </a:cubicBezTo>
                  <a:cubicBezTo>
                    <a:pt x="43" y="153"/>
                    <a:pt x="43" y="153"/>
                    <a:pt x="43" y="153"/>
                  </a:cubicBezTo>
                  <a:cubicBezTo>
                    <a:pt x="4" y="192"/>
                    <a:pt x="4" y="192"/>
                    <a:pt x="4" y="192"/>
                  </a:cubicBezTo>
                  <a:cubicBezTo>
                    <a:pt x="4" y="192"/>
                    <a:pt x="4" y="192"/>
                    <a:pt x="4" y="192"/>
                  </a:cubicBezTo>
                  <a:cubicBezTo>
                    <a:pt x="2" y="194"/>
                    <a:pt x="0" y="197"/>
                    <a:pt x="0" y="200"/>
                  </a:cubicBezTo>
                  <a:cubicBezTo>
                    <a:pt x="0" y="206"/>
                    <a:pt x="0" y="206"/>
                    <a:pt x="0" y="206"/>
                  </a:cubicBezTo>
                  <a:cubicBezTo>
                    <a:pt x="0" y="209"/>
                    <a:pt x="2" y="212"/>
                    <a:pt x="3" y="213"/>
                  </a:cubicBezTo>
                  <a:cubicBezTo>
                    <a:pt x="15" y="225"/>
                    <a:pt x="15" y="225"/>
                    <a:pt x="15" y="225"/>
                  </a:cubicBezTo>
                  <a:cubicBezTo>
                    <a:pt x="42" y="197"/>
                    <a:pt x="42" y="197"/>
                    <a:pt x="42" y="197"/>
                  </a:cubicBezTo>
                  <a:cubicBezTo>
                    <a:pt x="43" y="197"/>
                    <a:pt x="43" y="197"/>
                    <a:pt x="43" y="197"/>
                  </a:cubicBezTo>
                  <a:cubicBezTo>
                    <a:pt x="45" y="195"/>
                    <a:pt x="46" y="192"/>
                    <a:pt x="46" y="189"/>
                  </a:cubicBezTo>
                  <a:cubicBezTo>
                    <a:pt x="46" y="193"/>
                    <a:pt x="46" y="193"/>
                    <a:pt x="46" y="193"/>
                  </a:cubicBezTo>
                  <a:cubicBezTo>
                    <a:pt x="46" y="197"/>
                    <a:pt x="46" y="197"/>
                    <a:pt x="46" y="197"/>
                  </a:cubicBezTo>
                  <a:cubicBezTo>
                    <a:pt x="46" y="200"/>
                    <a:pt x="45" y="203"/>
                    <a:pt x="43" y="205"/>
                  </a:cubicBezTo>
                  <a:cubicBezTo>
                    <a:pt x="43" y="205"/>
                    <a:pt x="43" y="205"/>
                    <a:pt x="43" y="205"/>
                  </a:cubicBezTo>
                  <a:cubicBezTo>
                    <a:pt x="19" y="229"/>
                    <a:pt x="19" y="229"/>
                    <a:pt x="19" y="229"/>
                  </a:cubicBezTo>
                  <a:cubicBezTo>
                    <a:pt x="84" y="294"/>
                    <a:pt x="84" y="294"/>
                    <a:pt x="84" y="294"/>
                  </a:cubicBezTo>
                  <a:cubicBezTo>
                    <a:pt x="102" y="262"/>
                    <a:pt x="102" y="262"/>
                    <a:pt x="102" y="262"/>
                  </a:cubicBezTo>
                  <a:cubicBezTo>
                    <a:pt x="103" y="259"/>
                    <a:pt x="106" y="258"/>
                    <a:pt x="109" y="258"/>
                  </a:cubicBezTo>
                  <a:cubicBezTo>
                    <a:pt x="112" y="258"/>
                    <a:pt x="112" y="258"/>
                    <a:pt x="112" y="258"/>
                  </a:cubicBezTo>
                  <a:cubicBezTo>
                    <a:pt x="116" y="258"/>
                    <a:pt x="116" y="258"/>
                    <a:pt x="116" y="258"/>
                  </a:cubicBezTo>
                  <a:cubicBezTo>
                    <a:pt x="113" y="258"/>
                    <a:pt x="110" y="260"/>
                    <a:pt x="108" y="262"/>
                  </a:cubicBezTo>
                  <a:cubicBezTo>
                    <a:pt x="108" y="262"/>
                    <a:pt x="108" y="262"/>
                    <a:pt x="108" y="262"/>
                  </a:cubicBezTo>
                  <a:cubicBezTo>
                    <a:pt x="89" y="297"/>
                    <a:pt x="89" y="297"/>
                    <a:pt x="89" y="297"/>
                  </a:cubicBezTo>
                  <a:cubicBezTo>
                    <a:pt x="90" y="297"/>
                    <a:pt x="91" y="298"/>
                    <a:pt x="92" y="298"/>
                  </a:cubicBezTo>
                  <a:cubicBezTo>
                    <a:pt x="125" y="298"/>
                    <a:pt x="125" y="298"/>
                    <a:pt x="125" y="298"/>
                  </a:cubicBezTo>
                  <a:cubicBezTo>
                    <a:pt x="131" y="262"/>
                    <a:pt x="131" y="262"/>
                    <a:pt x="131" y="262"/>
                  </a:cubicBezTo>
                  <a:cubicBezTo>
                    <a:pt x="132" y="260"/>
                    <a:pt x="134" y="258"/>
                    <a:pt x="137" y="258"/>
                  </a:cubicBezTo>
                  <a:cubicBezTo>
                    <a:pt x="137" y="258"/>
                    <a:pt x="137" y="258"/>
                    <a:pt x="137" y="258"/>
                  </a:cubicBezTo>
                  <a:cubicBezTo>
                    <a:pt x="138" y="258"/>
                    <a:pt x="138" y="258"/>
                    <a:pt x="138" y="258"/>
                  </a:cubicBezTo>
                  <a:cubicBezTo>
                    <a:pt x="143" y="258"/>
                    <a:pt x="143" y="258"/>
                    <a:pt x="143" y="258"/>
                  </a:cubicBezTo>
                  <a:cubicBezTo>
                    <a:pt x="140" y="258"/>
                    <a:pt x="138" y="260"/>
                    <a:pt x="137" y="262"/>
                  </a:cubicBezTo>
                  <a:cubicBezTo>
                    <a:pt x="131" y="298"/>
                    <a:pt x="131" y="298"/>
                    <a:pt x="131" y="298"/>
                  </a:cubicBezTo>
                  <a:cubicBezTo>
                    <a:pt x="167" y="298"/>
                    <a:pt x="167" y="298"/>
                    <a:pt x="167" y="298"/>
                  </a:cubicBezTo>
                  <a:cubicBezTo>
                    <a:pt x="161" y="262"/>
                    <a:pt x="161" y="262"/>
                    <a:pt x="161" y="262"/>
                  </a:cubicBezTo>
                  <a:cubicBezTo>
                    <a:pt x="160" y="260"/>
                    <a:pt x="158" y="258"/>
                    <a:pt x="155" y="258"/>
                  </a:cubicBezTo>
                  <a:cubicBezTo>
                    <a:pt x="160" y="258"/>
                    <a:pt x="160" y="258"/>
                    <a:pt x="160" y="258"/>
                  </a:cubicBezTo>
                  <a:cubicBezTo>
                    <a:pt x="161" y="258"/>
                    <a:pt x="161" y="258"/>
                    <a:pt x="161" y="258"/>
                  </a:cubicBezTo>
                  <a:cubicBezTo>
                    <a:pt x="161" y="258"/>
                    <a:pt x="161" y="258"/>
                    <a:pt x="161" y="258"/>
                  </a:cubicBezTo>
                  <a:cubicBezTo>
                    <a:pt x="164" y="258"/>
                    <a:pt x="166" y="260"/>
                    <a:pt x="167" y="262"/>
                  </a:cubicBezTo>
                  <a:cubicBezTo>
                    <a:pt x="173" y="298"/>
                    <a:pt x="173" y="298"/>
                    <a:pt x="173" y="298"/>
                  </a:cubicBezTo>
                  <a:cubicBezTo>
                    <a:pt x="207" y="298"/>
                    <a:pt x="207" y="298"/>
                    <a:pt x="207" y="298"/>
                  </a:cubicBezTo>
                  <a:cubicBezTo>
                    <a:pt x="207" y="298"/>
                    <a:pt x="208" y="297"/>
                    <a:pt x="209" y="297"/>
                  </a:cubicBezTo>
                  <a:cubicBezTo>
                    <a:pt x="190" y="262"/>
                    <a:pt x="190" y="262"/>
                    <a:pt x="190" y="262"/>
                  </a:cubicBezTo>
                  <a:cubicBezTo>
                    <a:pt x="190" y="262"/>
                    <a:pt x="190" y="262"/>
                    <a:pt x="190" y="262"/>
                  </a:cubicBezTo>
                  <a:cubicBezTo>
                    <a:pt x="188" y="260"/>
                    <a:pt x="185" y="258"/>
                    <a:pt x="182" y="258"/>
                  </a:cubicBezTo>
                  <a:cubicBezTo>
                    <a:pt x="186" y="258"/>
                    <a:pt x="186" y="258"/>
                    <a:pt x="186" y="258"/>
                  </a:cubicBezTo>
                  <a:cubicBezTo>
                    <a:pt x="189" y="258"/>
                    <a:pt x="189" y="258"/>
                    <a:pt x="189" y="258"/>
                  </a:cubicBezTo>
                  <a:cubicBezTo>
                    <a:pt x="192" y="258"/>
                    <a:pt x="195" y="259"/>
                    <a:pt x="197" y="262"/>
                  </a:cubicBezTo>
                  <a:cubicBezTo>
                    <a:pt x="214" y="294"/>
                    <a:pt x="214" y="294"/>
                    <a:pt x="214" y="294"/>
                  </a:cubicBezTo>
                  <a:cubicBezTo>
                    <a:pt x="279" y="229"/>
                    <a:pt x="279" y="229"/>
                    <a:pt x="279" y="229"/>
                  </a:cubicBezTo>
                  <a:cubicBezTo>
                    <a:pt x="255" y="205"/>
                    <a:pt x="255" y="205"/>
                    <a:pt x="255" y="205"/>
                  </a:cubicBezTo>
                  <a:cubicBezTo>
                    <a:pt x="255" y="205"/>
                    <a:pt x="255" y="205"/>
                    <a:pt x="255" y="205"/>
                  </a:cubicBezTo>
                  <a:cubicBezTo>
                    <a:pt x="253" y="203"/>
                    <a:pt x="252" y="200"/>
                    <a:pt x="252" y="197"/>
                  </a:cubicBezTo>
                  <a:cubicBezTo>
                    <a:pt x="252" y="193"/>
                    <a:pt x="252" y="193"/>
                    <a:pt x="252" y="193"/>
                  </a:cubicBezTo>
                  <a:cubicBezTo>
                    <a:pt x="252" y="189"/>
                    <a:pt x="252" y="189"/>
                    <a:pt x="252" y="189"/>
                  </a:cubicBezTo>
                  <a:cubicBezTo>
                    <a:pt x="252" y="192"/>
                    <a:pt x="253" y="195"/>
                    <a:pt x="256" y="197"/>
                  </a:cubicBezTo>
                  <a:cubicBezTo>
                    <a:pt x="256" y="197"/>
                    <a:pt x="256" y="197"/>
                    <a:pt x="256" y="197"/>
                  </a:cubicBezTo>
                  <a:cubicBezTo>
                    <a:pt x="284" y="225"/>
                    <a:pt x="284" y="225"/>
                    <a:pt x="284" y="225"/>
                  </a:cubicBezTo>
                  <a:cubicBezTo>
                    <a:pt x="295" y="213"/>
                    <a:pt x="295" y="213"/>
                    <a:pt x="295" y="213"/>
                  </a:cubicBezTo>
                  <a:cubicBezTo>
                    <a:pt x="296" y="212"/>
                    <a:pt x="298" y="209"/>
                    <a:pt x="298" y="206"/>
                  </a:cubicBezTo>
                  <a:cubicBezTo>
                    <a:pt x="298" y="200"/>
                    <a:pt x="298" y="200"/>
                    <a:pt x="298" y="200"/>
                  </a:cubicBezTo>
                  <a:cubicBezTo>
                    <a:pt x="298" y="197"/>
                    <a:pt x="296" y="194"/>
                    <a:pt x="294" y="192"/>
                  </a:cubicBezTo>
                  <a:cubicBezTo>
                    <a:pt x="294" y="192"/>
                    <a:pt x="294" y="192"/>
                    <a:pt x="294" y="192"/>
                  </a:cubicBezTo>
                  <a:cubicBezTo>
                    <a:pt x="255" y="153"/>
                    <a:pt x="255" y="153"/>
                    <a:pt x="255" y="153"/>
                  </a:cubicBezTo>
                  <a:cubicBezTo>
                    <a:pt x="255" y="153"/>
                    <a:pt x="255" y="153"/>
                    <a:pt x="255" y="153"/>
                  </a:cubicBezTo>
                  <a:cubicBezTo>
                    <a:pt x="253" y="151"/>
                    <a:pt x="252" y="148"/>
                    <a:pt x="252" y="145"/>
                  </a:cubicBezTo>
                  <a:cubicBezTo>
                    <a:pt x="252" y="141"/>
                    <a:pt x="252" y="141"/>
                    <a:pt x="252" y="141"/>
                  </a:cubicBezTo>
                  <a:cubicBezTo>
                    <a:pt x="252" y="137"/>
                    <a:pt x="252" y="137"/>
                    <a:pt x="252" y="137"/>
                  </a:cubicBezTo>
                  <a:cubicBezTo>
                    <a:pt x="252" y="140"/>
                    <a:pt x="253" y="143"/>
                    <a:pt x="256" y="145"/>
                  </a:cubicBezTo>
                  <a:cubicBezTo>
                    <a:pt x="256" y="145"/>
                    <a:pt x="256" y="145"/>
                    <a:pt x="256" y="145"/>
                  </a:cubicBezTo>
                  <a:cubicBezTo>
                    <a:pt x="294" y="184"/>
                    <a:pt x="294" y="184"/>
                    <a:pt x="294" y="184"/>
                  </a:cubicBezTo>
                  <a:cubicBezTo>
                    <a:pt x="294" y="184"/>
                    <a:pt x="294" y="184"/>
                    <a:pt x="294" y="184"/>
                  </a:cubicBezTo>
                  <a:cubicBezTo>
                    <a:pt x="296" y="186"/>
                    <a:pt x="298" y="189"/>
                    <a:pt x="298" y="192"/>
                  </a:cubicBezTo>
                  <a:cubicBezTo>
                    <a:pt x="298" y="148"/>
                    <a:pt x="298" y="148"/>
                    <a:pt x="298" y="148"/>
                  </a:cubicBezTo>
                  <a:cubicBezTo>
                    <a:pt x="298" y="145"/>
                    <a:pt x="296" y="142"/>
                    <a:pt x="294" y="140"/>
                  </a:cubicBezTo>
                  <a:cubicBezTo>
                    <a:pt x="294" y="140"/>
                    <a:pt x="294" y="140"/>
                    <a:pt x="294" y="140"/>
                  </a:cubicBezTo>
                  <a:cubicBezTo>
                    <a:pt x="255" y="101"/>
                    <a:pt x="255" y="101"/>
                    <a:pt x="255" y="101"/>
                  </a:cubicBezTo>
                  <a:cubicBezTo>
                    <a:pt x="255" y="101"/>
                    <a:pt x="255" y="101"/>
                    <a:pt x="255" y="101"/>
                  </a:cubicBezTo>
                  <a:cubicBezTo>
                    <a:pt x="253" y="99"/>
                    <a:pt x="252" y="96"/>
                    <a:pt x="252" y="93"/>
                  </a:cubicBezTo>
                  <a:cubicBezTo>
                    <a:pt x="252" y="89"/>
                    <a:pt x="252" y="89"/>
                    <a:pt x="252" y="89"/>
                  </a:cubicBezTo>
                  <a:lnTo>
                    <a:pt x="252" y="85"/>
                  </a:lnTo>
                  <a:close/>
                  <a:moveTo>
                    <a:pt x="181" y="87"/>
                  </a:moveTo>
                  <a:cubicBezTo>
                    <a:pt x="182" y="75"/>
                    <a:pt x="182" y="77"/>
                    <a:pt x="189" y="74"/>
                  </a:cubicBezTo>
                  <a:cubicBezTo>
                    <a:pt x="197" y="73"/>
                    <a:pt x="201" y="71"/>
                    <a:pt x="205" y="72"/>
                  </a:cubicBezTo>
                  <a:cubicBezTo>
                    <a:pt x="209" y="72"/>
                    <a:pt x="219" y="72"/>
                    <a:pt x="227" y="75"/>
                  </a:cubicBezTo>
                  <a:cubicBezTo>
                    <a:pt x="231" y="76"/>
                    <a:pt x="229" y="78"/>
                    <a:pt x="230" y="91"/>
                  </a:cubicBezTo>
                  <a:cubicBezTo>
                    <a:pt x="229" y="97"/>
                    <a:pt x="228" y="96"/>
                    <a:pt x="223" y="96"/>
                  </a:cubicBezTo>
                  <a:cubicBezTo>
                    <a:pt x="219" y="96"/>
                    <a:pt x="217" y="96"/>
                    <a:pt x="211" y="95"/>
                  </a:cubicBezTo>
                  <a:cubicBezTo>
                    <a:pt x="209" y="93"/>
                    <a:pt x="207" y="80"/>
                    <a:pt x="203" y="82"/>
                  </a:cubicBezTo>
                  <a:cubicBezTo>
                    <a:pt x="201" y="83"/>
                    <a:pt x="203" y="83"/>
                    <a:pt x="200" y="89"/>
                  </a:cubicBezTo>
                  <a:cubicBezTo>
                    <a:pt x="199" y="90"/>
                    <a:pt x="198" y="93"/>
                    <a:pt x="197" y="94"/>
                  </a:cubicBezTo>
                  <a:cubicBezTo>
                    <a:pt x="193" y="96"/>
                    <a:pt x="189" y="96"/>
                    <a:pt x="184" y="96"/>
                  </a:cubicBezTo>
                  <a:cubicBezTo>
                    <a:pt x="180" y="96"/>
                    <a:pt x="181" y="94"/>
                    <a:pt x="181" y="87"/>
                  </a:cubicBezTo>
                  <a:close/>
                  <a:moveTo>
                    <a:pt x="172" y="77"/>
                  </a:moveTo>
                  <a:cubicBezTo>
                    <a:pt x="173" y="75"/>
                    <a:pt x="172" y="74"/>
                    <a:pt x="174" y="74"/>
                  </a:cubicBezTo>
                  <a:cubicBezTo>
                    <a:pt x="178" y="74"/>
                    <a:pt x="178" y="75"/>
                    <a:pt x="178" y="77"/>
                  </a:cubicBezTo>
                  <a:cubicBezTo>
                    <a:pt x="178" y="79"/>
                    <a:pt x="178" y="85"/>
                    <a:pt x="178" y="90"/>
                  </a:cubicBezTo>
                  <a:cubicBezTo>
                    <a:pt x="178" y="93"/>
                    <a:pt x="178" y="99"/>
                    <a:pt x="175" y="100"/>
                  </a:cubicBezTo>
                  <a:cubicBezTo>
                    <a:pt x="173" y="100"/>
                    <a:pt x="171" y="100"/>
                    <a:pt x="171" y="97"/>
                  </a:cubicBezTo>
                  <a:cubicBezTo>
                    <a:pt x="171" y="96"/>
                    <a:pt x="172" y="93"/>
                    <a:pt x="173" y="91"/>
                  </a:cubicBezTo>
                  <a:cubicBezTo>
                    <a:pt x="173" y="88"/>
                    <a:pt x="173" y="80"/>
                    <a:pt x="172" y="77"/>
                  </a:cubicBezTo>
                  <a:close/>
                  <a:moveTo>
                    <a:pt x="174" y="108"/>
                  </a:moveTo>
                  <a:cubicBezTo>
                    <a:pt x="177" y="109"/>
                    <a:pt x="177" y="118"/>
                    <a:pt x="177" y="118"/>
                  </a:cubicBezTo>
                  <a:cubicBezTo>
                    <a:pt x="177" y="120"/>
                    <a:pt x="177" y="128"/>
                    <a:pt x="177" y="131"/>
                  </a:cubicBezTo>
                  <a:cubicBezTo>
                    <a:pt x="177" y="133"/>
                    <a:pt x="178" y="135"/>
                    <a:pt x="177" y="137"/>
                  </a:cubicBezTo>
                  <a:cubicBezTo>
                    <a:pt x="176" y="137"/>
                    <a:pt x="175" y="137"/>
                    <a:pt x="173" y="137"/>
                  </a:cubicBezTo>
                  <a:cubicBezTo>
                    <a:pt x="172" y="136"/>
                    <a:pt x="171" y="129"/>
                    <a:pt x="171" y="127"/>
                  </a:cubicBezTo>
                  <a:cubicBezTo>
                    <a:pt x="171" y="124"/>
                    <a:pt x="171" y="119"/>
                    <a:pt x="170" y="113"/>
                  </a:cubicBezTo>
                  <a:cubicBezTo>
                    <a:pt x="170" y="108"/>
                    <a:pt x="170" y="108"/>
                    <a:pt x="174" y="108"/>
                  </a:cubicBezTo>
                  <a:close/>
                  <a:moveTo>
                    <a:pt x="163" y="103"/>
                  </a:moveTo>
                  <a:cubicBezTo>
                    <a:pt x="163" y="99"/>
                    <a:pt x="164" y="85"/>
                    <a:pt x="164" y="81"/>
                  </a:cubicBezTo>
                  <a:cubicBezTo>
                    <a:pt x="164" y="79"/>
                    <a:pt x="163" y="76"/>
                    <a:pt x="164" y="73"/>
                  </a:cubicBezTo>
                  <a:cubicBezTo>
                    <a:pt x="164" y="72"/>
                    <a:pt x="166" y="72"/>
                    <a:pt x="168" y="72"/>
                  </a:cubicBezTo>
                  <a:cubicBezTo>
                    <a:pt x="171" y="71"/>
                    <a:pt x="170" y="82"/>
                    <a:pt x="170" y="82"/>
                  </a:cubicBezTo>
                  <a:cubicBezTo>
                    <a:pt x="170" y="92"/>
                    <a:pt x="167" y="111"/>
                    <a:pt x="167" y="116"/>
                  </a:cubicBezTo>
                  <a:cubicBezTo>
                    <a:pt x="166" y="124"/>
                    <a:pt x="170" y="146"/>
                    <a:pt x="168" y="148"/>
                  </a:cubicBezTo>
                  <a:cubicBezTo>
                    <a:pt x="167" y="149"/>
                    <a:pt x="164" y="149"/>
                    <a:pt x="164" y="148"/>
                  </a:cubicBezTo>
                  <a:cubicBezTo>
                    <a:pt x="162" y="142"/>
                    <a:pt x="162" y="133"/>
                    <a:pt x="161" y="125"/>
                  </a:cubicBezTo>
                  <a:cubicBezTo>
                    <a:pt x="161" y="116"/>
                    <a:pt x="162" y="107"/>
                    <a:pt x="163" y="103"/>
                  </a:cubicBezTo>
                  <a:close/>
                  <a:moveTo>
                    <a:pt x="154" y="90"/>
                  </a:moveTo>
                  <a:cubicBezTo>
                    <a:pt x="155" y="84"/>
                    <a:pt x="155" y="77"/>
                    <a:pt x="155" y="75"/>
                  </a:cubicBezTo>
                  <a:cubicBezTo>
                    <a:pt x="156" y="75"/>
                    <a:pt x="157" y="74"/>
                    <a:pt x="159" y="75"/>
                  </a:cubicBezTo>
                  <a:cubicBezTo>
                    <a:pt x="161" y="76"/>
                    <a:pt x="162" y="95"/>
                    <a:pt x="157" y="99"/>
                  </a:cubicBezTo>
                  <a:cubicBezTo>
                    <a:pt x="156" y="99"/>
                    <a:pt x="154" y="99"/>
                    <a:pt x="153" y="98"/>
                  </a:cubicBezTo>
                  <a:cubicBezTo>
                    <a:pt x="153" y="97"/>
                    <a:pt x="153" y="94"/>
                    <a:pt x="154" y="90"/>
                  </a:cubicBezTo>
                  <a:close/>
                  <a:moveTo>
                    <a:pt x="151" y="115"/>
                  </a:moveTo>
                  <a:cubicBezTo>
                    <a:pt x="151" y="108"/>
                    <a:pt x="152" y="106"/>
                    <a:pt x="154" y="104"/>
                  </a:cubicBezTo>
                  <a:cubicBezTo>
                    <a:pt x="155" y="103"/>
                    <a:pt x="158" y="105"/>
                    <a:pt x="158" y="105"/>
                  </a:cubicBezTo>
                  <a:cubicBezTo>
                    <a:pt x="159" y="108"/>
                    <a:pt x="158" y="122"/>
                    <a:pt x="157" y="128"/>
                  </a:cubicBezTo>
                  <a:cubicBezTo>
                    <a:pt x="157" y="134"/>
                    <a:pt x="159" y="140"/>
                    <a:pt x="157" y="141"/>
                  </a:cubicBezTo>
                  <a:cubicBezTo>
                    <a:pt x="154" y="142"/>
                    <a:pt x="152" y="141"/>
                    <a:pt x="152" y="139"/>
                  </a:cubicBezTo>
                  <a:cubicBezTo>
                    <a:pt x="151" y="132"/>
                    <a:pt x="151" y="115"/>
                    <a:pt x="151" y="115"/>
                  </a:cubicBezTo>
                  <a:close/>
                  <a:moveTo>
                    <a:pt x="145" y="210"/>
                  </a:moveTo>
                  <a:cubicBezTo>
                    <a:pt x="144" y="220"/>
                    <a:pt x="144" y="219"/>
                    <a:pt x="137" y="219"/>
                  </a:cubicBezTo>
                  <a:cubicBezTo>
                    <a:pt x="131" y="219"/>
                    <a:pt x="116" y="219"/>
                    <a:pt x="115" y="219"/>
                  </a:cubicBezTo>
                  <a:cubicBezTo>
                    <a:pt x="115" y="220"/>
                    <a:pt x="114" y="223"/>
                    <a:pt x="115" y="226"/>
                  </a:cubicBezTo>
                  <a:cubicBezTo>
                    <a:pt x="115" y="230"/>
                    <a:pt x="117" y="231"/>
                    <a:pt x="101" y="233"/>
                  </a:cubicBezTo>
                  <a:cubicBezTo>
                    <a:pt x="97" y="233"/>
                    <a:pt x="73" y="232"/>
                    <a:pt x="71" y="229"/>
                  </a:cubicBezTo>
                  <a:cubicBezTo>
                    <a:pt x="70" y="226"/>
                    <a:pt x="67" y="222"/>
                    <a:pt x="69" y="218"/>
                  </a:cubicBezTo>
                  <a:cubicBezTo>
                    <a:pt x="72" y="220"/>
                    <a:pt x="76" y="222"/>
                    <a:pt x="83" y="225"/>
                  </a:cubicBezTo>
                  <a:cubicBezTo>
                    <a:pt x="89" y="226"/>
                    <a:pt x="98" y="227"/>
                    <a:pt x="103" y="225"/>
                  </a:cubicBezTo>
                  <a:cubicBezTo>
                    <a:pt x="107" y="224"/>
                    <a:pt x="107" y="223"/>
                    <a:pt x="106" y="219"/>
                  </a:cubicBezTo>
                  <a:cubicBezTo>
                    <a:pt x="95" y="219"/>
                    <a:pt x="89" y="218"/>
                    <a:pt x="85" y="218"/>
                  </a:cubicBezTo>
                  <a:cubicBezTo>
                    <a:pt x="79" y="217"/>
                    <a:pt x="79" y="217"/>
                    <a:pt x="79" y="214"/>
                  </a:cubicBezTo>
                  <a:cubicBezTo>
                    <a:pt x="80" y="212"/>
                    <a:pt x="80" y="211"/>
                    <a:pt x="84" y="211"/>
                  </a:cubicBezTo>
                  <a:cubicBezTo>
                    <a:pt x="87" y="212"/>
                    <a:pt x="91" y="212"/>
                    <a:pt x="98" y="212"/>
                  </a:cubicBezTo>
                  <a:cubicBezTo>
                    <a:pt x="103" y="212"/>
                    <a:pt x="106" y="212"/>
                    <a:pt x="106" y="212"/>
                  </a:cubicBezTo>
                  <a:cubicBezTo>
                    <a:pt x="106" y="207"/>
                    <a:pt x="106" y="207"/>
                    <a:pt x="106" y="207"/>
                  </a:cubicBezTo>
                  <a:cubicBezTo>
                    <a:pt x="106" y="207"/>
                    <a:pt x="98" y="207"/>
                    <a:pt x="94" y="207"/>
                  </a:cubicBezTo>
                  <a:cubicBezTo>
                    <a:pt x="84" y="207"/>
                    <a:pt x="86" y="205"/>
                    <a:pt x="85" y="201"/>
                  </a:cubicBezTo>
                  <a:cubicBezTo>
                    <a:pt x="86" y="192"/>
                    <a:pt x="86" y="193"/>
                    <a:pt x="94" y="193"/>
                  </a:cubicBezTo>
                  <a:cubicBezTo>
                    <a:pt x="100" y="193"/>
                    <a:pt x="119" y="192"/>
                    <a:pt x="123" y="193"/>
                  </a:cubicBezTo>
                  <a:cubicBezTo>
                    <a:pt x="131" y="193"/>
                    <a:pt x="130" y="194"/>
                    <a:pt x="130" y="200"/>
                  </a:cubicBezTo>
                  <a:cubicBezTo>
                    <a:pt x="129" y="204"/>
                    <a:pt x="130" y="206"/>
                    <a:pt x="123" y="207"/>
                  </a:cubicBezTo>
                  <a:cubicBezTo>
                    <a:pt x="122" y="207"/>
                    <a:pt x="115" y="207"/>
                    <a:pt x="115" y="207"/>
                  </a:cubicBezTo>
                  <a:cubicBezTo>
                    <a:pt x="115" y="212"/>
                    <a:pt x="115" y="212"/>
                    <a:pt x="115" y="212"/>
                  </a:cubicBezTo>
                  <a:cubicBezTo>
                    <a:pt x="131" y="212"/>
                    <a:pt x="131" y="212"/>
                    <a:pt x="131" y="212"/>
                  </a:cubicBezTo>
                  <a:cubicBezTo>
                    <a:pt x="131" y="212"/>
                    <a:pt x="137" y="212"/>
                    <a:pt x="137" y="207"/>
                  </a:cubicBezTo>
                  <a:cubicBezTo>
                    <a:pt x="137" y="202"/>
                    <a:pt x="138" y="195"/>
                    <a:pt x="138" y="195"/>
                  </a:cubicBezTo>
                  <a:cubicBezTo>
                    <a:pt x="138" y="195"/>
                    <a:pt x="138" y="190"/>
                    <a:pt x="133" y="190"/>
                  </a:cubicBezTo>
                  <a:cubicBezTo>
                    <a:pt x="128" y="190"/>
                    <a:pt x="100" y="189"/>
                    <a:pt x="88" y="189"/>
                  </a:cubicBezTo>
                  <a:cubicBezTo>
                    <a:pt x="80" y="189"/>
                    <a:pt x="79" y="191"/>
                    <a:pt x="79" y="194"/>
                  </a:cubicBezTo>
                  <a:cubicBezTo>
                    <a:pt x="78" y="197"/>
                    <a:pt x="77" y="211"/>
                    <a:pt x="75" y="211"/>
                  </a:cubicBezTo>
                  <a:cubicBezTo>
                    <a:pt x="68" y="209"/>
                    <a:pt x="70" y="208"/>
                    <a:pt x="70" y="204"/>
                  </a:cubicBezTo>
                  <a:cubicBezTo>
                    <a:pt x="70" y="199"/>
                    <a:pt x="71" y="194"/>
                    <a:pt x="72" y="189"/>
                  </a:cubicBezTo>
                  <a:cubicBezTo>
                    <a:pt x="73" y="185"/>
                    <a:pt x="74" y="183"/>
                    <a:pt x="95" y="183"/>
                  </a:cubicBezTo>
                  <a:cubicBezTo>
                    <a:pt x="105" y="183"/>
                    <a:pt x="135" y="183"/>
                    <a:pt x="135" y="183"/>
                  </a:cubicBezTo>
                  <a:cubicBezTo>
                    <a:pt x="141" y="184"/>
                    <a:pt x="144" y="183"/>
                    <a:pt x="145" y="190"/>
                  </a:cubicBezTo>
                  <a:cubicBezTo>
                    <a:pt x="145" y="199"/>
                    <a:pt x="145" y="202"/>
                    <a:pt x="145" y="210"/>
                  </a:cubicBezTo>
                  <a:close/>
                  <a:moveTo>
                    <a:pt x="79" y="165"/>
                  </a:moveTo>
                  <a:cubicBezTo>
                    <a:pt x="79" y="167"/>
                    <a:pt x="82" y="167"/>
                    <a:pt x="87" y="166"/>
                  </a:cubicBezTo>
                  <a:cubicBezTo>
                    <a:pt x="92" y="166"/>
                    <a:pt x="91" y="165"/>
                    <a:pt x="92" y="169"/>
                  </a:cubicBezTo>
                  <a:cubicBezTo>
                    <a:pt x="92" y="171"/>
                    <a:pt x="92" y="171"/>
                    <a:pt x="89" y="171"/>
                  </a:cubicBezTo>
                  <a:cubicBezTo>
                    <a:pt x="78" y="172"/>
                    <a:pt x="79" y="171"/>
                    <a:pt x="79" y="174"/>
                  </a:cubicBezTo>
                  <a:cubicBezTo>
                    <a:pt x="79" y="176"/>
                    <a:pt x="81" y="175"/>
                    <a:pt x="87" y="175"/>
                  </a:cubicBezTo>
                  <a:cubicBezTo>
                    <a:pt x="91" y="175"/>
                    <a:pt x="92" y="174"/>
                    <a:pt x="92" y="177"/>
                  </a:cubicBezTo>
                  <a:cubicBezTo>
                    <a:pt x="92" y="179"/>
                    <a:pt x="92" y="180"/>
                    <a:pt x="92" y="180"/>
                  </a:cubicBezTo>
                  <a:cubicBezTo>
                    <a:pt x="89" y="180"/>
                    <a:pt x="77" y="181"/>
                    <a:pt x="75" y="181"/>
                  </a:cubicBezTo>
                  <a:cubicBezTo>
                    <a:pt x="72" y="180"/>
                    <a:pt x="72" y="181"/>
                    <a:pt x="72" y="174"/>
                  </a:cubicBezTo>
                  <a:cubicBezTo>
                    <a:pt x="72" y="169"/>
                    <a:pt x="72" y="164"/>
                    <a:pt x="74" y="159"/>
                  </a:cubicBezTo>
                  <a:cubicBezTo>
                    <a:pt x="75" y="156"/>
                    <a:pt x="75" y="157"/>
                    <a:pt x="87" y="157"/>
                  </a:cubicBezTo>
                  <a:cubicBezTo>
                    <a:pt x="93" y="157"/>
                    <a:pt x="92" y="156"/>
                    <a:pt x="93" y="160"/>
                  </a:cubicBezTo>
                  <a:cubicBezTo>
                    <a:pt x="93" y="162"/>
                    <a:pt x="93" y="162"/>
                    <a:pt x="83" y="163"/>
                  </a:cubicBezTo>
                  <a:cubicBezTo>
                    <a:pt x="79" y="163"/>
                    <a:pt x="79" y="162"/>
                    <a:pt x="79" y="165"/>
                  </a:cubicBezTo>
                  <a:close/>
                  <a:moveTo>
                    <a:pt x="97" y="160"/>
                  </a:moveTo>
                  <a:cubicBezTo>
                    <a:pt x="96" y="159"/>
                    <a:pt x="98" y="156"/>
                    <a:pt x="99" y="156"/>
                  </a:cubicBezTo>
                  <a:cubicBezTo>
                    <a:pt x="101" y="156"/>
                    <a:pt x="105" y="159"/>
                    <a:pt x="106" y="159"/>
                  </a:cubicBezTo>
                  <a:cubicBezTo>
                    <a:pt x="106" y="159"/>
                    <a:pt x="107" y="160"/>
                    <a:pt x="109" y="161"/>
                  </a:cubicBezTo>
                  <a:cubicBezTo>
                    <a:pt x="110" y="160"/>
                    <a:pt x="110" y="160"/>
                    <a:pt x="110" y="160"/>
                  </a:cubicBezTo>
                  <a:cubicBezTo>
                    <a:pt x="112" y="159"/>
                    <a:pt x="118" y="156"/>
                    <a:pt x="119" y="156"/>
                  </a:cubicBezTo>
                  <a:cubicBezTo>
                    <a:pt x="120" y="156"/>
                    <a:pt x="122" y="160"/>
                    <a:pt x="120" y="160"/>
                  </a:cubicBezTo>
                  <a:cubicBezTo>
                    <a:pt x="119" y="162"/>
                    <a:pt x="116" y="163"/>
                    <a:pt x="115" y="164"/>
                  </a:cubicBezTo>
                  <a:cubicBezTo>
                    <a:pt x="117" y="165"/>
                    <a:pt x="118" y="166"/>
                    <a:pt x="118" y="166"/>
                  </a:cubicBezTo>
                  <a:cubicBezTo>
                    <a:pt x="121" y="167"/>
                    <a:pt x="121" y="168"/>
                    <a:pt x="121" y="170"/>
                  </a:cubicBezTo>
                  <a:cubicBezTo>
                    <a:pt x="121" y="171"/>
                    <a:pt x="120" y="171"/>
                    <a:pt x="119" y="172"/>
                  </a:cubicBezTo>
                  <a:cubicBezTo>
                    <a:pt x="118" y="172"/>
                    <a:pt x="117" y="173"/>
                    <a:pt x="115" y="174"/>
                  </a:cubicBezTo>
                  <a:cubicBezTo>
                    <a:pt x="116" y="174"/>
                    <a:pt x="117" y="175"/>
                    <a:pt x="118" y="175"/>
                  </a:cubicBezTo>
                  <a:cubicBezTo>
                    <a:pt x="123" y="178"/>
                    <a:pt x="123" y="177"/>
                    <a:pt x="121" y="180"/>
                  </a:cubicBezTo>
                  <a:cubicBezTo>
                    <a:pt x="120" y="182"/>
                    <a:pt x="117" y="181"/>
                    <a:pt x="116" y="180"/>
                  </a:cubicBezTo>
                  <a:cubicBezTo>
                    <a:pt x="116" y="180"/>
                    <a:pt x="112" y="179"/>
                    <a:pt x="109" y="177"/>
                  </a:cubicBezTo>
                  <a:cubicBezTo>
                    <a:pt x="107" y="178"/>
                    <a:pt x="104" y="179"/>
                    <a:pt x="102" y="180"/>
                  </a:cubicBezTo>
                  <a:cubicBezTo>
                    <a:pt x="99" y="182"/>
                    <a:pt x="98" y="182"/>
                    <a:pt x="97" y="180"/>
                  </a:cubicBezTo>
                  <a:cubicBezTo>
                    <a:pt x="95" y="177"/>
                    <a:pt x="96" y="178"/>
                    <a:pt x="99" y="176"/>
                  </a:cubicBezTo>
                  <a:cubicBezTo>
                    <a:pt x="100" y="175"/>
                    <a:pt x="101" y="175"/>
                    <a:pt x="103" y="174"/>
                  </a:cubicBezTo>
                  <a:cubicBezTo>
                    <a:pt x="101" y="173"/>
                    <a:pt x="100" y="173"/>
                    <a:pt x="98" y="171"/>
                  </a:cubicBezTo>
                  <a:cubicBezTo>
                    <a:pt x="97" y="171"/>
                    <a:pt x="96" y="170"/>
                    <a:pt x="96" y="170"/>
                  </a:cubicBezTo>
                  <a:cubicBezTo>
                    <a:pt x="96" y="168"/>
                    <a:pt x="95" y="167"/>
                    <a:pt x="99" y="165"/>
                  </a:cubicBezTo>
                  <a:cubicBezTo>
                    <a:pt x="100" y="165"/>
                    <a:pt x="101" y="164"/>
                    <a:pt x="102" y="164"/>
                  </a:cubicBezTo>
                  <a:cubicBezTo>
                    <a:pt x="100" y="163"/>
                    <a:pt x="97" y="161"/>
                    <a:pt x="97" y="160"/>
                  </a:cubicBezTo>
                  <a:close/>
                  <a:moveTo>
                    <a:pt x="143" y="180"/>
                  </a:moveTo>
                  <a:cubicBezTo>
                    <a:pt x="141" y="180"/>
                    <a:pt x="127" y="181"/>
                    <a:pt x="127" y="181"/>
                  </a:cubicBezTo>
                  <a:cubicBezTo>
                    <a:pt x="125" y="181"/>
                    <a:pt x="125" y="181"/>
                    <a:pt x="125" y="179"/>
                  </a:cubicBezTo>
                  <a:cubicBezTo>
                    <a:pt x="125" y="176"/>
                    <a:pt x="125" y="176"/>
                    <a:pt x="130" y="176"/>
                  </a:cubicBezTo>
                  <a:cubicBezTo>
                    <a:pt x="134" y="176"/>
                    <a:pt x="138" y="176"/>
                    <a:pt x="138" y="174"/>
                  </a:cubicBezTo>
                  <a:cubicBezTo>
                    <a:pt x="138" y="172"/>
                    <a:pt x="137" y="171"/>
                    <a:pt x="130" y="172"/>
                  </a:cubicBezTo>
                  <a:cubicBezTo>
                    <a:pt x="126" y="172"/>
                    <a:pt x="126" y="172"/>
                    <a:pt x="126" y="171"/>
                  </a:cubicBezTo>
                  <a:cubicBezTo>
                    <a:pt x="125" y="168"/>
                    <a:pt x="125" y="167"/>
                    <a:pt x="128" y="166"/>
                  </a:cubicBezTo>
                  <a:cubicBezTo>
                    <a:pt x="134" y="166"/>
                    <a:pt x="138" y="166"/>
                    <a:pt x="138" y="165"/>
                  </a:cubicBezTo>
                  <a:cubicBezTo>
                    <a:pt x="139" y="163"/>
                    <a:pt x="138" y="162"/>
                    <a:pt x="134" y="162"/>
                  </a:cubicBezTo>
                  <a:cubicBezTo>
                    <a:pt x="125" y="163"/>
                    <a:pt x="125" y="164"/>
                    <a:pt x="125" y="161"/>
                  </a:cubicBezTo>
                  <a:cubicBezTo>
                    <a:pt x="125" y="158"/>
                    <a:pt x="124" y="158"/>
                    <a:pt x="131" y="157"/>
                  </a:cubicBezTo>
                  <a:cubicBezTo>
                    <a:pt x="138" y="157"/>
                    <a:pt x="143" y="156"/>
                    <a:pt x="144" y="159"/>
                  </a:cubicBezTo>
                  <a:cubicBezTo>
                    <a:pt x="145" y="163"/>
                    <a:pt x="145" y="168"/>
                    <a:pt x="145" y="175"/>
                  </a:cubicBezTo>
                  <a:cubicBezTo>
                    <a:pt x="145" y="180"/>
                    <a:pt x="145" y="180"/>
                    <a:pt x="143" y="180"/>
                  </a:cubicBezTo>
                  <a:close/>
                  <a:moveTo>
                    <a:pt x="142" y="151"/>
                  </a:moveTo>
                  <a:cubicBezTo>
                    <a:pt x="140" y="152"/>
                    <a:pt x="131" y="140"/>
                    <a:pt x="125" y="132"/>
                  </a:cubicBezTo>
                  <a:cubicBezTo>
                    <a:pt x="122" y="129"/>
                    <a:pt x="115" y="123"/>
                    <a:pt x="108" y="122"/>
                  </a:cubicBezTo>
                  <a:cubicBezTo>
                    <a:pt x="97" y="122"/>
                    <a:pt x="83" y="140"/>
                    <a:pt x="79" y="146"/>
                  </a:cubicBezTo>
                  <a:cubicBezTo>
                    <a:pt x="77" y="149"/>
                    <a:pt x="75" y="152"/>
                    <a:pt x="72" y="151"/>
                  </a:cubicBezTo>
                  <a:cubicBezTo>
                    <a:pt x="69" y="149"/>
                    <a:pt x="69" y="149"/>
                    <a:pt x="71" y="144"/>
                  </a:cubicBezTo>
                  <a:cubicBezTo>
                    <a:pt x="74" y="137"/>
                    <a:pt x="87" y="123"/>
                    <a:pt x="93" y="119"/>
                  </a:cubicBezTo>
                  <a:cubicBezTo>
                    <a:pt x="98" y="113"/>
                    <a:pt x="100" y="113"/>
                    <a:pt x="102" y="106"/>
                  </a:cubicBezTo>
                  <a:cubicBezTo>
                    <a:pt x="103" y="94"/>
                    <a:pt x="102" y="91"/>
                    <a:pt x="99" y="91"/>
                  </a:cubicBezTo>
                  <a:cubicBezTo>
                    <a:pt x="95" y="90"/>
                    <a:pt x="80" y="88"/>
                    <a:pt x="79" y="98"/>
                  </a:cubicBezTo>
                  <a:cubicBezTo>
                    <a:pt x="79" y="106"/>
                    <a:pt x="79" y="109"/>
                    <a:pt x="79" y="113"/>
                  </a:cubicBezTo>
                  <a:cubicBezTo>
                    <a:pt x="79" y="118"/>
                    <a:pt x="78" y="117"/>
                    <a:pt x="74" y="117"/>
                  </a:cubicBezTo>
                  <a:cubicBezTo>
                    <a:pt x="71" y="117"/>
                    <a:pt x="72" y="100"/>
                    <a:pt x="72" y="89"/>
                  </a:cubicBezTo>
                  <a:cubicBezTo>
                    <a:pt x="74" y="83"/>
                    <a:pt x="78" y="84"/>
                    <a:pt x="85" y="83"/>
                  </a:cubicBezTo>
                  <a:cubicBezTo>
                    <a:pt x="88" y="84"/>
                    <a:pt x="92" y="83"/>
                    <a:pt x="95" y="83"/>
                  </a:cubicBezTo>
                  <a:cubicBezTo>
                    <a:pt x="100" y="83"/>
                    <a:pt x="102" y="81"/>
                    <a:pt x="102" y="76"/>
                  </a:cubicBezTo>
                  <a:cubicBezTo>
                    <a:pt x="102" y="72"/>
                    <a:pt x="103" y="71"/>
                    <a:pt x="107" y="71"/>
                  </a:cubicBezTo>
                  <a:cubicBezTo>
                    <a:pt x="110" y="70"/>
                    <a:pt x="110" y="73"/>
                    <a:pt x="111" y="76"/>
                  </a:cubicBezTo>
                  <a:cubicBezTo>
                    <a:pt x="112" y="82"/>
                    <a:pt x="110" y="82"/>
                    <a:pt x="118" y="83"/>
                  </a:cubicBezTo>
                  <a:cubicBezTo>
                    <a:pt x="125" y="83"/>
                    <a:pt x="130" y="83"/>
                    <a:pt x="133" y="83"/>
                  </a:cubicBezTo>
                  <a:cubicBezTo>
                    <a:pt x="139" y="84"/>
                    <a:pt x="143" y="83"/>
                    <a:pt x="143" y="93"/>
                  </a:cubicBezTo>
                  <a:cubicBezTo>
                    <a:pt x="143" y="101"/>
                    <a:pt x="145" y="109"/>
                    <a:pt x="143" y="112"/>
                  </a:cubicBezTo>
                  <a:cubicBezTo>
                    <a:pt x="142" y="114"/>
                    <a:pt x="139" y="115"/>
                    <a:pt x="137" y="115"/>
                  </a:cubicBezTo>
                  <a:cubicBezTo>
                    <a:pt x="134" y="113"/>
                    <a:pt x="140" y="95"/>
                    <a:pt x="133" y="92"/>
                  </a:cubicBezTo>
                  <a:cubicBezTo>
                    <a:pt x="128" y="90"/>
                    <a:pt x="117" y="90"/>
                    <a:pt x="113" y="91"/>
                  </a:cubicBezTo>
                  <a:cubicBezTo>
                    <a:pt x="110" y="93"/>
                    <a:pt x="111" y="100"/>
                    <a:pt x="111" y="104"/>
                  </a:cubicBezTo>
                  <a:cubicBezTo>
                    <a:pt x="111" y="108"/>
                    <a:pt x="111" y="112"/>
                    <a:pt x="119" y="117"/>
                  </a:cubicBezTo>
                  <a:cubicBezTo>
                    <a:pt x="126" y="123"/>
                    <a:pt x="134" y="130"/>
                    <a:pt x="141" y="138"/>
                  </a:cubicBezTo>
                  <a:cubicBezTo>
                    <a:pt x="145" y="143"/>
                    <a:pt x="149" y="149"/>
                    <a:pt x="142" y="151"/>
                  </a:cubicBezTo>
                  <a:close/>
                  <a:moveTo>
                    <a:pt x="146" y="46"/>
                  </a:moveTo>
                  <a:cubicBezTo>
                    <a:pt x="112" y="46"/>
                    <a:pt x="112" y="46"/>
                    <a:pt x="112" y="46"/>
                  </a:cubicBezTo>
                  <a:cubicBezTo>
                    <a:pt x="112" y="41"/>
                    <a:pt x="116" y="37"/>
                    <a:pt x="120" y="37"/>
                  </a:cubicBezTo>
                  <a:cubicBezTo>
                    <a:pt x="142" y="37"/>
                    <a:pt x="142" y="37"/>
                    <a:pt x="142" y="37"/>
                  </a:cubicBezTo>
                  <a:cubicBezTo>
                    <a:pt x="144" y="37"/>
                    <a:pt x="146" y="39"/>
                    <a:pt x="146" y="42"/>
                  </a:cubicBezTo>
                  <a:lnTo>
                    <a:pt x="146" y="46"/>
                  </a:lnTo>
                  <a:close/>
                  <a:moveTo>
                    <a:pt x="179" y="194"/>
                  </a:moveTo>
                  <a:cubicBezTo>
                    <a:pt x="178" y="196"/>
                    <a:pt x="173" y="196"/>
                    <a:pt x="172" y="198"/>
                  </a:cubicBezTo>
                  <a:cubicBezTo>
                    <a:pt x="171" y="199"/>
                    <a:pt x="171" y="211"/>
                    <a:pt x="172" y="212"/>
                  </a:cubicBezTo>
                  <a:cubicBezTo>
                    <a:pt x="173" y="213"/>
                    <a:pt x="175" y="212"/>
                    <a:pt x="178" y="212"/>
                  </a:cubicBezTo>
                  <a:cubicBezTo>
                    <a:pt x="181" y="212"/>
                    <a:pt x="182" y="220"/>
                    <a:pt x="180" y="220"/>
                  </a:cubicBezTo>
                  <a:cubicBezTo>
                    <a:pt x="178" y="220"/>
                    <a:pt x="170" y="221"/>
                    <a:pt x="166" y="222"/>
                  </a:cubicBezTo>
                  <a:cubicBezTo>
                    <a:pt x="162" y="222"/>
                    <a:pt x="160" y="223"/>
                    <a:pt x="155" y="222"/>
                  </a:cubicBezTo>
                  <a:cubicBezTo>
                    <a:pt x="152" y="222"/>
                    <a:pt x="152" y="220"/>
                    <a:pt x="151" y="218"/>
                  </a:cubicBezTo>
                  <a:cubicBezTo>
                    <a:pt x="151" y="214"/>
                    <a:pt x="151" y="213"/>
                    <a:pt x="154" y="214"/>
                  </a:cubicBezTo>
                  <a:cubicBezTo>
                    <a:pt x="157" y="214"/>
                    <a:pt x="159" y="214"/>
                    <a:pt x="162" y="212"/>
                  </a:cubicBezTo>
                  <a:cubicBezTo>
                    <a:pt x="164" y="210"/>
                    <a:pt x="163" y="206"/>
                    <a:pt x="163" y="203"/>
                  </a:cubicBezTo>
                  <a:cubicBezTo>
                    <a:pt x="163" y="200"/>
                    <a:pt x="164" y="197"/>
                    <a:pt x="160" y="198"/>
                  </a:cubicBezTo>
                  <a:cubicBezTo>
                    <a:pt x="154" y="199"/>
                    <a:pt x="154" y="200"/>
                    <a:pt x="154" y="191"/>
                  </a:cubicBezTo>
                  <a:cubicBezTo>
                    <a:pt x="154" y="187"/>
                    <a:pt x="154" y="184"/>
                    <a:pt x="154" y="181"/>
                  </a:cubicBezTo>
                  <a:cubicBezTo>
                    <a:pt x="154" y="177"/>
                    <a:pt x="153" y="174"/>
                    <a:pt x="159" y="173"/>
                  </a:cubicBezTo>
                  <a:cubicBezTo>
                    <a:pt x="162" y="173"/>
                    <a:pt x="160" y="180"/>
                    <a:pt x="160" y="184"/>
                  </a:cubicBezTo>
                  <a:cubicBezTo>
                    <a:pt x="160" y="187"/>
                    <a:pt x="160" y="191"/>
                    <a:pt x="162" y="191"/>
                  </a:cubicBezTo>
                  <a:cubicBezTo>
                    <a:pt x="167" y="191"/>
                    <a:pt x="164" y="181"/>
                    <a:pt x="164" y="171"/>
                  </a:cubicBezTo>
                  <a:cubicBezTo>
                    <a:pt x="164" y="165"/>
                    <a:pt x="163" y="163"/>
                    <a:pt x="168" y="162"/>
                  </a:cubicBezTo>
                  <a:cubicBezTo>
                    <a:pt x="172" y="161"/>
                    <a:pt x="171" y="163"/>
                    <a:pt x="171" y="168"/>
                  </a:cubicBezTo>
                  <a:cubicBezTo>
                    <a:pt x="171" y="172"/>
                    <a:pt x="171" y="189"/>
                    <a:pt x="173" y="189"/>
                  </a:cubicBezTo>
                  <a:cubicBezTo>
                    <a:pt x="177" y="188"/>
                    <a:pt x="176" y="175"/>
                    <a:pt x="176" y="172"/>
                  </a:cubicBezTo>
                  <a:cubicBezTo>
                    <a:pt x="176" y="168"/>
                    <a:pt x="175" y="167"/>
                    <a:pt x="179" y="166"/>
                  </a:cubicBezTo>
                  <a:cubicBezTo>
                    <a:pt x="182" y="166"/>
                    <a:pt x="182" y="166"/>
                    <a:pt x="183" y="169"/>
                  </a:cubicBezTo>
                  <a:cubicBezTo>
                    <a:pt x="183" y="173"/>
                    <a:pt x="183" y="176"/>
                    <a:pt x="183" y="179"/>
                  </a:cubicBezTo>
                  <a:cubicBezTo>
                    <a:pt x="183" y="182"/>
                    <a:pt x="183" y="184"/>
                    <a:pt x="182" y="188"/>
                  </a:cubicBezTo>
                  <a:cubicBezTo>
                    <a:pt x="182" y="192"/>
                    <a:pt x="180" y="193"/>
                    <a:pt x="179" y="194"/>
                  </a:cubicBezTo>
                  <a:close/>
                  <a:moveTo>
                    <a:pt x="197" y="232"/>
                  </a:moveTo>
                  <a:cubicBezTo>
                    <a:pt x="195" y="233"/>
                    <a:pt x="194" y="233"/>
                    <a:pt x="191" y="232"/>
                  </a:cubicBezTo>
                  <a:cubicBezTo>
                    <a:pt x="189" y="232"/>
                    <a:pt x="188" y="230"/>
                    <a:pt x="187" y="225"/>
                  </a:cubicBezTo>
                  <a:cubicBezTo>
                    <a:pt x="186" y="222"/>
                    <a:pt x="185" y="219"/>
                    <a:pt x="184" y="213"/>
                  </a:cubicBezTo>
                  <a:cubicBezTo>
                    <a:pt x="183" y="206"/>
                    <a:pt x="182" y="200"/>
                    <a:pt x="184" y="197"/>
                  </a:cubicBezTo>
                  <a:cubicBezTo>
                    <a:pt x="184" y="194"/>
                    <a:pt x="186" y="190"/>
                    <a:pt x="188" y="187"/>
                  </a:cubicBezTo>
                  <a:cubicBezTo>
                    <a:pt x="189" y="184"/>
                    <a:pt x="190" y="182"/>
                    <a:pt x="191" y="177"/>
                  </a:cubicBezTo>
                  <a:cubicBezTo>
                    <a:pt x="192" y="171"/>
                    <a:pt x="192" y="171"/>
                    <a:pt x="191" y="167"/>
                  </a:cubicBezTo>
                  <a:cubicBezTo>
                    <a:pt x="191" y="165"/>
                    <a:pt x="190" y="163"/>
                    <a:pt x="189" y="160"/>
                  </a:cubicBezTo>
                  <a:cubicBezTo>
                    <a:pt x="188" y="157"/>
                    <a:pt x="187" y="156"/>
                    <a:pt x="190" y="155"/>
                  </a:cubicBezTo>
                  <a:cubicBezTo>
                    <a:pt x="195" y="155"/>
                    <a:pt x="195" y="155"/>
                    <a:pt x="197" y="159"/>
                  </a:cubicBezTo>
                  <a:cubicBezTo>
                    <a:pt x="200" y="164"/>
                    <a:pt x="200" y="167"/>
                    <a:pt x="200" y="168"/>
                  </a:cubicBezTo>
                  <a:cubicBezTo>
                    <a:pt x="200" y="173"/>
                    <a:pt x="200" y="177"/>
                    <a:pt x="196" y="186"/>
                  </a:cubicBezTo>
                  <a:cubicBezTo>
                    <a:pt x="192" y="194"/>
                    <a:pt x="191" y="197"/>
                    <a:pt x="191" y="204"/>
                  </a:cubicBezTo>
                  <a:cubicBezTo>
                    <a:pt x="192" y="213"/>
                    <a:pt x="194" y="221"/>
                    <a:pt x="195" y="224"/>
                  </a:cubicBezTo>
                  <a:cubicBezTo>
                    <a:pt x="196" y="227"/>
                    <a:pt x="198" y="232"/>
                    <a:pt x="197" y="232"/>
                  </a:cubicBezTo>
                  <a:close/>
                  <a:moveTo>
                    <a:pt x="209" y="221"/>
                  </a:moveTo>
                  <a:cubicBezTo>
                    <a:pt x="211" y="226"/>
                    <a:pt x="214" y="231"/>
                    <a:pt x="212" y="231"/>
                  </a:cubicBezTo>
                  <a:cubicBezTo>
                    <a:pt x="210" y="232"/>
                    <a:pt x="207" y="232"/>
                    <a:pt x="206" y="231"/>
                  </a:cubicBezTo>
                  <a:cubicBezTo>
                    <a:pt x="204" y="228"/>
                    <a:pt x="202" y="224"/>
                    <a:pt x="200" y="217"/>
                  </a:cubicBezTo>
                  <a:cubicBezTo>
                    <a:pt x="199" y="209"/>
                    <a:pt x="199" y="204"/>
                    <a:pt x="199" y="198"/>
                  </a:cubicBezTo>
                  <a:cubicBezTo>
                    <a:pt x="202" y="187"/>
                    <a:pt x="207" y="184"/>
                    <a:pt x="208" y="175"/>
                  </a:cubicBezTo>
                  <a:cubicBezTo>
                    <a:pt x="208" y="170"/>
                    <a:pt x="208" y="168"/>
                    <a:pt x="207" y="166"/>
                  </a:cubicBezTo>
                  <a:cubicBezTo>
                    <a:pt x="205" y="162"/>
                    <a:pt x="201" y="156"/>
                    <a:pt x="206" y="156"/>
                  </a:cubicBezTo>
                  <a:cubicBezTo>
                    <a:pt x="210" y="156"/>
                    <a:pt x="210" y="156"/>
                    <a:pt x="211" y="157"/>
                  </a:cubicBezTo>
                  <a:cubicBezTo>
                    <a:pt x="213" y="159"/>
                    <a:pt x="216" y="166"/>
                    <a:pt x="216" y="170"/>
                  </a:cubicBezTo>
                  <a:cubicBezTo>
                    <a:pt x="217" y="177"/>
                    <a:pt x="214" y="183"/>
                    <a:pt x="212" y="188"/>
                  </a:cubicBezTo>
                  <a:cubicBezTo>
                    <a:pt x="209" y="195"/>
                    <a:pt x="207" y="198"/>
                    <a:pt x="207" y="204"/>
                  </a:cubicBezTo>
                  <a:cubicBezTo>
                    <a:pt x="207" y="208"/>
                    <a:pt x="207" y="214"/>
                    <a:pt x="209" y="221"/>
                  </a:cubicBezTo>
                  <a:close/>
                  <a:moveTo>
                    <a:pt x="229" y="182"/>
                  </a:moveTo>
                  <a:cubicBezTo>
                    <a:pt x="226" y="193"/>
                    <a:pt x="224" y="191"/>
                    <a:pt x="222" y="203"/>
                  </a:cubicBezTo>
                  <a:cubicBezTo>
                    <a:pt x="222" y="207"/>
                    <a:pt x="224" y="217"/>
                    <a:pt x="225" y="221"/>
                  </a:cubicBezTo>
                  <a:cubicBezTo>
                    <a:pt x="226" y="224"/>
                    <a:pt x="229" y="231"/>
                    <a:pt x="227" y="231"/>
                  </a:cubicBezTo>
                  <a:cubicBezTo>
                    <a:pt x="226" y="232"/>
                    <a:pt x="222" y="231"/>
                    <a:pt x="221" y="230"/>
                  </a:cubicBezTo>
                  <a:cubicBezTo>
                    <a:pt x="219" y="228"/>
                    <a:pt x="217" y="222"/>
                    <a:pt x="217" y="219"/>
                  </a:cubicBezTo>
                  <a:cubicBezTo>
                    <a:pt x="215" y="213"/>
                    <a:pt x="212" y="201"/>
                    <a:pt x="217" y="192"/>
                  </a:cubicBezTo>
                  <a:cubicBezTo>
                    <a:pt x="219" y="189"/>
                    <a:pt x="221" y="185"/>
                    <a:pt x="222" y="177"/>
                  </a:cubicBezTo>
                  <a:cubicBezTo>
                    <a:pt x="222" y="167"/>
                    <a:pt x="222" y="166"/>
                    <a:pt x="220" y="161"/>
                  </a:cubicBezTo>
                  <a:cubicBezTo>
                    <a:pt x="219" y="158"/>
                    <a:pt x="218" y="156"/>
                    <a:pt x="220" y="156"/>
                  </a:cubicBezTo>
                  <a:cubicBezTo>
                    <a:pt x="228" y="156"/>
                    <a:pt x="227" y="158"/>
                    <a:pt x="229" y="163"/>
                  </a:cubicBezTo>
                  <a:cubicBezTo>
                    <a:pt x="230" y="169"/>
                    <a:pt x="230" y="172"/>
                    <a:pt x="229" y="182"/>
                  </a:cubicBezTo>
                  <a:close/>
                  <a:moveTo>
                    <a:pt x="227" y="147"/>
                  </a:moveTo>
                  <a:cubicBezTo>
                    <a:pt x="223" y="148"/>
                    <a:pt x="223" y="146"/>
                    <a:pt x="223" y="140"/>
                  </a:cubicBezTo>
                  <a:cubicBezTo>
                    <a:pt x="223" y="137"/>
                    <a:pt x="223" y="125"/>
                    <a:pt x="218" y="123"/>
                  </a:cubicBezTo>
                  <a:cubicBezTo>
                    <a:pt x="214" y="121"/>
                    <a:pt x="210" y="121"/>
                    <a:pt x="209" y="122"/>
                  </a:cubicBezTo>
                  <a:cubicBezTo>
                    <a:pt x="208" y="123"/>
                    <a:pt x="208" y="144"/>
                    <a:pt x="208" y="144"/>
                  </a:cubicBezTo>
                  <a:cubicBezTo>
                    <a:pt x="208" y="149"/>
                    <a:pt x="206" y="148"/>
                    <a:pt x="204" y="148"/>
                  </a:cubicBezTo>
                  <a:cubicBezTo>
                    <a:pt x="200" y="147"/>
                    <a:pt x="200" y="144"/>
                    <a:pt x="200" y="140"/>
                  </a:cubicBezTo>
                  <a:cubicBezTo>
                    <a:pt x="200" y="137"/>
                    <a:pt x="200" y="122"/>
                    <a:pt x="200" y="122"/>
                  </a:cubicBezTo>
                  <a:cubicBezTo>
                    <a:pt x="199" y="121"/>
                    <a:pt x="191" y="120"/>
                    <a:pt x="189" y="129"/>
                  </a:cubicBezTo>
                  <a:cubicBezTo>
                    <a:pt x="188" y="137"/>
                    <a:pt x="187" y="142"/>
                    <a:pt x="187" y="144"/>
                  </a:cubicBezTo>
                  <a:cubicBezTo>
                    <a:pt x="187" y="145"/>
                    <a:pt x="187" y="146"/>
                    <a:pt x="186" y="147"/>
                  </a:cubicBezTo>
                  <a:cubicBezTo>
                    <a:pt x="184" y="147"/>
                    <a:pt x="181" y="148"/>
                    <a:pt x="181" y="147"/>
                  </a:cubicBezTo>
                  <a:cubicBezTo>
                    <a:pt x="180" y="144"/>
                    <a:pt x="181" y="139"/>
                    <a:pt x="181" y="134"/>
                  </a:cubicBezTo>
                  <a:cubicBezTo>
                    <a:pt x="182" y="129"/>
                    <a:pt x="183" y="125"/>
                    <a:pt x="185" y="121"/>
                  </a:cubicBezTo>
                  <a:cubicBezTo>
                    <a:pt x="186" y="117"/>
                    <a:pt x="194" y="115"/>
                    <a:pt x="199" y="113"/>
                  </a:cubicBezTo>
                  <a:cubicBezTo>
                    <a:pt x="201" y="113"/>
                    <a:pt x="201" y="108"/>
                    <a:pt x="200" y="108"/>
                  </a:cubicBezTo>
                  <a:cubicBezTo>
                    <a:pt x="198" y="108"/>
                    <a:pt x="193" y="109"/>
                    <a:pt x="189" y="109"/>
                  </a:cubicBezTo>
                  <a:cubicBezTo>
                    <a:pt x="187" y="109"/>
                    <a:pt x="185" y="111"/>
                    <a:pt x="183" y="107"/>
                  </a:cubicBezTo>
                  <a:cubicBezTo>
                    <a:pt x="182" y="105"/>
                    <a:pt x="181" y="103"/>
                    <a:pt x="187" y="102"/>
                  </a:cubicBezTo>
                  <a:cubicBezTo>
                    <a:pt x="195" y="102"/>
                    <a:pt x="195" y="102"/>
                    <a:pt x="195" y="102"/>
                  </a:cubicBezTo>
                  <a:cubicBezTo>
                    <a:pt x="195" y="102"/>
                    <a:pt x="200" y="102"/>
                    <a:pt x="200" y="101"/>
                  </a:cubicBezTo>
                  <a:cubicBezTo>
                    <a:pt x="200" y="99"/>
                    <a:pt x="201" y="97"/>
                    <a:pt x="202" y="95"/>
                  </a:cubicBezTo>
                  <a:cubicBezTo>
                    <a:pt x="202" y="94"/>
                    <a:pt x="204" y="94"/>
                    <a:pt x="206" y="95"/>
                  </a:cubicBezTo>
                  <a:cubicBezTo>
                    <a:pt x="209" y="95"/>
                    <a:pt x="208" y="95"/>
                    <a:pt x="208" y="99"/>
                  </a:cubicBezTo>
                  <a:cubicBezTo>
                    <a:pt x="208" y="101"/>
                    <a:pt x="208" y="101"/>
                    <a:pt x="217" y="101"/>
                  </a:cubicBezTo>
                  <a:cubicBezTo>
                    <a:pt x="224" y="101"/>
                    <a:pt x="228" y="100"/>
                    <a:pt x="228" y="102"/>
                  </a:cubicBezTo>
                  <a:cubicBezTo>
                    <a:pt x="228" y="104"/>
                    <a:pt x="228" y="106"/>
                    <a:pt x="228" y="107"/>
                  </a:cubicBezTo>
                  <a:cubicBezTo>
                    <a:pt x="227" y="108"/>
                    <a:pt x="225" y="108"/>
                    <a:pt x="222" y="108"/>
                  </a:cubicBezTo>
                  <a:cubicBezTo>
                    <a:pt x="217" y="108"/>
                    <a:pt x="210" y="108"/>
                    <a:pt x="209" y="108"/>
                  </a:cubicBezTo>
                  <a:cubicBezTo>
                    <a:pt x="208" y="109"/>
                    <a:pt x="208" y="110"/>
                    <a:pt x="208" y="111"/>
                  </a:cubicBezTo>
                  <a:cubicBezTo>
                    <a:pt x="209" y="112"/>
                    <a:pt x="208" y="113"/>
                    <a:pt x="212" y="114"/>
                  </a:cubicBezTo>
                  <a:cubicBezTo>
                    <a:pt x="227" y="118"/>
                    <a:pt x="227" y="117"/>
                    <a:pt x="229" y="126"/>
                  </a:cubicBezTo>
                  <a:cubicBezTo>
                    <a:pt x="230" y="134"/>
                    <a:pt x="230" y="138"/>
                    <a:pt x="230" y="141"/>
                  </a:cubicBezTo>
                  <a:cubicBezTo>
                    <a:pt x="230" y="144"/>
                    <a:pt x="231" y="145"/>
                    <a:pt x="227" y="14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Freeform 54"/>
            <p:cNvSpPr>
              <a:spLocks noChangeArrowheads="1"/>
            </p:cNvSpPr>
            <p:nvPr/>
          </p:nvSpPr>
          <p:spPr bwMode="auto">
            <a:xfrm>
              <a:off x="1169987" y="663575"/>
              <a:ext cx="41275" cy="38100"/>
            </a:xfrm>
            <a:custGeom>
              <a:avLst/>
              <a:gdLst>
                <a:gd name="T0" fmla="*/ 2147483646 w 11"/>
                <a:gd name="T1" fmla="*/ 2147483646 h 10"/>
                <a:gd name="T2" fmla="*/ 2147483646 w 11"/>
                <a:gd name="T3" fmla="*/ 2147483646 h 10"/>
                <a:gd name="T4" fmla="*/ 2147483646 w 11"/>
                <a:gd name="T5" fmla="*/ 2147483646 h 10"/>
                <a:gd name="T6" fmla="*/ 2147483646 w 11"/>
                <a:gd name="T7" fmla="*/ 0 h 10"/>
                <a:gd name="T8" fmla="*/ 0 w 11"/>
                <a:gd name="T9" fmla="*/ 2147483646 h 10"/>
                <a:gd name="T10" fmla="*/ 2147483646 w 11"/>
                <a:gd name="T11" fmla="*/ 214748364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6" y="10"/>
                  </a:moveTo>
                  <a:cubicBezTo>
                    <a:pt x="9" y="9"/>
                    <a:pt x="9" y="9"/>
                    <a:pt x="9" y="9"/>
                  </a:cubicBezTo>
                  <a:cubicBezTo>
                    <a:pt x="11" y="9"/>
                    <a:pt x="11" y="6"/>
                    <a:pt x="10" y="2"/>
                  </a:cubicBezTo>
                  <a:cubicBezTo>
                    <a:pt x="8" y="0"/>
                    <a:pt x="5" y="0"/>
                    <a:pt x="2" y="0"/>
                  </a:cubicBezTo>
                  <a:cubicBezTo>
                    <a:pt x="1" y="0"/>
                    <a:pt x="0" y="1"/>
                    <a:pt x="0" y="3"/>
                  </a:cubicBezTo>
                  <a:cubicBezTo>
                    <a:pt x="1" y="10"/>
                    <a:pt x="2" y="9"/>
                    <a:pt x="6" y="1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Freeform 55"/>
            <p:cNvSpPr>
              <a:spLocks noChangeArrowheads="1"/>
            </p:cNvSpPr>
            <p:nvPr/>
          </p:nvSpPr>
          <p:spPr bwMode="auto">
            <a:xfrm>
              <a:off x="1071562" y="666750"/>
              <a:ext cx="33337" cy="34925"/>
            </a:xfrm>
            <a:custGeom>
              <a:avLst/>
              <a:gdLst>
                <a:gd name="T0" fmla="*/ 2147483646 w 9"/>
                <a:gd name="T1" fmla="*/ 2147483646 h 9"/>
                <a:gd name="T2" fmla="*/ 2147483646 w 9"/>
                <a:gd name="T3" fmla="*/ 2147483646 h 9"/>
                <a:gd name="T4" fmla="*/ 2147483646 w 9"/>
                <a:gd name="T5" fmla="*/ 2147483646 h 9"/>
                <a:gd name="T6" fmla="*/ 2147483646 w 9"/>
                <a:gd name="T7" fmla="*/ 2147483646 h 9"/>
                <a:gd name="T8" fmla="*/ 2147483646 w 9"/>
                <a:gd name="T9" fmla="*/ 2147483646 h 9"/>
                <a:gd name="T10" fmla="*/ 2147483646 w 9"/>
                <a:gd name="T11" fmla="*/ 2147483646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9">
                  <a:moveTo>
                    <a:pt x="1" y="9"/>
                  </a:moveTo>
                  <a:cubicBezTo>
                    <a:pt x="4" y="9"/>
                    <a:pt x="4" y="9"/>
                    <a:pt x="4" y="9"/>
                  </a:cubicBezTo>
                  <a:cubicBezTo>
                    <a:pt x="9" y="8"/>
                    <a:pt x="9" y="6"/>
                    <a:pt x="9" y="1"/>
                  </a:cubicBezTo>
                  <a:cubicBezTo>
                    <a:pt x="9" y="0"/>
                    <a:pt x="7" y="0"/>
                    <a:pt x="4" y="1"/>
                  </a:cubicBezTo>
                  <a:cubicBezTo>
                    <a:pt x="1" y="1"/>
                    <a:pt x="1" y="1"/>
                    <a:pt x="1" y="3"/>
                  </a:cubicBezTo>
                  <a:cubicBezTo>
                    <a:pt x="0" y="5"/>
                    <a:pt x="0" y="8"/>
                    <a:pt x="1" y="9"/>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 name="内容占位符 2"/>
          <p:cNvSpPr>
            <a:spLocks noGrp="1"/>
          </p:cNvSpPr>
          <p:nvPr>
            <p:ph idx="1"/>
          </p:nvPr>
        </p:nvSpPr>
        <p:spPr>
          <a:xfrm>
            <a:off x="323528" y="908720"/>
            <a:ext cx="8568952" cy="5342600"/>
          </a:xfrm>
        </p:spPr>
        <p:txBody>
          <a:bodyPr/>
          <a:lstStyle>
            <a:lvl1pPr marL="0" indent="0" algn="just">
              <a:buNone/>
              <a:defRPr sz="2200" baseline="0">
                <a:latin typeface="华文楷体" panose="02010600040101010101" pitchFamily="2" charset="-122"/>
                <a:ea typeface="华文楷体" panose="02010600040101010101" pitchFamily="2" charset="-122"/>
                <a:cs typeface="Times New Roman" panose="02020603050405020304" pitchFamily="18" charset="0"/>
              </a:defRPr>
            </a:lvl1pPr>
            <a:lvl2pPr marL="457200" indent="0" algn="just">
              <a:buNone/>
              <a:defRPr sz="2200" baseline="0">
                <a:latin typeface="华文楷体" panose="02010600040101010101" pitchFamily="2" charset="-122"/>
                <a:ea typeface="华文楷体" panose="02010600040101010101" pitchFamily="2" charset="-122"/>
              </a:defRPr>
            </a:lvl2pPr>
            <a:lvl3pPr marL="914400" indent="0" algn="just">
              <a:buNone/>
              <a:defRPr sz="2200" baseline="0">
                <a:latin typeface="华文楷体" panose="02010600040101010101" pitchFamily="2" charset="-122"/>
                <a:ea typeface="华文楷体" panose="02010600040101010101" pitchFamily="2" charset="-122"/>
              </a:defRPr>
            </a:lvl3pPr>
            <a:lvl4pPr marL="1371600" indent="0" algn="just">
              <a:buNone/>
              <a:defRPr sz="2200" baseline="0">
                <a:latin typeface="华文楷体" panose="02010600040101010101" pitchFamily="2" charset="-122"/>
                <a:ea typeface="华文楷体" panose="02010600040101010101" pitchFamily="2" charset="-122"/>
              </a:defRPr>
            </a:lvl4pPr>
            <a:lvl5pPr marL="1828800" indent="0" algn="just">
              <a:buNone/>
              <a:defRPr sz="2200" baseline="0">
                <a:latin typeface="华文楷体" panose="02010600040101010101" pitchFamily="2" charset="-122"/>
                <a:ea typeface="华文楷体"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2" name="标题 1"/>
          <p:cNvSpPr>
            <a:spLocks noGrp="1"/>
          </p:cNvSpPr>
          <p:nvPr>
            <p:ph type="title"/>
          </p:nvPr>
        </p:nvSpPr>
        <p:spPr>
          <a:xfrm>
            <a:off x="0" y="0"/>
            <a:ext cx="8386988" cy="760827"/>
          </a:xfrm>
        </p:spPr>
        <p:txBody>
          <a:bodyPr/>
          <a:lstStyle>
            <a:lvl1pPr>
              <a:defRPr sz="32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40" name="灯片编号占位符 5"/>
          <p:cNvSpPr>
            <a:spLocks noGrp="1"/>
          </p:cNvSpPr>
          <p:nvPr>
            <p:ph type="sldNum" sz="quarter" idx="10"/>
          </p:nvPr>
        </p:nvSpPr>
        <p:spPr>
          <a:xfrm>
            <a:off x="8316913" y="6500813"/>
            <a:ext cx="576262" cy="312737"/>
          </a:xfrm>
          <a:prstGeom prst="rect">
            <a:avLst/>
          </a:prstGeom>
        </p:spPr>
        <p:txBody>
          <a:bodyPr vert="horz" wrap="square" lIns="91440" tIns="45720" rIns="91440" bIns="45720" numCol="1" anchor="t" anchorCtr="0" compatLnSpc="1"/>
          <a:lstStyle>
            <a:lvl1pPr algn="r" eaLnBrk="1" hangingPunct="1">
              <a:defRPr sz="1600">
                <a:latin typeface="Times New Roman" panose="02020603050405020304" pitchFamily="18" charset="0"/>
                <a:cs typeface="Times New Roman" panose="02020603050405020304" pitchFamily="18" charset="0"/>
              </a:defRPr>
            </a:lvl1pPr>
          </a:lstStyle>
          <a:p>
            <a:pPr>
              <a:defRPr/>
            </a:pPr>
            <a:fld id="{2D69A2CD-25BC-43DA-B105-2E77398D9AAF}" type="slidenum">
              <a:rPr lang="zh-CN" altLang="en-US"/>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矩形 198"/>
          <p:cNvSpPr>
            <a:spLocks noChangeArrowheads="1"/>
          </p:cNvSpPr>
          <p:nvPr userDrawn="1"/>
        </p:nvSpPr>
        <p:spPr bwMode="auto">
          <a:xfrm>
            <a:off x="0" y="-60325"/>
            <a:ext cx="9144000" cy="6918325"/>
          </a:xfrm>
          <a:prstGeom prst="rect">
            <a:avLst/>
          </a:prstGeom>
          <a:gradFill rotWithShape="1">
            <a:gsLst>
              <a:gs pos="0">
                <a:srgbClr val="940140"/>
              </a:gs>
              <a:gs pos="100000">
                <a:srgbClr val="940140"/>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86"/>
          <p:cNvPicPr>
            <a:picLocks noChangeAspect="1" noChangeArrowheads="1"/>
          </p:cNvPicPr>
          <p:nvPr userDrawn="1"/>
        </p:nvPicPr>
        <p:blipFill>
          <a:blip r:embed="rId2">
            <a:extLst>
              <a:ext uri="{28A0092B-C50C-407E-A947-70E740481C1C}">
                <a14:useLocalDpi xmlns:a14="http://schemas.microsoft.com/office/drawing/2010/main" val="0"/>
              </a:ext>
            </a:extLst>
          </a:blip>
          <a:srcRect r="34920"/>
          <a:stretch>
            <a:fillRect/>
          </a:stretch>
        </p:blipFill>
        <p:spPr bwMode="auto">
          <a:xfrm>
            <a:off x="0" y="992188"/>
            <a:ext cx="7596188"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1987"/>
          <p:cNvGrpSpPr/>
          <p:nvPr userDrawn="1"/>
        </p:nvGrpSpPr>
        <p:grpSpPr bwMode="auto">
          <a:xfrm>
            <a:off x="7993063" y="260350"/>
            <a:ext cx="900112" cy="931863"/>
            <a:chOff x="0" y="0"/>
            <a:chExt cx="1018985" cy="1053395"/>
          </a:xfrm>
        </p:grpSpPr>
        <p:grpSp>
          <p:nvGrpSpPr>
            <p:cNvPr id="6" name="组合 41988"/>
            <p:cNvGrpSpPr/>
            <p:nvPr/>
          </p:nvGrpSpPr>
          <p:grpSpPr bwMode="auto">
            <a:xfrm>
              <a:off x="191962" y="0"/>
              <a:ext cx="650077" cy="650078"/>
              <a:chOff x="0" y="0"/>
              <a:chExt cx="1855787" cy="1855788"/>
            </a:xfrm>
          </p:grpSpPr>
          <p:sp>
            <p:nvSpPr>
              <p:cNvPr id="26" name="Freeform 26"/>
              <p:cNvSpPr>
                <a:spLocks noChangeArrowheads="1"/>
              </p:cNvSpPr>
              <p:nvPr/>
            </p:nvSpPr>
            <p:spPr bwMode="auto">
              <a:xfrm>
                <a:off x="977900" y="101600"/>
                <a:ext cx="161925" cy="173038"/>
              </a:xfrm>
              <a:custGeom>
                <a:avLst/>
                <a:gdLst>
                  <a:gd name="T0" fmla="*/ 2147483646 w 43"/>
                  <a:gd name="T1" fmla="*/ 2147483646 h 46"/>
                  <a:gd name="T2" fmla="*/ 2147483646 w 43"/>
                  <a:gd name="T3" fmla="*/ 2147483646 h 46"/>
                  <a:gd name="T4" fmla="*/ 2147483646 w 43"/>
                  <a:gd name="T5" fmla="*/ 2147483646 h 46"/>
                  <a:gd name="T6" fmla="*/ 2147483646 w 43"/>
                  <a:gd name="T7" fmla="*/ 2147483646 h 46"/>
                  <a:gd name="T8" fmla="*/ 2147483646 w 43"/>
                  <a:gd name="T9" fmla="*/ 0 h 46"/>
                  <a:gd name="T10" fmla="*/ 2147483646 w 43"/>
                  <a:gd name="T11" fmla="*/ 0 h 46"/>
                  <a:gd name="T12" fmla="*/ 2147483646 w 43"/>
                  <a:gd name="T13" fmla="*/ 2147483646 h 46"/>
                  <a:gd name="T14" fmla="*/ 2147483646 w 43"/>
                  <a:gd name="T15" fmla="*/ 2147483646 h 46"/>
                  <a:gd name="T16" fmla="*/ 2147483646 w 43"/>
                  <a:gd name="T17" fmla="*/ 2147483646 h 46"/>
                  <a:gd name="T18" fmla="*/ 2147483646 w 43"/>
                  <a:gd name="T19" fmla="*/ 2147483646 h 46"/>
                  <a:gd name="T20" fmla="*/ 2147483646 w 43"/>
                  <a:gd name="T21" fmla="*/ 2147483646 h 46"/>
                  <a:gd name="T22" fmla="*/ 2147483646 w 43"/>
                  <a:gd name="T23" fmla="*/ 2147483646 h 46"/>
                  <a:gd name="T24" fmla="*/ 2147483646 w 43"/>
                  <a:gd name="T25" fmla="*/ 2147483646 h 46"/>
                  <a:gd name="T26" fmla="*/ 2147483646 w 43"/>
                  <a:gd name="T27" fmla="*/ 2147483646 h 46"/>
                  <a:gd name="T28" fmla="*/ 2147483646 w 43"/>
                  <a:gd name="T29" fmla="*/ 2147483646 h 46"/>
                  <a:gd name="T30" fmla="*/ 2147483646 w 43"/>
                  <a:gd name="T31" fmla="*/ 2147483646 h 46"/>
                  <a:gd name="T32" fmla="*/ 2147483646 w 43"/>
                  <a:gd name="T33" fmla="*/ 2147483646 h 46"/>
                  <a:gd name="T34" fmla="*/ 2147483646 w 43"/>
                  <a:gd name="T35" fmla="*/ 2147483646 h 46"/>
                  <a:gd name="T36" fmla="*/ 2147483646 w 43"/>
                  <a:gd name="T37" fmla="*/ 2147483646 h 46"/>
                  <a:gd name="T38" fmla="*/ 2147483646 w 43"/>
                  <a:gd name="T39" fmla="*/ 2147483646 h 46"/>
                  <a:gd name="T40" fmla="*/ 2147483646 w 43"/>
                  <a:gd name="T41" fmla="*/ 2147483646 h 46"/>
                  <a:gd name="T42" fmla="*/ 2147483646 w 43"/>
                  <a:gd name="T43" fmla="*/ 2147483646 h 46"/>
                  <a:gd name="T44" fmla="*/ 2147483646 w 43"/>
                  <a:gd name="T45" fmla="*/ 2147483646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6">
                    <a:moveTo>
                      <a:pt x="32" y="34"/>
                    </a:moveTo>
                    <a:cubicBezTo>
                      <a:pt x="31" y="43"/>
                      <a:pt x="24" y="46"/>
                      <a:pt x="15" y="45"/>
                    </a:cubicBezTo>
                    <a:cubicBezTo>
                      <a:pt x="6" y="43"/>
                      <a:pt x="0" y="38"/>
                      <a:pt x="1" y="32"/>
                    </a:cubicBezTo>
                    <a:cubicBezTo>
                      <a:pt x="6" y="5"/>
                      <a:pt x="6" y="5"/>
                      <a:pt x="6" y="5"/>
                    </a:cubicBezTo>
                    <a:cubicBezTo>
                      <a:pt x="6" y="1"/>
                      <a:pt x="1" y="2"/>
                      <a:pt x="1" y="0"/>
                    </a:cubicBezTo>
                    <a:cubicBezTo>
                      <a:pt x="1" y="0"/>
                      <a:pt x="1" y="0"/>
                      <a:pt x="2" y="0"/>
                    </a:cubicBezTo>
                    <a:cubicBezTo>
                      <a:pt x="5" y="0"/>
                      <a:pt x="8" y="1"/>
                      <a:pt x="11" y="1"/>
                    </a:cubicBezTo>
                    <a:cubicBezTo>
                      <a:pt x="13" y="2"/>
                      <a:pt x="16" y="2"/>
                      <a:pt x="19" y="2"/>
                    </a:cubicBezTo>
                    <a:cubicBezTo>
                      <a:pt x="20" y="3"/>
                      <a:pt x="20" y="3"/>
                      <a:pt x="20" y="3"/>
                    </a:cubicBezTo>
                    <a:cubicBezTo>
                      <a:pt x="20" y="5"/>
                      <a:pt x="15" y="2"/>
                      <a:pt x="14" y="7"/>
                    </a:cubicBezTo>
                    <a:cubicBezTo>
                      <a:pt x="10" y="33"/>
                      <a:pt x="10" y="33"/>
                      <a:pt x="10" y="33"/>
                    </a:cubicBezTo>
                    <a:cubicBezTo>
                      <a:pt x="9" y="38"/>
                      <a:pt x="13" y="43"/>
                      <a:pt x="18" y="43"/>
                    </a:cubicBezTo>
                    <a:cubicBezTo>
                      <a:pt x="24" y="44"/>
                      <a:pt x="29" y="41"/>
                      <a:pt x="30" y="34"/>
                    </a:cubicBezTo>
                    <a:cubicBezTo>
                      <a:pt x="33" y="15"/>
                      <a:pt x="33" y="15"/>
                      <a:pt x="33" y="15"/>
                    </a:cubicBezTo>
                    <a:cubicBezTo>
                      <a:pt x="34" y="10"/>
                      <a:pt x="33" y="7"/>
                      <a:pt x="30" y="6"/>
                    </a:cubicBezTo>
                    <a:cubicBezTo>
                      <a:pt x="29" y="5"/>
                      <a:pt x="28" y="5"/>
                      <a:pt x="28" y="5"/>
                    </a:cubicBezTo>
                    <a:cubicBezTo>
                      <a:pt x="28" y="4"/>
                      <a:pt x="29" y="4"/>
                      <a:pt x="29" y="4"/>
                    </a:cubicBezTo>
                    <a:cubicBezTo>
                      <a:pt x="31" y="4"/>
                      <a:pt x="33" y="5"/>
                      <a:pt x="36" y="5"/>
                    </a:cubicBezTo>
                    <a:cubicBezTo>
                      <a:pt x="38" y="5"/>
                      <a:pt x="40" y="6"/>
                      <a:pt x="42" y="6"/>
                    </a:cubicBezTo>
                    <a:cubicBezTo>
                      <a:pt x="43" y="6"/>
                      <a:pt x="43" y="6"/>
                      <a:pt x="43" y="7"/>
                    </a:cubicBezTo>
                    <a:cubicBezTo>
                      <a:pt x="43" y="7"/>
                      <a:pt x="42" y="7"/>
                      <a:pt x="41" y="7"/>
                    </a:cubicBezTo>
                    <a:cubicBezTo>
                      <a:pt x="38" y="8"/>
                      <a:pt x="36" y="11"/>
                      <a:pt x="35" y="16"/>
                    </a:cubicBezTo>
                    <a:lnTo>
                      <a:pt x="32" y="3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 name="Freeform 27"/>
              <p:cNvSpPr>
                <a:spLocks noChangeArrowheads="1"/>
              </p:cNvSpPr>
              <p:nvPr/>
            </p:nvSpPr>
            <p:spPr bwMode="auto">
              <a:xfrm>
                <a:off x="1123950" y="139700"/>
                <a:ext cx="215900" cy="203200"/>
              </a:xfrm>
              <a:custGeom>
                <a:avLst/>
                <a:gdLst>
                  <a:gd name="T0" fmla="*/ 2147483646 w 57"/>
                  <a:gd name="T1" fmla="*/ 2147483646 h 54"/>
                  <a:gd name="T2" fmla="*/ 2147483646 w 57"/>
                  <a:gd name="T3" fmla="*/ 2147483646 h 54"/>
                  <a:gd name="T4" fmla="*/ 2147483646 w 57"/>
                  <a:gd name="T5" fmla="*/ 2147483646 h 54"/>
                  <a:gd name="T6" fmla="*/ 2147483646 w 57"/>
                  <a:gd name="T7" fmla="*/ 2147483646 h 54"/>
                  <a:gd name="T8" fmla="*/ 2147483646 w 57"/>
                  <a:gd name="T9" fmla="*/ 2147483646 h 54"/>
                  <a:gd name="T10" fmla="*/ 0 w 57"/>
                  <a:gd name="T11" fmla="*/ 2147483646 h 54"/>
                  <a:gd name="T12" fmla="*/ 0 w 57"/>
                  <a:gd name="T13" fmla="*/ 2147483646 h 54"/>
                  <a:gd name="T14" fmla="*/ 2147483646 w 57"/>
                  <a:gd name="T15" fmla="*/ 2147483646 h 54"/>
                  <a:gd name="T16" fmla="*/ 2147483646 w 57"/>
                  <a:gd name="T17" fmla="*/ 2147483646 h 54"/>
                  <a:gd name="T18" fmla="*/ 2147483646 w 57"/>
                  <a:gd name="T19" fmla="*/ 2147483646 h 54"/>
                  <a:gd name="T20" fmla="*/ 2147483646 w 57"/>
                  <a:gd name="T21" fmla="*/ 2147483646 h 54"/>
                  <a:gd name="T22" fmla="*/ 2147483646 w 57"/>
                  <a:gd name="T23" fmla="*/ 0 h 54"/>
                  <a:gd name="T24" fmla="*/ 2147483646 w 57"/>
                  <a:gd name="T25" fmla="*/ 0 h 54"/>
                  <a:gd name="T26" fmla="*/ 2147483646 w 57"/>
                  <a:gd name="T27" fmla="*/ 2147483646 h 54"/>
                  <a:gd name="T28" fmla="*/ 2147483646 w 57"/>
                  <a:gd name="T29" fmla="*/ 2147483646 h 54"/>
                  <a:gd name="T30" fmla="*/ 2147483646 w 57"/>
                  <a:gd name="T31" fmla="*/ 2147483646 h 54"/>
                  <a:gd name="T32" fmla="*/ 2147483646 w 57"/>
                  <a:gd name="T33" fmla="*/ 2147483646 h 54"/>
                  <a:gd name="T34" fmla="*/ 2147483646 w 57"/>
                  <a:gd name="T35" fmla="*/ 2147483646 h 54"/>
                  <a:gd name="T36" fmla="*/ 2147483646 w 57"/>
                  <a:gd name="T37" fmla="*/ 2147483646 h 54"/>
                  <a:gd name="T38" fmla="*/ 2147483646 w 57"/>
                  <a:gd name="T39" fmla="*/ 2147483646 h 54"/>
                  <a:gd name="T40" fmla="*/ 2147483646 w 57"/>
                  <a:gd name="T41" fmla="*/ 2147483646 h 54"/>
                  <a:gd name="T42" fmla="*/ 2147483646 w 57"/>
                  <a:gd name="T43" fmla="*/ 2147483646 h 54"/>
                  <a:gd name="T44" fmla="*/ 2147483646 w 57"/>
                  <a:gd name="T45" fmla="*/ 2147483646 h 54"/>
                  <a:gd name="T46" fmla="*/ 2147483646 w 57"/>
                  <a:gd name="T47" fmla="*/ 2147483646 h 54"/>
                  <a:gd name="T48" fmla="*/ 2147483646 w 57"/>
                  <a:gd name="T49" fmla="*/ 2147483646 h 54"/>
                  <a:gd name="T50" fmla="*/ 2147483646 w 57"/>
                  <a:gd name="T51" fmla="*/ 2147483646 h 54"/>
                  <a:gd name="T52" fmla="*/ 2147483646 w 57"/>
                  <a:gd name="T53" fmla="*/ 2147483646 h 54"/>
                  <a:gd name="T54" fmla="*/ 2147483646 w 57"/>
                  <a:gd name="T55" fmla="*/ 2147483646 h 54"/>
                  <a:gd name="T56" fmla="*/ 2147483646 w 57"/>
                  <a:gd name="T57" fmla="*/ 2147483646 h 54"/>
                  <a:gd name="T58" fmla="*/ 2147483646 w 57"/>
                  <a:gd name="T59" fmla="*/ 2147483646 h 54"/>
                  <a:gd name="T60" fmla="*/ 2147483646 w 57"/>
                  <a:gd name="T61" fmla="*/ 2147483646 h 54"/>
                  <a:gd name="T62" fmla="*/ 2147483646 w 57"/>
                  <a:gd name="T63" fmla="*/ 2147483646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 h="54">
                    <a:moveTo>
                      <a:pt x="11" y="32"/>
                    </a:moveTo>
                    <a:cubicBezTo>
                      <a:pt x="9" y="37"/>
                      <a:pt x="10" y="40"/>
                      <a:pt x="11" y="41"/>
                    </a:cubicBezTo>
                    <a:cubicBezTo>
                      <a:pt x="13" y="42"/>
                      <a:pt x="14" y="42"/>
                      <a:pt x="14" y="43"/>
                    </a:cubicBezTo>
                    <a:cubicBezTo>
                      <a:pt x="14" y="44"/>
                      <a:pt x="14" y="44"/>
                      <a:pt x="13" y="44"/>
                    </a:cubicBezTo>
                    <a:cubicBezTo>
                      <a:pt x="11" y="43"/>
                      <a:pt x="9" y="42"/>
                      <a:pt x="7" y="41"/>
                    </a:cubicBezTo>
                    <a:cubicBezTo>
                      <a:pt x="4" y="40"/>
                      <a:pt x="2" y="39"/>
                      <a:pt x="0" y="38"/>
                    </a:cubicBezTo>
                    <a:cubicBezTo>
                      <a:pt x="0" y="38"/>
                      <a:pt x="0" y="37"/>
                      <a:pt x="0" y="37"/>
                    </a:cubicBezTo>
                    <a:cubicBezTo>
                      <a:pt x="0" y="36"/>
                      <a:pt x="1" y="37"/>
                      <a:pt x="3" y="37"/>
                    </a:cubicBezTo>
                    <a:cubicBezTo>
                      <a:pt x="5" y="37"/>
                      <a:pt x="8" y="36"/>
                      <a:pt x="10" y="32"/>
                    </a:cubicBezTo>
                    <a:cubicBezTo>
                      <a:pt x="21" y="7"/>
                      <a:pt x="21" y="7"/>
                      <a:pt x="21" y="7"/>
                    </a:cubicBezTo>
                    <a:cubicBezTo>
                      <a:pt x="20" y="4"/>
                      <a:pt x="19" y="3"/>
                      <a:pt x="17" y="2"/>
                    </a:cubicBezTo>
                    <a:cubicBezTo>
                      <a:pt x="16" y="1"/>
                      <a:pt x="16" y="1"/>
                      <a:pt x="16" y="0"/>
                    </a:cubicBezTo>
                    <a:cubicBezTo>
                      <a:pt x="16" y="0"/>
                      <a:pt x="16" y="0"/>
                      <a:pt x="17" y="0"/>
                    </a:cubicBezTo>
                    <a:cubicBezTo>
                      <a:pt x="19" y="1"/>
                      <a:pt x="21" y="2"/>
                      <a:pt x="23" y="3"/>
                    </a:cubicBezTo>
                    <a:cubicBezTo>
                      <a:pt x="29" y="5"/>
                      <a:pt x="29" y="5"/>
                      <a:pt x="29" y="5"/>
                    </a:cubicBezTo>
                    <a:cubicBezTo>
                      <a:pt x="38" y="39"/>
                      <a:pt x="38" y="39"/>
                      <a:pt x="38" y="39"/>
                    </a:cubicBezTo>
                    <a:cubicBezTo>
                      <a:pt x="38" y="39"/>
                      <a:pt x="38" y="39"/>
                      <a:pt x="38" y="39"/>
                    </a:cubicBezTo>
                    <a:cubicBezTo>
                      <a:pt x="45" y="23"/>
                      <a:pt x="45" y="23"/>
                      <a:pt x="45" y="23"/>
                    </a:cubicBezTo>
                    <a:cubicBezTo>
                      <a:pt x="47" y="19"/>
                      <a:pt x="46" y="16"/>
                      <a:pt x="45" y="14"/>
                    </a:cubicBezTo>
                    <a:cubicBezTo>
                      <a:pt x="44" y="13"/>
                      <a:pt x="42" y="13"/>
                      <a:pt x="43" y="12"/>
                    </a:cubicBezTo>
                    <a:cubicBezTo>
                      <a:pt x="43" y="12"/>
                      <a:pt x="43" y="11"/>
                      <a:pt x="44" y="12"/>
                    </a:cubicBezTo>
                    <a:cubicBezTo>
                      <a:pt x="45" y="13"/>
                      <a:pt x="48" y="14"/>
                      <a:pt x="50" y="15"/>
                    </a:cubicBezTo>
                    <a:cubicBezTo>
                      <a:pt x="52" y="16"/>
                      <a:pt x="54" y="17"/>
                      <a:pt x="56" y="17"/>
                    </a:cubicBezTo>
                    <a:cubicBezTo>
                      <a:pt x="57" y="18"/>
                      <a:pt x="57" y="18"/>
                      <a:pt x="57" y="18"/>
                    </a:cubicBezTo>
                    <a:cubicBezTo>
                      <a:pt x="56" y="19"/>
                      <a:pt x="55" y="18"/>
                      <a:pt x="53" y="18"/>
                    </a:cubicBezTo>
                    <a:cubicBezTo>
                      <a:pt x="51" y="18"/>
                      <a:pt x="49" y="19"/>
                      <a:pt x="47" y="24"/>
                    </a:cubicBezTo>
                    <a:cubicBezTo>
                      <a:pt x="34" y="52"/>
                      <a:pt x="34" y="52"/>
                      <a:pt x="34" y="52"/>
                    </a:cubicBezTo>
                    <a:cubicBezTo>
                      <a:pt x="34" y="53"/>
                      <a:pt x="33" y="54"/>
                      <a:pt x="33" y="54"/>
                    </a:cubicBezTo>
                    <a:cubicBezTo>
                      <a:pt x="32" y="54"/>
                      <a:pt x="32" y="53"/>
                      <a:pt x="32" y="52"/>
                    </a:cubicBezTo>
                    <a:cubicBezTo>
                      <a:pt x="21" y="10"/>
                      <a:pt x="21" y="10"/>
                      <a:pt x="21" y="10"/>
                    </a:cubicBezTo>
                    <a:cubicBezTo>
                      <a:pt x="21" y="10"/>
                      <a:pt x="21" y="10"/>
                      <a:pt x="21" y="10"/>
                    </a:cubicBezTo>
                    <a:lnTo>
                      <a:pt x="11" y="3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Freeform 28"/>
              <p:cNvSpPr>
                <a:spLocks noChangeArrowheads="1"/>
              </p:cNvSpPr>
              <p:nvPr/>
            </p:nvSpPr>
            <p:spPr bwMode="auto">
              <a:xfrm>
                <a:off x="1290637" y="233363"/>
                <a:ext cx="147637" cy="169863"/>
              </a:xfrm>
              <a:custGeom>
                <a:avLst/>
                <a:gdLst>
                  <a:gd name="T0" fmla="*/ 2147483646 w 39"/>
                  <a:gd name="T1" fmla="*/ 2147483646 h 45"/>
                  <a:gd name="T2" fmla="*/ 2147483646 w 39"/>
                  <a:gd name="T3" fmla="*/ 2147483646 h 45"/>
                  <a:gd name="T4" fmla="*/ 2147483646 w 39"/>
                  <a:gd name="T5" fmla="*/ 2147483646 h 45"/>
                  <a:gd name="T6" fmla="*/ 2147483646 w 39"/>
                  <a:gd name="T7" fmla="*/ 2147483646 h 45"/>
                  <a:gd name="T8" fmla="*/ 2147483646 w 39"/>
                  <a:gd name="T9" fmla="*/ 2147483646 h 45"/>
                  <a:gd name="T10" fmla="*/ 2147483646 w 39"/>
                  <a:gd name="T11" fmla="*/ 2147483646 h 45"/>
                  <a:gd name="T12" fmla="*/ 2147483646 w 39"/>
                  <a:gd name="T13" fmla="*/ 2147483646 h 45"/>
                  <a:gd name="T14" fmla="*/ 2147483646 w 39"/>
                  <a:gd name="T15" fmla="*/ 2147483646 h 45"/>
                  <a:gd name="T16" fmla="*/ 2147483646 w 39"/>
                  <a:gd name="T17" fmla="*/ 2147483646 h 45"/>
                  <a:gd name="T18" fmla="*/ 2147483646 w 39"/>
                  <a:gd name="T19" fmla="*/ 2147483646 h 45"/>
                  <a:gd name="T20" fmla="*/ 2147483646 w 39"/>
                  <a:gd name="T21" fmla="*/ 2147483646 h 45"/>
                  <a:gd name="T22" fmla="*/ 0 w 39"/>
                  <a:gd name="T23" fmla="*/ 2147483646 h 45"/>
                  <a:gd name="T24" fmla="*/ 0 w 39"/>
                  <a:gd name="T25" fmla="*/ 2147483646 h 45"/>
                  <a:gd name="T26" fmla="*/ 2147483646 w 39"/>
                  <a:gd name="T27" fmla="*/ 2147483646 h 45"/>
                  <a:gd name="T28" fmla="*/ 2147483646 w 39"/>
                  <a:gd name="T29" fmla="*/ 2147483646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45">
                    <a:moveTo>
                      <a:pt x="25" y="7"/>
                    </a:moveTo>
                    <a:cubicBezTo>
                      <a:pt x="28" y="3"/>
                      <a:pt x="22" y="2"/>
                      <a:pt x="23" y="1"/>
                    </a:cubicBezTo>
                    <a:cubicBezTo>
                      <a:pt x="23" y="0"/>
                      <a:pt x="24" y="0"/>
                      <a:pt x="25" y="1"/>
                    </a:cubicBezTo>
                    <a:cubicBezTo>
                      <a:pt x="27" y="3"/>
                      <a:pt x="29" y="5"/>
                      <a:pt x="31" y="6"/>
                    </a:cubicBezTo>
                    <a:cubicBezTo>
                      <a:pt x="33" y="7"/>
                      <a:pt x="36" y="9"/>
                      <a:pt x="38" y="11"/>
                    </a:cubicBezTo>
                    <a:cubicBezTo>
                      <a:pt x="39" y="11"/>
                      <a:pt x="39" y="12"/>
                      <a:pt x="39" y="12"/>
                    </a:cubicBezTo>
                    <a:cubicBezTo>
                      <a:pt x="38" y="14"/>
                      <a:pt x="35" y="9"/>
                      <a:pt x="32" y="13"/>
                    </a:cubicBezTo>
                    <a:cubicBezTo>
                      <a:pt x="14" y="38"/>
                      <a:pt x="14" y="38"/>
                      <a:pt x="14" y="38"/>
                    </a:cubicBezTo>
                    <a:cubicBezTo>
                      <a:pt x="11" y="42"/>
                      <a:pt x="17" y="43"/>
                      <a:pt x="16" y="45"/>
                    </a:cubicBezTo>
                    <a:cubicBezTo>
                      <a:pt x="15" y="45"/>
                      <a:pt x="15" y="45"/>
                      <a:pt x="14" y="45"/>
                    </a:cubicBezTo>
                    <a:cubicBezTo>
                      <a:pt x="12" y="43"/>
                      <a:pt x="9" y="41"/>
                      <a:pt x="7" y="40"/>
                    </a:cubicBezTo>
                    <a:cubicBezTo>
                      <a:pt x="5" y="38"/>
                      <a:pt x="3" y="37"/>
                      <a:pt x="0" y="35"/>
                    </a:cubicBezTo>
                    <a:cubicBezTo>
                      <a:pt x="0" y="34"/>
                      <a:pt x="0" y="34"/>
                      <a:pt x="0" y="33"/>
                    </a:cubicBezTo>
                    <a:cubicBezTo>
                      <a:pt x="1" y="32"/>
                      <a:pt x="4" y="37"/>
                      <a:pt x="7" y="33"/>
                    </a:cubicBezTo>
                    <a:lnTo>
                      <a:pt x="25" y="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 name="Freeform 29"/>
              <p:cNvSpPr>
                <a:spLocks noChangeArrowheads="1"/>
              </p:cNvSpPr>
              <p:nvPr/>
            </p:nvSpPr>
            <p:spPr bwMode="auto">
              <a:xfrm>
                <a:off x="1411287" y="301625"/>
                <a:ext cx="173037" cy="169863"/>
              </a:xfrm>
              <a:custGeom>
                <a:avLst/>
                <a:gdLst>
                  <a:gd name="T0" fmla="*/ 2147483646 w 46"/>
                  <a:gd name="T1" fmla="*/ 2147483646 h 45"/>
                  <a:gd name="T2" fmla="*/ 2147483646 w 46"/>
                  <a:gd name="T3" fmla="*/ 2147483646 h 45"/>
                  <a:gd name="T4" fmla="*/ 2147483646 w 46"/>
                  <a:gd name="T5" fmla="*/ 2147483646 h 45"/>
                  <a:gd name="T6" fmla="*/ 2147483646 w 46"/>
                  <a:gd name="T7" fmla="*/ 2147483646 h 45"/>
                  <a:gd name="T8" fmla="*/ 2147483646 w 46"/>
                  <a:gd name="T9" fmla="*/ 2147483646 h 45"/>
                  <a:gd name="T10" fmla="*/ 2147483646 w 46"/>
                  <a:gd name="T11" fmla="*/ 2147483646 h 45"/>
                  <a:gd name="T12" fmla="*/ 2147483646 w 46"/>
                  <a:gd name="T13" fmla="*/ 2147483646 h 45"/>
                  <a:gd name="T14" fmla="*/ 2147483646 w 46"/>
                  <a:gd name="T15" fmla="*/ 2147483646 h 45"/>
                  <a:gd name="T16" fmla="*/ 2147483646 w 46"/>
                  <a:gd name="T17" fmla="*/ 2147483646 h 45"/>
                  <a:gd name="T18" fmla="*/ 0 w 46"/>
                  <a:gd name="T19" fmla="*/ 2147483646 h 45"/>
                  <a:gd name="T20" fmla="*/ 2147483646 w 46"/>
                  <a:gd name="T21" fmla="*/ 2147483646 h 45"/>
                  <a:gd name="T22" fmla="*/ 2147483646 w 46"/>
                  <a:gd name="T23" fmla="*/ 2147483646 h 45"/>
                  <a:gd name="T24" fmla="*/ 2147483646 w 46"/>
                  <a:gd name="T25" fmla="*/ 0 h 45"/>
                  <a:gd name="T26" fmla="*/ 2147483646 w 46"/>
                  <a:gd name="T27" fmla="*/ 2147483646 h 45"/>
                  <a:gd name="T28" fmla="*/ 2147483646 w 46"/>
                  <a:gd name="T29" fmla="*/ 2147483646 h 45"/>
                  <a:gd name="T30" fmla="*/ 2147483646 w 46"/>
                  <a:gd name="T31" fmla="*/ 2147483646 h 45"/>
                  <a:gd name="T32" fmla="*/ 2147483646 w 46"/>
                  <a:gd name="T33" fmla="*/ 2147483646 h 45"/>
                  <a:gd name="T34" fmla="*/ 2147483646 w 46"/>
                  <a:gd name="T35" fmla="*/ 2147483646 h 45"/>
                  <a:gd name="T36" fmla="*/ 2147483646 w 46"/>
                  <a:gd name="T37" fmla="*/ 2147483646 h 45"/>
                  <a:gd name="T38" fmla="*/ 2147483646 w 46"/>
                  <a:gd name="T39" fmla="*/ 2147483646 h 45"/>
                  <a:gd name="T40" fmla="*/ 2147483646 w 46"/>
                  <a:gd name="T41" fmla="*/ 2147483646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 h="45">
                    <a:moveTo>
                      <a:pt x="31" y="31"/>
                    </a:moveTo>
                    <a:cubicBezTo>
                      <a:pt x="33" y="31"/>
                      <a:pt x="34" y="30"/>
                      <a:pt x="35" y="29"/>
                    </a:cubicBezTo>
                    <a:cubicBezTo>
                      <a:pt x="39" y="25"/>
                      <a:pt x="35" y="22"/>
                      <a:pt x="36" y="21"/>
                    </a:cubicBezTo>
                    <a:cubicBezTo>
                      <a:pt x="36" y="21"/>
                      <a:pt x="36" y="21"/>
                      <a:pt x="37" y="21"/>
                    </a:cubicBezTo>
                    <a:cubicBezTo>
                      <a:pt x="38" y="23"/>
                      <a:pt x="40" y="25"/>
                      <a:pt x="41" y="26"/>
                    </a:cubicBezTo>
                    <a:cubicBezTo>
                      <a:pt x="42" y="27"/>
                      <a:pt x="44" y="29"/>
                      <a:pt x="45" y="30"/>
                    </a:cubicBezTo>
                    <a:cubicBezTo>
                      <a:pt x="46" y="31"/>
                      <a:pt x="46" y="32"/>
                      <a:pt x="46" y="32"/>
                    </a:cubicBezTo>
                    <a:cubicBezTo>
                      <a:pt x="45" y="34"/>
                      <a:pt x="43" y="28"/>
                      <a:pt x="35" y="32"/>
                    </a:cubicBezTo>
                    <a:cubicBezTo>
                      <a:pt x="2" y="44"/>
                      <a:pt x="2" y="44"/>
                      <a:pt x="2" y="44"/>
                    </a:cubicBezTo>
                    <a:cubicBezTo>
                      <a:pt x="1" y="45"/>
                      <a:pt x="1" y="45"/>
                      <a:pt x="0" y="45"/>
                    </a:cubicBezTo>
                    <a:cubicBezTo>
                      <a:pt x="0" y="44"/>
                      <a:pt x="0" y="44"/>
                      <a:pt x="1" y="43"/>
                    </a:cubicBezTo>
                    <a:cubicBezTo>
                      <a:pt x="16" y="8"/>
                      <a:pt x="16" y="8"/>
                      <a:pt x="16" y="8"/>
                    </a:cubicBezTo>
                    <a:cubicBezTo>
                      <a:pt x="19" y="3"/>
                      <a:pt x="15" y="1"/>
                      <a:pt x="16" y="0"/>
                    </a:cubicBezTo>
                    <a:cubicBezTo>
                      <a:pt x="16" y="0"/>
                      <a:pt x="17" y="0"/>
                      <a:pt x="17" y="1"/>
                    </a:cubicBezTo>
                    <a:cubicBezTo>
                      <a:pt x="19" y="3"/>
                      <a:pt x="21" y="5"/>
                      <a:pt x="23" y="7"/>
                    </a:cubicBezTo>
                    <a:cubicBezTo>
                      <a:pt x="25" y="9"/>
                      <a:pt x="27" y="11"/>
                      <a:pt x="29" y="13"/>
                    </a:cubicBezTo>
                    <a:cubicBezTo>
                      <a:pt x="30" y="14"/>
                      <a:pt x="30" y="14"/>
                      <a:pt x="29" y="14"/>
                    </a:cubicBezTo>
                    <a:cubicBezTo>
                      <a:pt x="28" y="15"/>
                      <a:pt x="27" y="11"/>
                      <a:pt x="24" y="13"/>
                    </a:cubicBezTo>
                    <a:cubicBezTo>
                      <a:pt x="24" y="14"/>
                      <a:pt x="23" y="15"/>
                      <a:pt x="23" y="15"/>
                    </a:cubicBezTo>
                    <a:cubicBezTo>
                      <a:pt x="12" y="39"/>
                      <a:pt x="12" y="39"/>
                      <a:pt x="12" y="39"/>
                    </a:cubicBezTo>
                    <a:lnTo>
                      <a:pt x="31" y="3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Freeform 30"/>
              <p:cNvSpPr>
                <a:spLocks noChangeArrowheads="1"/>
              </p:cNvSpPr>
              <p:nvPr/>
            </p:nvSpPr>
            <p:spPr bwMode="auto">
              <a:xfrm>
                <a:off x="1468437" y="444500"/>
                <a:ext cx="195262" cy="192088"/>
              </a:xfrm>
              <a:custGeom>
                <a:avLst/>
                <a:gdLst>
                  <a:gd name="T0" fmla="*/ 2147483646 w 52"/>
                  <a:gd name="T1" fmla="*/ 2147483646 h 51"/>
                  <a:gd name="T2" fmla="*/ 2147483646 w 52"/>
                  <a:gd name="T3" fmla="*/ 0 h 51"/>
                  <a:gd name="T4" fmla="*/ 2147483646 w 52"/>
                  <a:gd name="T5" fmla="*/ 2147483646 h 51"/>
                  <a:gd name="T6" fmla="*/ 2147483646 w 52"/>
                  <a:gd name="T7" fmla="*/ 2147483646 h 51"/>
                  <a:gd name="T8" fmla="*/ 2147483646 w 52"/>
                  <a:gd name="T9" fmla="*/ 2147483646 h 51"/>
                  <a:gd name="T10" fmla="*/ 2147483646 w 52"/>
                  <a:gd name="T11" fmla="*/ 2147483646 h 51"/>
                  <a:gd name="T12" fmla="*/ 2147483646 w 52"/>
                  <a:gd name="T13" fmla="*/ 2147483646 h 51"/>
                  <a:gd name="T14" fmla="*/ 2147483646 w 52"/>
                  <a:gd name="T15" fmla="*/ 2147483646 h 51"/>
                  <a:gd name="T16" fmla="*/ 2147483646 w 52"/>
                  <a:gd name="T17" fmla="*/ 2147483646 h 51"/>
                  <a:gd name="T18" fmla="*/ 2147483646 w 52"/>
                  <a:gd name="T19" fmla="*/ 2147483646 h 51"/>
                  <a:gd name="T20" fmla="*/ 2147483646 w 52"/>
                  <a:gd name="T21" fmla="*/ 2147483646 h 51"/>
                  <a:gd name="T22" fmla="*/ 2147483646 w 52"/>
                  <a:gd name="T23" fmla="*/ 2147483646 h 51"/>
                  <a:gd name="T24" fmla="*/ 2147483646 w 52"/>
                  <a:gd name="T25" fmla="*/ 2147483646 h 51"/>
                  <a:gd name="T26" fmla="*/ 2147483646 w 52"/>
                  <a:gd name="T27" fmla="*/ 2147483646 h 51"/>
                  <a:gd name="T28" fmla="*/ 2147483646 w 52"/>
                  <a:gd name="T29" fmla="*/ 2147483646 h 51"/>
                  <a:gd name="T30" fmla="*/ 2147483646 w 52"/>
                  <a:gd name="T31" fmla="*/ 2147483646 h 51"/>
                  <a:gd name="T32" fmla="*/ 2147483646 w 52"/>
                  <a:gd name="T33" fmla="*/ 2147483646 h 51"/>
                  <a:gd name="T34" fmla="*/ 2147483646 w 52"/>
                  <a:gd name="T35" fmla="*/ 2147483646 h 51"/>
                  <a:gd name="T36" fmla="*/ 2147483646 w 52"/>
                  <a:gd name="T37" fmla="*/ 2147483646 h 51"/>
                  <a:gd name="T38" fmla="*/ 2147483646 w 52"/>
                  <a:gd name="T39" fmla="*/ 2147483646 h 51"/>
                  <a:gd name="T40" fmla="*/ 2147483646 w 52"/>
                  <a:gd name="T41" fmla="*/ 2147483646 h 51"/>
                  <a:gd name="T42" fmla="*/ 2147483646 w 52"/>
                  <a:gd name="T43" fmla="*/ 2147483646 h 51"/>
                  <a:gd name="T44" fmla="*/ 2147483646 w 52"/>
                  <a:gd name="T45" fmla="*/ 2147483646 h 51"/>
                  <a:gd name="T46" fmla="*/ 2147483646 w 52"/>
                  <a:gd name="T47" fmla="*/ 2147483646 h 51"/>
                  <a:gd name="T48" fmla="*/ 2147483646 w 52"/>
                  <a:gd name="T49" fmla="*/ 2147483646 h 51"/>
                  <a:gd name="T50" fmla="*/ 2147483646 w 52"/>
                  <a:gd name="T51" fmla="*/ 2147483646 h 51"/>
                  <a:gd name="T52" fmla="*/ 2147483646 w 52"/>
                  <a:gd name="T53" fmla="*/ 2147483646 h 51"/>
                  <a:gd name="T54" fmla="*/ 2147483646 w 52"/>
                  <a:gd name="T55" fmla="*/ 2147483646 h 51"/>
                  <a:gd name="T56" fmla="*/ 2147483646 w 52"/>
                  <a:gd name="T57" fmla="*/ 2147483646 h 51"/>
                  <a:gd name="T58" fmla="*/ 2147483646 w 52"/>
                  <a:gd name="T59" fmla="*/ 2147483646 h 51"/>
                  <a:gd name="T60" fmla="*/ 2147483646 w 52"/>
                  <a:gd name="T61" fmla="*/ 2147483646 h 51"/>
                  <a:gd name="T62" fmla="*/ 2147483646 w 52"/>
                  <a:gd name="T63" fmla="*/ 2147483646 h 51"/>
                  <a:gd name="T64" fmla="*/ 2147483646 w 52"/>
                  <a:gd name="T65" fmla="*/ 2147483646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2" h="51">
                    <a:moveTo>
                      <a:pt x="34" y="7"/>
                    </a:moveTo>
                    <a:cubicBezTo>
                      <a:pt x="38" y="4"/>
                      <a:pt x="34" y="1"/>
                      <a:pt x="35" y="0"/>
                    </a:cubicBezTo>
                    <a:cubicBezTo>
                      <a:pt x="35" y="0"/>
                      <a:pt x="36" y="0"/>
                      <a:pt x="36" y="1"/>
                    </a:cubicBezTo>
                    <a:cubicBezTo>
                      <a:pt x="38" y="4"/>
                      <a:pt x="39" y="6"/>
                      <a:pt x="41" y="8"/>
                    </a:cubicBezTo>
                    <a:cubicBezTo>
                      <a:pt x="44" y="15"/>
                      <a:pt x="48" y="21"/>
                      <a:pt x="52" y="27"/>
                    </a:cubicBezTo>
                    <a:cubicBezTo>
                      <a:pt x="43" y="36"/>
                      <a:pt x="43" y="36"/>
                      <a:pt x="43" y="36"/>
                    </a:cubicBezTo>
                    <a:cubicBezTo>
                      <a:pt x="43" y="36"/>
                      <a:pt x="42" y="37"/>
                      <a:pt x="42" y="37"/>
                    </a:cubicBezTo>
                    <a:cubicBezTo>
                      <a:pt x="42" y="37"/>
                      <a:pt x="42" y="37"/>
                      <a:pt x="42" y="36"/>
                    </a:cubicBezTo>
                    <a:cubicBezTo>
                      <a:pt x="41" y="36"/>
                      <a:pt x="42" y="35"/>
                      <a:pt x="44" y="31"/>
                    </a:cubicBezTo>
                    <a:cubicBezTo>
                      <a:pt x="47" y="26"/>
                      <a:pt x="47" y="22"/>
                      <a:pt x="43" y="16"/>
                    </a:cubicBezTo>
                    <a:cubicBezTo>
                      <a:pt x="42" y="13"/>
                      <a:pt x="42" y="13"/>
                      <a:pt x="42" y="13"/>
                    </a:cubicBezTo>
                    <a:cubicBezTo>
                      <a:pt x="27" y="22"/>
                      <a:pt x="27" y="22"/>
                      <a:pt x="27" y="22"/>
                    </a:cubicBezTo>
                    <a:cubicBezTo>
                      <a:pt x="27" y="23"/>
                      <a:pt x="27" y="23"/>
                      <a:pt x="27" y="23"/>
                    </a:cubicBezTo>
                    <a:cubicBezTo>
                      <a:pt x="30" y="27"/>
                      <a:pt x="34" y="28"/>
                      <a:pt x="38" y="26"/>
                    </a:cubicBezTo>
                    <a:cubicBezTo>
                      <a:pt x="39" y="25"/>
                      <a:pt x="39" y="25"/>
                      <a:pt x="40" y="26"/>
                    </a:cubicBezTo>
                    <a:cubicBezTo>
                      <a:pt x="40" y="26"/>
                      <a:pt x="40" y="26"/>
                      <a:pt x="39" y="27"/>
                    </a:cubicBezTo>
                    <a:cubicBezTo>
                      <a:pt x="23" y="36"/>
                      <a:pt x="23" y="36"/>
                      <a:pt x="23" y="36"/>
                    </a:cubicBezTo>
                    <a:cubicBezTo>
                      <a:pt x="23" y="36"/>
                      <a:pt x="22" y="36"/>
                      <a:pt x="22" y="36"/>
                    </a:cubicBezTo>
                    <a:cubicBezTo>
                      <a:pt x="22" y="36"/>
                      <a:pt x="22" y="35"/>
                      <a:pt x="23" y="35"/>
                    </a:cubicBezTo>
                    <a:cubicBezTo>
                      <a:pt x="27" y="32"/>
                      <a:pt x="28" y="27"/>
                      <a:pt x="26" y="24"/>
                    </a:cubicBezTo>
                    <a:cubicBezTo>
                      <a:pt x="25" y="22"/>
                      <a:pt x="25" y="22"/>
                      <a:pt x="25" y="22"/>
                    </a:cubicBezTo>
                    <a:cubicBezTo>
                      <a:pt x="12" y="30"/>
                      <a:pt x="12" y="30"/>
                      <a:pt x="12" y="30"/>
                    </a:cubicBezTo>
                    <a:cubicBezTo>
                      <a:pt x="10" y="32"/>
                      <a:pt x="9" y="33"/>
                      <a:pt x="11" y="37"/>
                    </a:cubicBezTo>
                    <a:cubicBezTo>
                      <a:pt x="16" y="45"/>
                      <a:pt x="24" y="46"/>
                      <a:pt x="31" y="44"/>
                    </a:cubicBezTo>
                    <a:cubicBezTo>
                      <a:pt x="32" y="44"/>
                      <a:pt x="32" y="44"/>
                      <a:pt x="32" y="44"/>
                    </a:cubicBezTo>
                    <a:cubicBezTo>
                      <a:pt x="33" y="45"/>
                      <a:pt x="33" y="45"/>
                      <a:pt x="32" y="45"/>
                    </a:cubicBezTo>
                    <a:cubicBezTo>
                      <a:pt x="32" y="45"/>
                      <a:pt x="31" y="46"/>
                      <a:pt x="31" y="46"/>
                    </a:cubicBezTo>
                    <a:cubicBezTo>
                      <a:pt x="18" y="51"/>
                      <a:pt x="18" y="51"/>
                      <a:pt x="18" y="51"/>
                    </a:cubicBezTo>
                    <a:cubicBezTo>
                      <a:pt x="13" y="44"/>
                      <a:pt x="9" y="37"/>
                      <a:pt x="5" y="29"/>
                    </a:cubicBezTo>
                    <a:cubicBezTo>
                      <a:pt x="4" y="27"/>
                      <a:pt x="2" y="25"/>
                      <a:pt x="1" y="22"/>
                    </a:cubicBezTo>
                    <a:cubicBezTo>
                      <a:pt x="0" y="21"/>
                      <a:pt x="0" y="21"/>
                      <a:pt x="1" y="21"/>
                    </a:cubicBezTo>
                    <a:cubicBezTo>
                      <a:pt x="2" y="20"/>
                      <a:pt x="3" y="26"/>
                      <a:pt x="7" y="23"/>
                    </a:cubicBezTo>
                    <a:lnTo>
                      <a:pt x="34" y="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Freeform 31"/>
              <p:cNvSpPr>
                <a:spLocks noEditPoints="1" noChangeArrowheads="1"/>
              </p:cNvSpPr>
              <p:nvPr/>
            </p:nvSpPr>
            <p:spPr bwMode="auto">
              <a:xfrm>
                <a:off x="1550987" y="622300"/>
                <a:ext cx="180975" cy="200025"/>
              </a:xfrm>
              <a:custGeom>
                <a:avLst/>
                <a:gdLst>
                  <a:gd name="T0" fmla="*/ 2147483646 w 48"/>
                  <a:gd name="T1" fmla="*/ 2147483646 h 53"/>
                  <a:gd name="T2" fmla="*/ 2147483646 w 48"/>
                  <a:gd name="T3" fmla="*/ 2147483646 h 53"/>
                  <a:gd name="T4" fmla="*/ 2147483646 w 48"/>
                  <a:gd name="T5" fmla="*/ 2147483646 h 53"/>
                  <a:gd name="T6" fmla="*/ 2147483646 w 48"/>
                  <a:gd name="T7" fmla="*/ 2147483646 h 53"/>
                  <a:gd name="T8" fmla="*/ 2147483646 w 48"/>
                  <a:gd name="T9" fmla="*/ 2147483646 h 53"/>
                  <a:gd name="T10" fmla="*/ 2147483646 w 48"/>
                  <a:gd name="T11" fmla="*/ 2147483646 h 53"/>
                  <a:gd name="T12" fmla="*/ 0 w 48"/>
                  <a:gd name="T13" fmla="*/ 2147483646 h 53"/>
                  <a:gd name="T14" fmla="*/ 2147483646 w 48"/>
                  <a:gd name="T15" fmla="*/ 2147483646 h 53"/>
                  <a:gd name="T16" fmla="*/ 2147483646 w 48"/>
                  <a:gd name="T17" fmla="*/ 2147483646 h 53"/>
                  <a:gd name="T18" fmla="*/ 2147483646 w 48"/>
                  <a:gd name="T19" fmla="*/ 2147483646 h 53"/>
                  <a:gd name="T20" fmla="*/ 2147483646 w 48"/>
                  <a:gd name="T21" fmla="*/ 2147483646 h 53"/>
                  <a:gd name="T22" fmla="*/ 2147483646 w 48"/>
                  <a:gd name="T23" fmla="*/ 2147483646 h 53"/>
                  <a:gd name="T24" fmla="*/ 2147483646 w 48"/>
                  <a:gd name="T25" fmla="*/ 2147483646 h 53"/>
                  <a:gd name="T26" fmla="*/ 2147483646 w 48"/>
                  <a:gd name="T27" fmla="*/ 2147483646 h 53"/>
                  <a:gd name="T28" fmla="*/ 2147483646 w 48"/>
                  <a:gd name="T29" fmla="*/ 2147483646 h 53"/>
                  <a:gd name="T30" fmla="*/ 2147483646 w 48"/>
                  <a:gd name="T31" fmla="*/ 2147483646 h 53"/>
                  <a:gd name="T32" fmla="*/ 2147483646 w 48"/>
                  <a:gd name="T33" fmla="*/ 2147483646 h 53"/>
                  <a:gd name="T34" fmla="*/ 2147483646 w 48"/>
                  <a:gd name="T35" fmla="*/ 2147483646 h 53"/>
                  <a:gd name="T36" fmla="*/ 2147483646 w 48"/>
                  <a:gd name="T37" fmla="*/ 2147483646 h 53"/>
                  <a:gd name="T38" fmla="*/ 2147483646 w 48"/>
                  <a:gd name="T39" fmla="*/ 2147483646 h 53"/>
                  <a:gd name="T40" fmla="*/ 2147483646 w 48"/>
                  <a:gd name="T41" fmla="*/ 2147483646 h 53"/>
                  <a:gd name="T42" fmla="*/ 2147483646 w 48"/>
                  <a:gd name="T43" fmla="*/ 2147483646 h 53"/>
                  <a:gd name="T44" fmla="*/ 2147483646 w 48"/>
                  <a:gd name="T45" fmla="*/ 2147483646 h 53"/>
                  <a:gd name="T46" fmla="*/ 2147483646 w 48"/>
                  <a:gd name="T47" fmla="*/ 2147483646 h 53"/>
                  <a:gd name="T48" fmla="*/ 2147483646 w 48"/>
                  <a:gd name="T49" fmla="*/ 2147483646 h 53"/>
                  <a:gd name="T50" fmla="*/ 2147483646 w 48"/>
                  <a:gd name="T51" fmla="*/ 2147483646 h 53"/>
                  <a:gd name="T52" fmla="*/ 2147483646 w 48"/>
                  <a:gd name="T53" fmla="*/ 2147483646 h 53"/>
                  <a:gd name="T54" fmla="*/ 2147483646 w 48"/>
                  <a:gd name="T55" fmla="*/ 2147483646 h 53"/>
                  <a:gd name="T56" fmla="*/ 2147483646 w 48"/>
                  <a:gd name="T57" fmla="*/ 2147483646 h 53"/>
                  <a:gd name="T58" fmla="*/ 2147483646 w 48"/>
                  <a:gd name="T59" fmla="*/ 2147483646 h 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8" h="53">
                    <a:moveTo>
                      <a:pt x="21" y="29"/>
                    </a:moveTo>
                    <a:cubicBezTo>
                      <a:pt x="23" y="27"/>
                      <a:pt x="24" y="24"/>
                      <a:pt x="23" y="20"/>
                    </a:cubicBezTo>
                    <a:cubicBezTo>
                      <a:pt x="9" y="24"/>
                      <a:pt x="9" y="24"/>
                      <a:pt x="9" y="24"/>
                    </a:cubicBezTo>
                    <a:cubicBezTo>
                      <a:pt x="4" y="26"/>
                      <a:pt x="8" y="30"/>
                      <a:pt x="6" y="30"/>
                    </a:cubicBezTo>
                    <a:cubicBezTo>
                      <a:pt x="6" y="31"/>
                      <a:pt x="5" y="30"/>
                      <a:pt x="5" y="30"/>
                    </a:cubicBezTo>
                    <a:cubicBezTo>
                      <a:pt x="4" y="27"/>
                      <a:pt x="3" y="24"/>
                      <a:pt x="3" y="21"/>
                    </a:cubicBezTo>
                    <a:cubicBezTo>
                      <a:pt x="2" y="19"/>
                      <a:pt x="1" y="16"/>
                      <a:pt x="0" y="13"/>
                    </a:cubicBezTo>
                    <a:cubicBezTo>
                      <a:pt x="0" y="12"/>
                      <a:pt x="0" y="12"/>
                      <a:pt x="1" y="12"/>
                    </a:cubicBezTo>
                    <a:cubicBezTo>
                      <a:pt x="2" y="11"/>
                      <a:pt x="1" y="17"/>
                      <a:pt x="6" y="16"/>
                    </a:cubicBezTo>
                    <a:cubicBezTo>
                      <a:pt x="36" y="7"/>
                      <a:pt x="36" y="7"/>
                      <a:pt x="36" y="7"/>
                    </a:cubicBezTo>
                    <a:cubicBezTo>
                      <a:pt x="41" y="5"/>
                      <a:pt x="37" y="1"/>
                      <a:pt x="39" y="1"/>
                    </a:cubicBezTo>
                    <a:cubicBezTo>
                      <a:pt x="39" y="0"/>
                      <a:pt x="40" y="1"/>
                      <a:pt x="40" y="1"/>
                    </a:cubicBezTo>
                    <a:cubicBezTo>
                      <a:pt x="41" y="4"/>
                      <a:pt x="42" y="7"/>
                      <a:pt x="42" y="10"/>
                    </a:cubicBezTo>
                    <a:cubicBezTo>
                      <a:pt x="43" y="13"/>
                      <a:pt x="44" y="15"/>
                      <a:pt x="45" y="19"/>
                    </a:cubicBezTo>
                    <a:cubicBezTo>
                      <a:pt x="48" y="29"/>
                      <a:pt x="45" y="36"/>
                      <a:pt x="39" y="37"/>
                    </a:cubicBezTo>
                    <a:cubicBezTo>
                      <a:pt x="34" y="39"/>
                      <a:pt x="29" y="37"/>
                      <a:pt x="25" y="25"/>
                    </a:cubicBezTo>
                    <a:cubicBezTo>
                      <a:pt x="24" y="25"/>
                      <a:pt x="24" y="25"/>
                      <a:pt x="24" y="25"/>
                    </a:cubicBezTo>
                    <a:cubicBezTo>
                      <a:pt x="26" y="32"/>
                      <a:pt x="26" y="35"/>
                      <a:pt x="22" y="39"/>
                    </a:cubicBezTo>
                    <a:cubicBezTo>
                      <a:pt x="15" y="46"/>
                      <a:pt x="15" y="46"/>
                      <a:pt x="15" y="46"/>
                    </a:cubicBezTo>
                    <a:cubicBezTo>
                      <a:pt x="11" y="50"/>
                      <a:pt x="14" y="53"/>
                      <a:pt x="13" y="53"/>
                    </a:cubicBezTo>
                    <a:cubicBezTo>
                      <a:pt x="12" y="53"/>
                      <a:pt x="12" y="53"/>
                      <a:pt x="12" y="53"/>
                    </a:cubicBezTo>
                    <a:cubicBezTo>
                      <a:pt x="11" y="51"/>
                      <a:pt x="11" y="49"/>
                      <a:pt x="10" y="47"/>
                    </a:cubicBezTo>
                    <a:cubicBezTo>
                      <a:pt x="8" y="40"/>
                      <a:pt x="8" y="40"/>
                      <a:pt x="8" y="40"/>
                    </a:cubicBezTo>
                    <a:lnTo>
                      <a:pt x="21" y="29"/>
                    </a:lnTo>
                    <a:close/>
                    <a:moveTo>
                      <a:pt x="24" y="20"/>
                    </a:moveTo>
                    <a:cubicBezTo>
                      <a:pt x="24" y="22"/>
                      <a:pt x="24" y="22"/>
                      <a:pt x="24" y="22"/>
                    </a:cubicBezTo>
                    <a:cubicBezTo>
                      <a:pt x="26" y="29"/>
                      <a:pt x="30" y="31"/>
                      <a:pt x="37" y="29"/>
                    </a:cubicBezTo>
                    <a:cubicBezTo>
                      <a:pt x="43" y="27"/>
                      <a:pt x="45" y="23"/>
                      <a:pt x="43" y="18"/>
                    </a:cubicBezTo>
                    <a:cubicBezTo>
                      <a:pt x="42" y="14"/>
                      <a:pt x="42" y="14"/>
                      <a:pt x="42" y="14"/>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 name="Freeform 32"/>
              <p:cNvSpPr>
                <a:spLocks noChangeArrowheads="1"/>
              </p:cNvSpPr>
              <p:nvPr/>
            </p:nvSpPr>
            <p:spPr bwMode="auto">
              <a:xfrm>
                <a:off x="1592262" y="833438"/>
                <a:ext cx="166687" cy="120650"/>
              </a:xfrm>
              <a:custGeom>
                <a:avLst/>
                <a:gdLst>
                  <a:gd name="T0" fmla="*/ 2147483646 w 44"/>
                  <a:gd name="T1" fmla="*/ 0 h 32"/>
                  <a:gd name="T2" fmla="*/ 2147483646 w 44"/>
                  <a:gd name="T3" fmla="*/ 2147483646 h 32"/>
                  <a:gd name="T4" fmla="*/ 2147483646 w 44"/>
                  <a:gd name="T5" fmla="*/ 2147483646 h 32"/>
                  <a:gd name="T6" fmla="*/ 2147483646 w 44"/>
                  <a:gd name="T7" fmla="*/ 2147483646 h 32"/>
                  <a:gd name="T8" fmla="*/ 2147483646 w 44"/>
                  <a:gd name="T9" fmla="*/ 2147483646 h 32"/>
                  <a:gd name="T10" fmla="*/ 2147483646 w 44"/>
                  <a:gd name="T11" fmla="*/ 0 h 32"/>
                  <a:gd name="T12" fmla="*/ 2147483646 w 44"/>
                  <a:gd name="T13" fmla="*/ 2147483646 h 32"/>
                  <a:gd name="T14" fmla="*/ 2147483646 w 44"/>
                  <a:gd name="T15" fmla="*/ 2147483646 h 32"/>
                  <a:gd name="T16" fmla="*/ 2147483646 w 44"/>
                  <a:gd name="T17" fmla="*/ 2147483646 h 32"/>
                  <a:gd name="T18" fmla="*/ 2147483646 w 44"/>
                  <a:gd name="T19" fmla="*/ 2147483646 h 32"/>
                  <a:gd name="T20" fmla="*/ 2147483646 w 44"/>
                  <a:gd name="T21" fmla="*/ 2147483646 h 32"/>
                  <a:gd name="T22" fmla="*/ 2147483646 w 44"/>
                  <a:gd name="T23" fmla="*/ 2147483646 h 32"/>
                  <a:gd name="T24" fmla="*/ 2147483646 w 44"/>
                  <a:gd name="T25" fmla="*/ 2147483646 h 32"/>
                  <a:gd name="T26" fmla="*/ 2147483646 w 44"/>
                  <a:gd name="T27" fmla="*/ 2147483646 h 32"/>
                  <a:gd name="T28" fmla="*/ 2147483646 w 44"/>
                  <a:gd name="T29" fmla="*/ 2147483646 h 32"/>
                  <a:gd name="T30" fmla="*/ 2147483646 w 44"/>
                  <a:gd name="T31" fmla="*/ 2147483646 h 32"/>
                  <a:gd name="T32" fmla="*/ 2147483646 w 44"/>
                  <a:gd name="T33" fmla="*/ 2147483646 h 32"/>
                  <a:gd name="T34" fmla="*/ 0 w 44"/>
                  <a:gd name="T35" fmla="*/ 2147483646 h 32"/>
                  <a:gd name="T36" fmla="*/ 2147483646 w 44"/>
                  <a:gd name="T37" fmla="*/ 2147483646 h 32"/>
                  <a:gd name="T38" fmla="*/ 0 w 44"/>
                  <a:gd name="T39" fmla="*/ 2147483646 h 32"/>
                  <a:gd name="T40" fmla="*/ 2147483646 w 44"/>
                  <a:gd name="T41" fmla="*/ 2147483646 h 32"/>
                  <a:gd name="T42" fmla="*/ 2147483646 w 44"/>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4" h="32">
                    <a:moveTo>
                      <a:pt x="18" y="0"/>
                    </a:moveTo>
                    <a:cubicBezTo>
                      <a:pt x="19" y="0"/>
                      <a:pt x="19" y="1"/>
                      <a:pt x="19" y="1"/>
                    </a:cubicBezTo>
                    <a:cubicBezTo>
                      <a:pt x="19" y="2"/>
                      <a:pt x="18" y="2"/>
                      <a:pt x="17" y="2"/>
                    </a:cubicBezTo>
                    <a:cubicBezTo>
                      <a:pt x="9" y="4"/>
                      <a:pt x="1" y="7"/>
                      <a:pt x="2" y="16"/>
                    </a:cubicBezTo>
                    <a:cubicBezTo>
                      <a:pt x="2" y="22"/>
                      <a:pt x="6" y="26"/>
                      <a:pt x="10" y="26"/>
                    </a:cubicBezTo>
                    <a:cubicBezTo>
                      <a:pt x="23" y="25"/>
                      <a:pt x="15" y="1"/>
                      <a:pt x="30" y="0"/>
                    </a:cubicBezTo>
                    <a:cubicBezTo>
                      <a:pt x="38" y="0"/>
                      <a:pt x="43" y="6"/>
                      <a:pt x="44" y="13"/>
                    </a:cubicBezTo>
                    <a:cubicBezTo>
                      <a:pt x="44" y="19"/>
                      <a:pt x="42" y="22"/>
                      <a:pt x="42" y="24"/>
                    </a:cubicBezTo>
                    <a:cubicBezTo>
                      <a:pt x="42" y="26"/>
                      <a:pt x="43" y="25"/>
                      <a:pt x="44" y="26"/>
                    </a:cubicBezTo>
                    <a:cubicBezTo>
                      <a:pt x="44" y="26"/>
                      <a:pt x="43" y="27"/>
                      <a:pt x="42" y="27"/>
                    </a:cubicBezTo>
                    <a:cubicBezTo>
                      <a:pt x="31" y="28"/>
                      <a:pt x="31" y="28"/>
                      <a:pt x="31" y="28"/>
                    </a:cubicBezTo>
                    <a:cubicBezTo>
                      <a:pt x="30" y="29"/>
                      <a:pt x="29" y="29"/>
                      <a:pt x="29" y="29"/>
                    </a:cubicBezTo>
                    <a:cubicBezTo>
                      <a:pt x="29" y="29"/>
                      <a:pt x="28" y="29"/>
                      <a:pt x="28" y="28"/>
                    </a:cubicBezTo>
                    <a:cubicBezTo>
                      <a:pt x="28" y="28"/>
                      <a:pt x="30" y="28"/>
                      <a:pt x="32" y="26"/>
                    </a:cubicBezTo>
                    <a:cubicBezTo>
                      <a:pt x="39" y="23"/>
                      <a:pt x="43" y="20"/>
                      <a:pt x="42" y="13"/>
                    </a:cubicBezTo>
                    <a:cubicBezTo>
                      <a:pt x="42" y="9"/>
                      <a:pt x="40" y="6"/>
                      <a:pt x="35" y="6"/>
                    </a:cubicBezTo>
                    <a:cubicBezTo>
                      <a:pt x="25" y="6"/>
                      <a:pt x="32" y="31"/>
                      <a:pt x="16" y="31"/>
                    </a:cubicBezTo>
                    <a:cubicBezTo>
                      <a:pt x="7" y="32"/>
                      <a:pt x="1" y="25"/>
                      <a:pt x="0" y="16"/>
                    </a:cubicBezTo>
                    <a:cubicBezTo>
                      <a:pt x="0" y="10"/>
                      <a:pt x="3" y="7"/>
                      <a:pt x="3" y="5"/>
                    </a:cubicBezTo>
                    <a:cubicBezTo>
                      <a:pt x="3" y="2"/>
                      <a:pt x="1" y="3"/>
                      <a:pt x="0" y="2"/>
                    </a:cubicBezTo>
                    <a:cubicBezTo>
                      <a:pt x="0" y="1"/>
                      <a:pt x="1" y="1"/>
                      <a:pt x="1" y="1"/>
                    </a:cubicBezTo>
                    <a:lnTo>
                      <a:pt x="18"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Freeform 33"/>
              <p:cNvSpPr>
                <a:spLocks noChangeArrowheads="1"/>
              </p:cNvSpPr>
              <p:nvPr/>
            </p:nvSpPr>
            <p:spPr bwMode="auto">
              <a:xfrm>
                <a:off x="1589087" y="979488"/>
                <a:ext cx="161925" cy="95250"/>
              </a:xfrm>
              <a:custGeom>
                <a:avLst/>
                <a:gdLst>
                  <a:gd name="T0" fmla="*/ 2147483646 w 43"/>
                  <a:gd name="T1" fmla="*/ 2147483646 h 25"/>
                  <a:gd name="T2" fmla="*/ 2147483646 w 43"/>
                  <a:gd name="T3" fmla="*/ 2147483646 h 25"/>
                  <a:gd name="T4" fmla="*/ 2147483646 w 43"/>
                  <a:gd name="T5" fmla="*/ 2147483646 h 25"/>
                  <a:gd name="T6" fmla="*/ 2147483646 w 43"/>
                  <a:gd name="T7" fmla="*/ 2147483646 h 25"/>
                  <a:gd name="T8" fmla="*/ 2147483646 w 43"/>
                  <a:gd name="T9" fmla="*/ 2147483646 h 25"/>
                  <a:gd name="T10" fmla="*/ 2147483646 w 43"/>
                  <a:gd name="T11" fmla="*/ 2147483646 h 25"/>
                  <a:gd name="T12" fmla="*/ 2147483646 w 43"/>
                  <a:gd name="T13" fmla="*/ 2147483646 h 25"/>
                  <a:gd name="T14" fmla="*/ 2147483646 w 43"/>
                  <a:gd name="T15" fmla="*/ 2147483646 h 25"/>
                  <a:gd name="T16" fmla="*/ 0 w 43"/>
                  <a:gd name="T17" fmla="*/ 2147483646 h 25"/>
                  <a:gd name="T18" fmla="*/ 0 w 43"/>
                  <a:gd name="T19" fmla="*/ 2147483646 h 25"/>
                  <a:gd name="T20" fmla="*/ 2147483646 w 43"/>
                  <a:gd name="T21" fmla="*/ 2147483646 h 25"/>
                  <a:gd name="T22" fmla="*/ 2147483646 w 43"/>
                  <a:gd name="T23" fmla="*/ 2147483646 h 25"/>
                  <a:gd name="T24" fmla="*/ 2147483646 w 43"/>
                  <a:gd name="T25" fmla="*/ 0 h 25"/>
                  <a:gd name="T26" fmla="*/ 2147483646 w 43"/>
                  <a:gd name="T27" fmla="*/ 2147483646 h 25"/>
                  <a:gd name="T28" fmla="*/ 2147483646 w 43"/>
                  <a:gd name="T29" fmla="*/ 214748364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25">
                    <a:moveTo>
                      <a:pt x="38" y="10"/>
                    </a:moveTo>
                    <a:cubicBezTo>
                      <a:pt x="43" y="11"/>
                      <a:pt x="41" y="5"/>
                      <a:pt x="43" y="6"/>
                    </a:cubicBezTo>
                    <a:cubicBezTo>
                      <a:pt x="43" y="6"/>
                      <a:pt x="43" y="6"/>
                      <a:pt x="43" y="7"/>
                    </a:cubicBezTo>
                    <a:cubicBezTo>
                      <a:pt x="43" y="10"/>
                      <a:pt x="42" y="13"/>
                      <a:pt x="42" y="15"/>
                    </a:cubicBezTo>
                    <a:cubicBezTo>
                      <a:pt x="42" y="18"/>
                      <a:pt x="41" y="21"/>
                      <a:pt x="41" y="24"/>
                    </a:cubicBezTo>
                    <a:cubicBezTo>
                      <a:pt x="41" y="25"/>
                      <a:pt x="41" y="25"/>
                      <a:pt x="40" y="25"/>
                    </a:cubicBezTo>
                    <a:cubicBezTo>
                      <a:pt x="38" y="25"/>
                      <a:pt x="41" y="20"/>
                      <a:pt x="37" y="19"/>
                    </a:cubicBezTo>
                    <a:cubicBezTo>
                      <a:pt x="5" y="15"/>
                      <a:pt x="5" y="15"/>
                      <a:pt x="5" y="15"/>
                    </a:cubicBezTo>
                    <a:cubicBezTo>
                      <a:pt x="0" y="14"/>
                      <a:pt x="2" y="20"/>
                      <a:pt x="0" y="19"/>
                    </a:cubicBezTo>
                    <a:cubicBezTo>
                      <a:pt x="0" y="19"/>
                      <a:pt x="0" y="19"/>
                      <a:pt x="0" y="18"/>
                    </a:cubicBezTo>
                    <a:cubicBezTo>
                      <a:pt x="0" y="15"/>
                      <a:pt x="1" y="12"/>
                      <a:pt x="1" y="10"/>
                    </a:cubicBezTo>
                    <a:cubicBezTo>
                      <a:pt x="1" y="7"/>
                      <a:pt x="2" y="4"/>
                      <a:pt x="2" y="1"/>
                    </a:cubicBezTo>
                    <a:cubicBezTo>
                      <a:pt x="2" y="0"/>
                      <a:pt x="3" y="0"/>
                      <a:pt x="3" y="0"/>
                    </a:cubicBezTo>
                    <a:cubicBezTo>
                      <a:pt x="5" y="0"/>
                      <a:pt x="2" y="5"/>
                      <a:pt x="6" y="6"/>
                    </a:cubicBezTo>
                    <a:lnTo>
                      <a:pt x="38" y="1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Freeform 34"/>
              <p:cNvSpPr>
                <a:spLocks noChangeArrowheads="1"/>
              </p:cNvSpPr>
              <p:nvPr/>
            </p:nvSpPr>
            <p:spPr bwMode="auto">
              <a:xfrm>
                <a:off x="1550987" y="1104900"/>
                <a:ext cx="184150" cy="147638"/>
              </a:xfrm>
              <a:custGeom>
                <a:avLst/>
                <a:gdLst>
                  <a:gd name="T0" fmla="*/ 2147483646 w 49"/>
                  <a:gd name="T1" fmla="*/ 2147483646 h 39"/>
                  <a:gd name="T2" fmla="*/ 2147483646 w 49"/>
                  <a:gd name="T3" fmla="*/ 2147483646 h 39"/>
                  <a:gd name="T4" fmla="*/ 2147483646 w 49"/>
                  <a:gd name="T5" fmla="*/ 0 h 39"/>
                  <a:gd name="T6" fmla="*/ 2147483646 w 49"/>
                  <a:gd name="T7" fmla="*/ 2147483646 h 39"/>
                  <a:gd name="T8" fmla="*/ 2147483646 w 49"/>
                  <a:gd name="T9" fmla="*/ 2147483646 h 39"/>
                  <a:gd name="T10" fmla="*/ 2147483646 w 49"/>
                  <a:gd name="T11" fmla="*/ 2147483646 h 39"/>
                  <a:gd name="T12" fmla="*/ 2147483646 w 49"/>
                  <a:gd name="T13" fmla="*/ 2147483646 h 39"/>
                  <a:gd name="T14" fmla="*/ 2147483646 w 49"/>
                  <a:gd name="T15" fmla="*/ 2147483646 h 39"/>
                  <a:gd name="T16" fmla="*/ 2147483646 w 49"/>
                  <a:gd name="T17" fmla="*/ 2147483646 h 39"/>
                  <a:gd name="T18" fmla="*/ 2147483646 w 49"/>
                  <a:gd name="T19" fmla="*/ 2147483646 h 39"/>
                  <a:gd name="T20" fmla="*/ 2147483646 w 49"/>
                  <a:gd name="T21" fmla="*/ 2147483646 h 39"/>
                  <a:gd name="T22" fmla="*/ 2147483646 w 49"/>
                  <a:gd name="T23" fmla="*/ 2147483646 h 39"/>
                  <a:gd name="T24" fmla="*/ 2147483646 w 49"/>
                  <a:gd name="T25" fmla="*/ 2147483646 h 39"/>
                  <a:gd name="T26" fmla="*/ 2147483646 w 49"/>
                  <a:gd name="T27" fmla="*/ 2147483646 h 39"/>
                  <a:gd name="T28" fmla="*/ 2147483646 w 49"/>
                  <a:gd name="T29" fmla="*/ 2147483646 h 39"/>
                  <a:gd name="T30" fmla="*/ 2147483646 w 49"/>
                  <a:gd name="T31" fmla="*/ 2147483646 h 39"/>
                  <a:gd name="T32" fmla="*/ 2147483646 w 49"/>
                  <a:gd name="T33" fmla="*/ 2147483646 h 39"/>
                  <a:gd name="T34" fmla="*/ 2147483646 w 49"/>
                  <a:gd name="T35" fmla="*/ 2147483646 h 39"/>
                  <a:gd name="T36" fmla="*/ 2147483646 w 49"/>
                  <a:gd name="T37" fmla="*/ 2147483646 h 39"/>
                  <a:gd name="T38" fmla="*/ 0 w 49"/>
                  <a:gd name="T39" fmla="*/ 2147483646 h 39"/>
                  <a:gd name="T40" fmla="*/ 2147483646 w 49"/>
                  <a:gd name="T41" fmla="*/ 2147483646 h 39"/>
                  <a:gd name="T42" fmla="*/ 2147483646 w 49"/>
                  <a:gd name="T43" fmla="*/ 0 h 39"/>
                  <a:gd name="T44" fmla="*/ 2147483646 w 49"/>
                  <a:gd name="T45" fmla="*/ 0 h 39"/>
                  <a:gd name="T46" fmla="*/ 2147483646 w 49"/>
                  <a:gd name="T47" fmla="*/ 2147483646 h 39"/>
                  <a:gd name="T48" fmla="*/ 2147483646 w 49"/>
                  <a:gd name="T49" fmla="*/ 2147483646 h 39"/>
                  <a:gd name="T50" fmla="*/ 2147483646 w 49"/>
                  <a:gd name="T51" fmla="*/ 2147483646 h 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39">
                    <a:moveTo>
                      <a:pt x="43" y="18"/>
                    </a:moveTo>
                    <a:cubicBezTo>
                      <a:pt x="43" y="5"/>
                      <a:pt x="35" y="2"/>
                      <a:pt x="35" y="1"/>
                    </a:cubicBezTo>
                    <a:cubicBezTo>
                      <a:pt x="35" y="0"/>
                      <a:pt x="35" y="0"/>
                      <a:pt x="36" y="0"/>
                    </a:cubicBezTo>
                    <a:cubicBezTo>
                      <a:pt x="36" y="0"/>
                      <a:pt x="37" y="1"/>
                      <a:pt x="38" y="1"/>
                    </a:cubicBezTo>
                    <a:cubicBezTo>
                      <a:pt x="48" y="7"/>
                      <a:pt x="48" y="7"/>
                      <a:pt x="48" y="7"/>
                    </a:cubicBezTo>
                    <a:cubicBezTo>
                      <a:pt x="49" y="7"/>
                      <a:pt x="49" y="7"/>
                      <a:pt x="49" y="8"/>
                    </a:cubicBezTo>
                    <a:cubicBezTo>
                      <a:pt x="49" y="8"/>
                      <a:pt x="48" y="8"/>
                      <a:pt x="48" y="8"/>
                    </a:cubicBezTo>
                    <a:cubicBezTo>
                      <a:pt x="48" y="9"/>
                      <a:pt x="47" y="9"/>
                      <a:pt x="47" y="10"/>
                    </a:cubicBezTo>
                    <a:cubicBezTo>
                      <a:pt x="38" y="36"/>
                      <a:pt x="38" y="36"/>
                      <a:pt x="38" y="36"/>
                    </a:cubicBezTo>
                    <a:cubicBezTo>
                      <a:pt x="38" y="36"/>
                      <a:pt x="38" y="37"/>
                      <a:pt x="38" y="37"/>
                    </a:cubicBezTo>
                    <a:cubicBezTo>
                      <a:pt x="38" y="38"/>
                      <a:pt x="39" y="38"/>
                      <a:pt x="38" y="38"/>
                    </a:cubicBezTo>
                    <a:cubicBezTo>
                      <a:pt x="38" y="38"/>
                      <a:pt x="38" y="39"/>
                      <a:pt x="37" y="38"/>
                    </a:cubicBezTo>
                    <a:cubicBezTo>
                      <a:pt x="26" y="37"/>
                      <a:pt x="26" y="37"/>
                      <a:pt x="26" y="37"/>
                    </a:cubicBezTo>
                    <a:cubicBezTo>
                      <a:pt x="25" y="37"/>
                      <a:pt x="24" y="36"/>
                      <a:pt x="24" y="36"/>
                    </a:cubicBezTo>
                    <a:cubicBezTo>
                      <a:pt x="23" y="36"/>
                      <a:pt x="23" y="36"/>
                      <a:pt x="23" y="36"/>
                    </a:cubicBezTo>
                    <a:cubicBezTo>
                      <a:pt x="24" y="34"/>
                      <a:pt x="33" y="37"/>
                      <a:pt x="40" y="26"/>
                    </a:cubicBezTo>
                    <a:cubicBezTo>
                      <a:pt x="8" y="16"/>
                      <a:pt x="8" y="16"/>
                      <a:pt x="8" y="16"/>
                    </a:cubicBezTo>
                    <a:cubicBezTo>
                      <a:pt x="4" y="14"/>
                      <a:pt x="3" y="16"/>
                      <a:pt x="2" y="19"/>
                    </a:cubicBezTo>
                    <a:cubicBezTo>
                      <a:pt x="1" y="19"/>
                      <a:pt x="1" y="20"/>
                      <a:pt x="1" y="20"/>
                    </a:cubicBezTo>
                    <a:cubicBezTo>
                      <a:pt x="0" y="19"/>
                      <a:pt x="0" y="19"/>
                      <a:pt x="0" y="18"/>
                    </a:cubicBezTo>
                    <a:cubicBezTo>
                      <a:pt x="1" y="15"/>
                      <a:pt x="3" y="12"/>
                      <a:pt x="3" y="9"/>
                    </a:cubicBezTo>
                    <a:cubicBezTo>
                      <a:pt x="4" y="7"/>
                      <a:pt x="5" y="4"/>
                      <a:pt x="6" y="0"/>
                    </a:cubicBezTo>
                    <a:cubicBezTo>
                      <a:pt x="7" y="0"/>
                      <a:pt x="7" y="0"/>
                      <a:pt x="7" y="0"/>
                    </a:cubicBezTo>
                    <a:cubicBezTo>
                      <a:pt x="8" y="0"/>
                      <a:pt x="8" y="0"/>
                      <a:pt x="8" y="1"/>
                    </a:cubicBezTo>
                    <a:cubicBezTo>
                      <a:pt x="7" y="4"/>
                      <a:pt x="7" y="6"/>
                      <a:pt x="11" y="7"/>
                    </a:cubicBezTo>
                    <a:lnTo>
                      <a:pt x="43" y="1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Freeform 35"/>
              <p:cNvSpPr>
                <a:spLocks noChangeArrowheads="1"/>
              </p:cNvSpPr>
              <p:nvPr/>
            </p:nvSpPr>
            <p:spPr bwMode="auto">
              <a:xfrm>
                <a:off x="1479550" y="1247775"/>
                <a:ext cx="192087" cy="180975"/>
              </a:xfrm>
              <a:custGeom>
                <a:avLst/>
                <a:gdLst>
                  <a:gd name="T0" fmla="*/ 2147483646 w 51"/>
                  <a:gd name="T1" fmla="*/ 2147483646 h 48"/>
                  <a:gd name="T2" fmla="*/ 2147483646 w 51"/>
                  <a:gd name="T3" fmla="*/ 2147483646 h 48"/>
                  <a:gd name="T4" fmla="*/ 2147483646 w 51"/>
                  <a:gd name="T5" fmla="*/ 2147483646 h 48"/>
                  <a:gd name="T6" fmla="*/ 2147483646 w 51"/>
                  <a:gd name="T7" fmla="*/ 2147483646 h 48"/>
                  <a:gd name="T8" fmla="*/ 2147483646 w 51"/>
                  <a:gd name="T9" fmla="*/ 2147483646 h 48"/>
                  <a:gd name="T10" fmla="*/ 2147483646 w 51"/>
                  <a:gd name="T11" fmla="*/ 2147483646 h 48"/>
                  <a:gd name="T12" fmla="*/ 2147483646 w 51"/>
                  <a:gd name="T13" fmla="*/ 2147483646 h 48"/>
                  <a:gd name="T14" fmla="*/ 2147483646 w 51"/>
                  <a:gd name="T15" fmla="*/ 2147483646 h 48"/>
                  <a:gd name="T16" fmla="*/ 2147483646 w 51"/>
                  <a:gd name="T17" fmla="*/ 2147483646 h 48"/>
                  <a:gd name="T18" fmla="*/ 2147483646 w 51"/>
                  <a:gd name="T19" fmla="*/ 2147483646 h 48"/>
                  <a:gd name="T20" fmla="*/ 2147483646 w 51"/>
                  <a:gd name="T21" fmla="*/ 2147483646 h 48"/>
                  <a:gd name="T22" fmla="*/ 0 w 51"/>
                  <a:gd name="T23" fmla="*/ 2147483646 h 48"/>
                  <a:gd name="T24" fmla="*/ 0 w 51"/>
                  <a:gd name="T25" fmla="*/ 2147483646 h 48"/>
                  <a:gd name="T26" fmla="*/ 2147483646 w 51"/>
                  <a:gd name="T27" fmla="*/ 2147483646 h 48"/>
                  <a:gd name="T28" fmla="*/ 2147483646 w 51"/>
                  <a:gd name="T29" fmla="*/ 2147483646 h 48"/>
                  <a:gd name="T30" fmla="*/ 2147483646 w 51"/>
                  <a:gd name="T31" fmla="*/ 2147483646 h 48"/>
                  <a:gd name="T32" fmla="*/ 2147483646 w 51"/>
                  <a:gd name="T33" fmla="*/ 2147483646 h 48"/>
                  <a:gd name="T34" fmla="*/ 2147483646 w 51"/>
                  <a:gd name="T35" fmla="*/ 2147483646 h 48"/>
                  <a:gd name="T36" fmla="*/ 2147483646 w 51"/>
                  <a:gd name="T37" fmla="*/ 2147483646 h 48"/>
                  <a:gd name="T38" fmla="*/ 2147483646 w 51"/>
                  <a:gd name="T39" fmla="*/ 2147483646 h 48"/>
                  <a:gd name="T40" fmla="*/ 2147483646 w 51"/>
                  <a:gd name="T41" fmla="*/ 2147483646 h 48"/>
                  <a:gd name="T42" fmla="*/ 2147483646 w 51"/>
                  <a:gd name="T43" fmla="*/ 2147483646 h 48"/>
                  <a:gd name="T44" fmla="*/ 2147483646 w 51"/>
                  <a:gd name="T45" fmla="*/ 2147483646 h 48"/>
                  <a:gd name="T46" fmla="*/ 2147483646 w 51"/>
                  <a:gd name="T47" fmla="*/ 2147483646 h 48"/>
                  <a:gd name="T48" fmla="*/ 2147483646 w 51"/>
                  <a:gd name="T49" fmla="*/ 2147483646 h 48"/>
                  <a:gd name="T50" fmla="*/ 2147483646 w 51"/>
                  <a:gd name="T51" fmla="*/ 2147483646 h 48"/>
                  <a:gd name="T52" fmla="*/ 2147483646 w 51"/>
                  <a:gd name="T53" fmla="*/ 2147483646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 h="48">
                    <a:moveTo>
                      <a:pt x="21" y="23"/>
                    </a:moveTo>
                    <a:cubicBezTo>
                      <a:pt x="25" y="31"/>
                      <a:pt x="25" y="31"/>
                      <a:pt x="25" y="31"/>
                    </a:cubicBezTo>
                    <a:cubicBezTo>
                      <a:pt x="27" y="34"/>
                      <a:pt x="29" y="36"/>
                      <a:pt x="30" y="37"/>
                    </a:cubicBezTo>
                    <a:cubicBezTo>
                      <a:pt x="34" y="39"/>
                      <a:pt x="35" y="35"/>
                      <a:pt x="36" y="36"/>
                    </a:cubicBezTo>
                    <a:cubicBezTo>
                      <a:pt x="36" y="36"/>
                      <a:pt x="36" y="37"/>
                      <a:pt x="36" y="37"/>
                    </a:cubicBezTo>
                    <a:cubicBezTo>
                      <a:pt x="35" y="39"/>
                      <a:pt x="34" y="40"/>
                      <a:pt x="33" y="42"/>
                    </a:cubicBezTo>
                    <a:cubicBezTo>
                      <a:pt x="32" y="44"/>
                      <a:pt x="31" y="46"/>
                      <a:pt x="30" y="47"/>
                    </a:cubicBezTo>
                    <a:cubicBezTo>
                      <a:pt x="29" y="48"/>
                      <a:pt x="29" y="48"/>
                      <a:pt x="29" y="47"/>
                    </a:cubicBezTo>
                    <a:cubicBezTo>
                      <a:pt x="28" y="47"/>
                      <a:pt x="31" y="45"/>
                      <a:pt x="26" y="35"/>
                    </a:cubicBezTo>
                    <a:cubicBezTo>
                      <a:pt x="19" y="23"/>
                      <a:pt x="19" y="23"/>
                      <a:pt x="19" y="23"/>
                    </a:cubicBezTo>
                    <a:cubicBezTo>
                      <a:pt x="7" y="15"/>
                      <a:pt x="7" y="15"/>
                      <a:pt x="7" y="15"/>
                    </a:cubicBezTo>
                    <a:cubicBezTo>
                      <a:pt x="3" y="12"/>
                      <a:pt x="2" y="18"/>
                      <a:pt x="0" y="17"/>
                    </a:cubicBezTo>
                    <a:cubicBezTo>
                      <a:pt x="0" y="17"/>
                      <a:pt x="0" y="17"/>
                      <a:pt x="0" y="16"/>
                    </a:cubicBezTo>
                    <a:cubicBezTo>
                      <a:pt x="2" y="13"/>
                      <a:pt x="4" y="11"/>
                      <a:pt x="5" y="9"/>
                    </a:cubicBezTo>
                    <a:cubicBezTo>
                      <a:pt x="6" y="6"/>
                      <a:pt x="8" y="4"/>
                      <a:pt x="9" y="1"/>
                    </a:cubicBezTo>
                    <a:cubicBezTo>
                      <a:pt x="10" y="0"/>
                      <a:pt x="10" y="0"/>
                      <a:pt x="11" y="1"/>
                    </a:cubicBezTo>
                    <a:cubicBezTo>
                      <a:pt x="12" y="2"/>
                      <a:pt x="7" y="5"/>
                      <a:pt x="11" y="7"/>
                    </a:cubicBezTo>
                    <a:cubicBezTo>
                      <a:pt x="23" y="15"/>
                      <a:pt x="23" y="15"/>
                      <a:pt x="23" y="15"/>
                    </a:cubicBezTo>
                    <a:cubicBezTo>
                      <a:pt x="43" y="16"/>
                      <a:pt x="43" y="16"/>
                      <a:pt x="43" y="16"/>
                    </a:cubicBezTo>
                    <a:cubicBezTo>
                      <a:pt x="49" y="16"/>
                      <a:pt x="49" y="12"/>
                      <a:pt x="50" y="13"/>
                    </a:cubicBezTo>
                    <a:cubicBezTo>
                      <a:pt x="51" y="13"/>
                      <a:pt x="51" y="14"/>
                      <a:pt x="50" y="14"/>
                    </a:cubicBezTo>
                    <a:cubicBezTo>
                      <a:pt x="49" y="17"/>
                      <a:pt x="47" y="19"/>
                      <a:pt x="46" y="21"/>
                    </a:cubicBezTo>
                    <a:cubicBezTo>
                      <a:pt x="44" y="24"/>
                      <a:pt x="43" y="26"/>
                      <a:pt x="41" y="29"/>
                    </a:cubicBezTo>
                    <a:cubicBezTo>
                      <a:pt x="41" y="30"/>
                      <a:pt x="40" y="30"/>
                      <a:pt x="40" y="30"/>
                    </a:cubicBezTo>
                    <a:cubicBezTo>
                      <a:pt x="39" y="29"/>
                      <a:pt x="42" y="26"/>
                      <a:pt x="39" y="25"/>
                    </a:cubicBezTo>
                    <a:cubicBezTo>
                      <a:pt x="38" y="24"/>
                      <a:pt x="37" y="24"/>
                      <a:pt x="36" y="24"/>
                    </a:cubicBezTo>
                    <a:lnTo>
                      <a:pt x="21" y="2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Freeform 36"/>
              <p:cNvSpPr>
                <a:spLocks noChangeArrowheads="1"/>
              </p:cNvSpPr>
              <p:nvPr/>
            </p:nvSpPr>
            <p:spPr bwMode="auto">
              <a:xfrm>
                <a:off x="215900" y="1258888"/>
                <a:ext cx="188912" cy="161925"/>
              </a:xfrm>
              <a:custGeom>
                <a:avLst/>
                <a:gdLst>
                  <a:gd name="T0" fmla="*/ 2147483646 w 50"/>
                  <a:gd name="T1" fmla="*/ 2147483646 h 43"/>
                  <a:gd name="T2" fmla="*/ 2147483646 w 50"/>
                  <a:gd name="T3" fmla="*/ 2147483646 h 43"/>
                  <a:gd name="T4" fmla="*/ 2147483646 w 50"/>
                  <a:gd name="T5" fmla="*/ 2147483646 h 43"/>
                  <a:gd name="T6" fmla="*/ 2147483646 w 50"/>
                  <a:gd name="T7" fmla="*/ 2147483646 h 43"/>
                  <a:gd name="T8" fmla="*/ 2147483646 w 50"/>
                  <a:gd name="T9" fmla="*/ 2147483646 h 43"/>
                  <a:gd name="T10" fmla="*/ 2147483646 w 50"/>
                  <a:gd name="T11" fmla="*/ 2147483646 h 43"/>
                  <a:gd name="T12" fmla="*/ 2147483646 w 50"/>
                  <a:gd name="T13" fmla="*/ 2147483646 h 43"/>
                  <a:gd name="T14" fmla="*/ 2147483646 w 50"/>
                  <a:gd name="T15" fmla="*/ 2147483646 h 43"/>
                  <a:gd name="T16" fmla="*/ 0 w 50"/>
                  <a:gd name="T17" fmla="*/ 2147483646 h 43"/>
                  <a:gd name="T18" fmla="*/ 2147483646 w 50"/>
                  <a:gd name="T19" fmla="*/ 2147483646 h 43"/>
                  <a:gd name="T20" fmla="*/ 2147483646 w 50"/>
                  <a:gd name="T21" fmla="*/ 2147483646 h 43"/>
                  <a:gd name="T22" fmla="*/ 2147483646 w 50"/>
                  <a:gd name="T23" fmla="*/ 2147483646 h 43"/>
                  <a:gd name="T24" fmla="*/ 2147483646 w 50"/>
                  <a:gd name="T25" fmla="*/ 2147483646 h 43"/>
                  <a:gd name="T26" fmla="*/ 2147483646 w 50"/>
                  <a:gd name="T27" fmla="*/ 2147483646 h 43"/>
                  <a:gd name="T28" fmla="*/ 2147483646 w 50"/>
                  <a:gd name="T29" fmla="*/ 2147483646 h 43"/>
                  <a:gd name="T30" fmla="*/ 2147483646 w 50"/>
                  <a:gd name="T31" fmla="*/ 2147483646 h 43"/>
                  <a:gd name="T32" fmla="*/ 2147483646 w 50"/>
                  <a:gd name="T33" fmla="*/ 2147483646 h 43"/>
                  <a:gd name="T34" fmla="*/ 2147483646 w 50"/>
                  <a:gd name="T35" fmla="*/ 2147483646 h 43"/>
                  <a:gd name="T36" fmla="*/ 2147483646 w 50"/>
                  <a:gd name="T37" fmla="*/ 2147483646 h 43"/>
                  <a:gd name="T38" fmla="*/ 2147483646 w 50"/>
                  <a:gd name="T39" fmla="*/ 2147483646 h 43"/>
                  <a:gd name="T40" fmla="*/ 2147483646 w 50"/>
                  <a:gd name="T41" fmla="*/ 2147483646 h 43"/>
                  <a:gd name="T42" fmla="*/ 2147483646 w 50"/>
                  <a:gd name="T43" fmla="*/ 2147483646 h 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3">
                    <a:moveTo>
                      <a:pt x="35" y="32"/>
                    </a:moveTo>
                    <a:cubicBezTo>
                      <a:pt x="35" y="33"/>
                      <a:pt x="35" y="33"/>
                      <a:pt x="34" y="32"/>
                    </a:cubicBezTo>
                    <a:cubicBezTo>
                      <a:pt x="34" y="32"/>
                      <a:pt x="35" y="31"/>
                      <a:pt x="36" y="31"/>
                    </a:cubicBezTo>
                    <a:cubicBezTo>
                      <a:pt x="41" y="25"/>
                      <a:pt x="46" y="18"/>
                      <a:pt x="41" y="11"/>
                    </a:cubicBezTo>
                    <a:cubicBezTo>
                      <a:pt x="38" y="6"/>
                      <a:pt x="33" y="4"/>
                      <a:pt x="29" y="7"/>
                    </a:cubicBezTo>
                    <a:cubicBezTo>
                      <a:pt x="19" y="14"/>
                      <a:pt x="37" y="31"/>
                      <a:pt x="25" y="39"/>
                    </a:cubicBezTo>
                    <a:cubicBezTo>
                      <a:pt x="19" y="43"/>
                      <a:pt x="11" y="41"/>
                      <a:pt x="7" y="35"/>
                    </a:cubicBezTo>
                    <a:cubicBezTo>
                      <a:pt x="4" y="30"/>
                      <a:pt x="4" y="26"/>
                      <a:pt x="3" y="25"/>
                    </a:cubicBezTo>
                    <a:cubicBezTo>
                      <a:pt x="2" y="23"/>
                      <a:pt x="1" y="25"/>
                      <a:pt x="0" y="24"/>
                    </a:cubicBezTo>
                    <a:cubicBezTo>
                      <a:pt x="0" y="23"/>
                      <a:pt x="0" y="23"/>
                      <a:pt x="1" y="23"/>
                    </a:cubicBezTo>
                    <a:cubicBezTo>
                      <a:pt x="10" y="15"/>
                      <a:pt x="10" y="15"/>
                      <a:pt x="10" y="15"/>
                    </a:cubicBezTo>
                    <a:cubicBezTo>
                      <a:pt x="11" y="14"/>
                      <a:pt x="11" y="14"/>
                      <a:pt x="11" y="14"/>
                    </a:cubicBezTo>
                    <a:cubicBezTo>
                      <a:pt x="12" y="14"/>
                      <a:pt x="12" y="14"/>
                      <a:pt x="12" y="14"/>
                    </a:cubicBezTo>
                    <a:cubicBezTo>
                      <a:pt x="13" y="15"/>
                      <a:pt x="11" y="15"/>
                      <a:pt x="10" y="17"/>
                    </a:cubicBezTo>
                    <a:cubicBezTo>
                      <a:pt x="6" y="23"/>
                      <a:pt x="4" y="28"/>
                      <a:pt x="8" y="34"/>
                    </a:cubicBezTo>
                    <a:cubicBezTo>
                      <a:pt x="11" y="38"/>
                      <a:pt x="14" y="39"/>
                      <a:pt x="18" y="37"/>
                    </a:cubicBezTo>
                    <a:cubicBezTo>
                      <a:pt x="26" y="31"/>
                      <a:pt x="8" y="14"/>
                      <a:pt x="22" y="5"/>
                    </a:cubicBezTo>
                    <a:cubicBezTo>
                      <a:pt x="28" y="0"/>
                      <a:pt x="37" y="2"/>
                      <a:pt x="42" y="10"/>
                    </a:cubicBezTo>
                    <a:cubicBezTo>
                      <a:pt x="46" y="15"/>
                      <a:pt x="45" y="19"/>
                      <a:pt x="46" y="21"/>
                    </a:cubicBezTo>
                    <a:cubicBezTo>
                      <a:pt x="48" y="23"/>
                      <a:pt x="49" y="21"/>
                      <a:pt x="50" y="22"/>
                    </a:cubicBezTo>
                    <a:cubicBezTo>
                      <a:pt x="50" y="23"/>
                      <a:pt x="50" y="23"/>
                      <a:pt x="50" y="23"/>
                    </a:cubicBezTo>
                    <a:lnTo>
                      <a:pt x="35" y="3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Freeform 37"/>
              <p:cNvSpPr>
                <a:spLocks noChangeArrowheads="1"/>
              </p:cNvSpPr>
              <p:nvPr/>
            </p:nvSpPr>
            <p:spPr bwMode="auto">
              <a:xfrm>
                <a:off x="120650" y="1063625"/>
                <a:ext cx="200025" cy="206375"/>
              </a:xfrm>
              <a:custGeom>
                <a:avLst/>
                <a:gdLst>
                  <a:gd name="T0" fmla="*/ 2147483646 w 53"/>
                  <a:gd name="T1" fmla="*/ 2147483646 h 55"/>
                  <a:gd name="T2" fmla="*/ 2147483646 w 53"/>
                  <a:gd name="T3" fmla="*/ 2147483646 h 55"/>
                  <a:gd name="T4" fmla="*/ 2147483646 w 53"/>
                  <a:gd name="T5" fmla="*/ 2147483646 h 55"/>
                  <a:gd name="T6" fmla="*/ 2147483646 w 53"/>
                  <a:gd name="T7" fmla="*/ 2147483646 h 55"/>
                  <a:gd name="T8" fmla="*/ 2147483646 w 53"/>
                  <a:gd name="T9" fmla="*/ 2147483646 h 55"/>
                  <a:gd name="T10" fmla="*/ 2147483646 w 53"/>
                  <a:gd name="T11" fmla="*/ 2147483646 h 55"/>
                  <a:gd name="T12" fmla="*/ 2147483646 w 53"/>
                  <a:gd name="T13" fmla="*/ 2147483646 h 55"/>
                  <a:gd name="T14" fmla="*/ 2147483646 w 53"/>
                  <a:gd name="T15" fmla="*/ 2147483646 h 55"/>
                  <a:gd name="T16" fmla="*/ 2147483646 w 53"/>
                  <a:gd name="T17" fmla="*/ 2147483646 h 55"/>
                  <a:gd name="T18" fmla="*/ 2147483646 w 53"/>
                  <a:gd name="T19" fmla="*/ 2147483646 h 55"/>
                  <a:gd name="T20" fmla="*/ 2147483646 w 53"/>
                  <a:gd name="T21" fmla="*/ 2147483646 h 55"/>
                  <a:gd name="T22" fmla="*/ 2147483646 w 53"/>
                  <a:gd name="T23" fmla="*/ 2147483646 h 55"/>
                  <a:gd name="T24" fmla="*/ 2147483646 w 53"/>
                  <a:gd name="T25" fmla="*/ 2147483646 h 55"/>
                  <a:gd name="T26" fmla="*/ 0 w 53"/>
                  <a:gd name="T27" fmla="*/ 2147483646 h 55"/>
                  <a:gd name="T28" fmla="*/ 0 w 53"/>
                  <a:gd name="T29" fmla="*/ 2147483646 h 55"/>
                  <a:gd name="T30" fmla="*/ 2147483646 w 53"/>
                  <a:gd name="T31" fmla="*/ 2147483646 h 55"/>
                  <a:gd name="T32" fmla="*/ 2147483646 w 53"/>
                  <a:gd name="T33" fmla="*/ 2147483646 h 55"/>
                  <a:gd name="T34" fmla="*/ 2147483646 w 53"/>
                  <a:gd name="T35" fmla="*/ 0 h 55"/>
                  <a:gd name="T36" fmla="*/ 2147483646 w 53"/>
                  <a:gd name="T37" fmla="*/ 2147483646 h 55"/>
                  <a:gd name="T38" fmla="*/ 2147483646 w 53"/>
                  <a:gd name="T39" fmla="*/ 2147483646 h 55"/>
                  <a:gd name="T40" fmla="*/ 2147483646 w 53"/>
                  <a:gd name="T41" fmla="*/ 2147483646 h 55"/>
                  <a:gd name="T42" fmla="*/ 2147483646 w 53"/>
                  <a:gd name="T43" fmla="*/ 2147483646 h 55"/>
                  <a:gd name="T44" fmla="*/ 2147483646 w 53"/>
                  <a:gd name="T45" fmla="*/ 2147483646 h 55"/>
                  <a:gd name="T46" fmla="*/ 2147483646 w 53"/>
                  <a:gd name="T47" fmla="*/ 2147483646 h 55"/>
                  <a:gd name="T48" fmla="*/ 2147483646 w 53"/>
                  <a:gd name="T49" fmla="*/ 2147483646 h 55"/>
                  <a:gd name="T50" fmla="*/ 2147483646 w 53"/>
                  <a:gd name="T51" fmla="*/ 2147483646 h 55"/>
                  <a:gd name="T52" fmla="*/ 2147483646 w 53"/>
                  <a:gd name="T53" fmla="*/ 2147483646 h 55"/>
                  <a:gd name="T54" fmla="*/ 2147483646 w 53"/>
                  <a:gd name="T55" fmla="*/ 2147483646 h 55"/>
                  <a:gd name="T56" fmla="*/ 2147483646 w 53"/>
                  <a:gd name="T57" fmla="*/ 2147483646 h 55"/>
                  <a:gd name="T58" fmla="*/ 2147483646 w 53"/>
                  <a:gd name="T59" fmla="*/ 2147483646 h 55"/>
                  <a:gd name="T60" fmla="*/ 2147483646 w 53"/>
                  <a:gd name="T61" fmla="*/ 2147483646 h 55"/>
                  <a:gd name="T62" fmla="*/ 2147483646 w 53"/>
                  <a:gd name="T63" fmla="*/ 2147483646 h 55"/>
                  <a:gd name="T64" fmla="*/ 2147483646 w 53"/>
                  <a:gd name="T65" fmla="*/ 2147483646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3" h="55">
                    <a:moveTo>
                      <a:pt x="17" y="48"/>
                    </a:moveTo>
                    <a:cubicBezTo>
                      <a:pt x="12" y="50"/>
                      <a:pt x="16" y="54"/>
                      <a:pt x="14" y="55"/>
                    </a:cubicBezTo>
                    <a:cubicBezTo>
                      <a:pt x="14" y="55"/>
                      <a:pt x="14" y="55"/>
                      <a:pt x="13" y="54"/>
                    </a:cubicBezTo>
                    <a:cubicBezTo>
                      <a:pt x="12" y="51"/>
                      <a:pt x="12" y="48"/>
                      <a:pt x="11" y="46"/>
                    </a:cubicBezTo>
                    <a:cubicBezTo>
                      <a:pt x="10" y="43"/>
                      <a:pt x="9" y="41"/>
                      <a:pt x="8" y="38"/>
                    </a:cubicBezTo>
                    <a:cubicBezTo>
                      <a:pt x="8" y="37"/>
                      <a:pt x="8" y="36"/>
                      <a:pt x="8" y="36"/>
                    </a:cubicBezTo>
                    <a:cubicBezTo>
                      <a:pt x="10" y="36"/>
                      <a:pt x="9" y="41"/>
                      <a:pt x="14" y="40"/>
                    </a:cubicBezTo>
                    <a:cubicBezTo>
                      <a:pt x="27" y="35"/>
                      <a:pt x="27" y="35"/>
                      <a:pt x="27" y="35"/>
                    </a:cubicBezTo>
                    <a:cubicBezTo>
                      <a:pt x="22" y="20"/>
                      <a:pt x="22" y="20"/>
                      <a:pt x="22" y="20"/>
                    </a:cubicBezTo>
                    <a:cubicBezTo>
                      <a:pt x="9" y="25"/>
                      <a:pt x="9" y="25"/>
                      <a:pt x="9" y="25"/>
                    </a:cubicBezTo>
                    <a:cubicBezTo>
                      <a:pt x="4" y="26"/>
                      <a:pt x="8" y="31"/>
                      <a:pt x="7" y="31"/>
                    </a:cubicBezTo>
                    <a:cubicBezTo>
                      <a:pt x="6" y="31"/>
                      <a:pt x="6" y="31"/>
                      <a:pt x="5" y="30"/>
                    </a:cubicBezTo>
                    <a:cubicBezTo>
                      <a:pt x="4" y="27"/>
                      <a:pt x="4" y="24"/>
                      <a:pt x="3" y="22"/>
                    </a:cubicBezTo>
                    <a:cubicBezTo>
                      <a:pt x="2" y="20"/>
                      <a:pt x="1" y="17"/>
                      <a:pt x="0" y="14"/>
                    </a:cubicBezTo>
                    <a:cubicBezTo>
                      <a:pt x="0" y="13"/>
                      <a:pt x="0" y="13"/>
                      <a:pt x="0" y="13"/>
                    </a:cubicBezTo>
                    <a:cubicBezTo>
                      <a:pt x="2" y="12"/>
                      <a:pt x="1" y="18"/>
                      <a:pt x="6" y="16"/>
                    </a:cubicBezTo>
                    <a:cubicBezTo>
                      <a:pt x="36" y="6"/>
                      <a:pt x="36" y="6"/>
                      <a:pt x="36" y="6"/>
                    </a:cubicBezTo>
                    <a:cubicBezTo>
                      <a:pt x="41" y="5"/>
                      <a:pt x="37" y="0"/>
                      <a:pt x="38" y="0"/>
                    </a:cubicBezTo>
                    <a:cubicBezTo>
                      <a:pt x="39" y="0"/>
                      <a:pt x="39" y="0"/>
                      <a:pt x="39" y="1"/>
                    </a:cubicBezTo>
                    <a:cubicBezTo>
                      <a:pt x="40" y="4"/>
                      <a:pt x="41" y="7"/>
                      <a:pt x="42" y="9"/>
                    </a:cubicBezTo>
                    <a:cubicBezTo>
                      <a:pt x="43" y="11"/>
                      <a:pt x="44" y="14"/>
                      <a:pt x="45" y="17"/>
                    </a:cubicBezTo>
                    <a:cubicBezTo>
                      <a:pt x="45" y="18"/>
                      <a:pt x="45" y="18"/>
                      <a:pt x="44" y="18"/>
                    </a:cubicBezTo>
                    <a:cubicBezTo>
                      <a:pt x="43" y="19"/>
                      <a:pt x="43" y="13"/>
                      <a:pt x="39" y="15"/>
                    </a:cubicBezTo>
                    <a:cubicBezTo>
                      <a:pt x="24" y="20"/>
                      <a:pt x="24" y="20"/>
                      <a:pt x="24" y="20"/>
                    </a:cubicBezTo>
                    <a:cubicBezTo>
                      <a:pt x="29" y="35"/>
                      <a:pt x="29" y="35"/>
                      <a:pt x="29" y="35"/>
                    </a:cubicBezTo>
                    <a:cubicBezTo>
                      <a:pt x="44" y="30"/>
                      <a:pt x="44" y="30"/>
                      <a:pt x="44" y="30"/>
                    </a:cubicBezTo>
                    <a:cubicBezTo>
                      <a:pt x="49" y="28"/>
                      <a:pt x="45" y="24"/>
                      <a:pt x="46" y="24"/>
                    </a:cubicBezTo>
                    <a:cubicBezTo>
                      <a:pt x="47" y="23"/>
                      <a:pt x="47" y="24"/>
                      <a:pt x="47" y="24"/>
                    </a:cubicBezTo>
                    <a:cubicBezTo>
                      <a:pt x="48" y="27"/>
                      <a:pt x="49" y="30"/>
                      <a:pt x="50" y="33"/>
                    </a:cubicBezTo>
                    <a:cubicBezTo>
                      <a:pt x="51" y="35"/>
                      <a:pt x="52" y="38"/>
                      <a:pt x="53" y="41"/>
                    </a:cubicBezTo>
                    <a:cubicBezTo>
                      <a:pt x="53" y="41"/>
                      <a:pt x="53" y="42"/>
                      <a:pt x="52" y="42"/>
                    </a:cubicBezTo>
                    <a:cubicBezTo>
                      <a:pt x="51" y="42"/>
                      <a:pt x="51" y="37"/>
                      <a:pt x="47" y="38"/>
                    </a:cubicBezTo>
                    <a:lnTo>
                      <a:pt x="17" y="4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Freeform 38"/>
              <p:cNvSpPr>
                <a:spLocks noChangeArrowheads="1"/>
              </p:cNvSpPr>
              <p:nvPr/>
            </p:nvSpPr>
            <p:spPr bwMode="auto">
              <a:xfrm>
                <a:off x="101600" y="893763"/>
                <a:ext cx="163512" cy="146050"/>
              </a:xfrm>
              <a:custGeom>
                <a:avLst/>
                <a:gdLst>
                  <a:gd name="T0" fmla="*/ 2147483646 w 43"/>
                  <a:gd name="T1" fmla="*/ 2147483646 h 39"/>
                  <a:gd name="T2" fmla="*/ 2147483646 w 43"/>
                  <a:gd name="T3" fmla="*/ 2147483646 h 39"/>
                  <a:gd name="T4" fmla="*/ 2147483646 w 43"/>
                  <a:gd name="T5" fmla="*/ 2147483646 h 39"/>
                  <a:gd name="T6" fmla="*/ 2147483646 w 43"/>
                  <a:gd name="T7" fmla="*/ 2147483646 h 39"/>
                  <a:gd name="T8" fmla="*/ 0 w 43"/>
                  <a:gd name="T9" fmla="*/ 2147483646 h 39"/>
                  <a:gd name="T10" fmla="*/ 2147483646 w 43"/>
                  <a:gd name="T11" fmla="*/ 2147483646 h 39"/>
                  <a:gd name="T12" fmla="*/ 2147483646 w 43"/>
                  <a:gd name="T13" fmla="*/ 2147483646 h 39"/>
                  <a:gd name="T14" fmla="*/ 2147483646 w 43"/>
                  <a:gd name="T15" fmla="*/ 2147483646 h 39"/>
                  <a:gd name="T16" fmla="*/ 2147483646 w 43"/>
                  <a:gd name="T17" fmla="*/ 2147483646 h 39"/>
                  <a:gd name="T18" fmla="*/ 2147483646 w 43"/>
                  <a:gd name="T19" fmla="*/ 2147483646 h 39"/>
                  <a:gd name="T20" fmla="*/ 2147483646 w 43"/>
                  <a:gd name="T21" fmla="*/ 2147483646 h 39"/>
                  <a:gd name="T22" fmla="*/ 2147483646 w 43"/>
                  <a:gd name="T23" fmla="*/ 2147483646 h 39"/>
                  <a:gd name="T24" fmla="*/ 2147483646 w 43"/>
                  <a:gd name="T25" fmla="*/ 2147483646 h 39"/>
                  <a:gd name="T26" fmla="*/ 2147483646 w 43"/>
                  <a:gd name="T27" fmla="*/ 2147483646 h 39"/>
                  <a:gd name="T28" fmla="*/ 2147483646 w 43"/>
                  <a:gd name="T29" fmla="*/ 2147483646 h 39"/>
                  <a:gd name="T30" fmla="*/ 2147483646 w 43"/>
                  <a:gd name="T31" fmla="*/ 2147483646 h 39"/>
                  <a:gd name="T32" fmla="*/ 2147483646 w 43"/>
                  <a:gd name="T33" fmla="*/ 2147483646 h 39"/>
                  <a:gd name="T34" fmla="*/ 2147483646 w 43"/>
                  <a:gd name="T35" fmla="*/ 2147483646 h 39"/>
                  <a:gd name="T36" fmla="*/ 2147483646 w 43"/>
                  <a:gd name="T37" fmla="*/ 2147483646 h 39"/>
                  <a:gd name="T38" fmla="*/ 2147483646 w 43"/>
                  <a:gd name="T39" fmla="*/ 2147483646 h 39"/>
                  <a:gd name="T40" fmla="*/ 2147483646 w 43"/>
                  <a:gd name="T41" fmla="*/ 2147483646 h 39"/>
                  <a:gd name="T42" fmla="*/ 2147483646 w 43"/>
                  <a:gd name="T43" fmla="*/ 2147483646 h 39"/>
                  <a:gd name="T44" fmla="*/ 2147483646 w 43"/>
                  <a:gd name="T45" fmla="*/ 2147483646 h 39"/>
                  <a:gd name="T46" fmla="*/ 2147483646 w 43"/>
                  <a:gd name="T47" fmla="*/ 2147483646 h 39"/>
                  <a:gd name="T48" fmla="*/ 2147483646 w 43"/>
                  <a:gd name="T49" fmla="*/ 2147483646 h 39"/>
                  <a:gd name="T50" fmla="*/ 2147483646 w 43"/>
                  <a:gd name="T51" fmla="*/ 0 h 39"/>
                  <a:gd name="T52" fmla="*/ 2147483646 w 43"/>
                  <a:gd name="T53" fmla="*/ 0 h 39"/>
                  <a:gd name="T54" fmla="*/ 2147483646 w 43"/>
                  <a:gd name="T55" fmla="*/ 2147483646 h 39"/>
                  <a:gd name="T56" fmla="*/ 2147483646 w 43"/>
                  <a:gd name="T57" fmla="*/ 2147483646 h 39"/>
                  <a:gd name="T58" fmla="*/ 2147483646 w 43"/>
                  <a:gd name="T59" fmla="*/ 2147483646 h 39"/>
                  <a:gd name="T60" fmla="*/ 2147483646 w 43"/>
                  <a:gd name="T61" fmla="*/ 2147483646 h 39"/>
                  <a:gd name="T62" fmla="*/ 2147483646 w 43"/>
                  <a:gd name="T63" fmla="*/ 2147483646 h 39"/>
                  <a:gd name="T64" fmla="*/ 2147483646 w 43"/>
                  <a:gd name="T65" fmla="*/ 2147483646 h 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 h="39">
                    <a:moveTo>
                      <a:pt x="6" y="33"/>
                    </a:moveTo>
                    <a:cubicBezTo>
                      <a:pt x="1" y="33"/>
                      <a:pt x="4" y="39"/>
                      <a:pt x="2" y="39"/>
                    </a:cubicBezTo>
                    <a:cubicBezTo>
                      <a:pt x="2" y="39"/>
                      <a:pt x="1" y="38"/>
                      <a:pt x="1" y="37"/>
                    </a:cubicBezTo>
                    <a:cubicBezTo>
                      <a:pt x="1" y="34"/>
                      <a:pt x="1" y="31"/>
                      <a:pt x="1" y="29"/>
                    </a:cubicBezTo>
                    <a:cubicBezTo>
                      <a:pt x="1" y="21"/>
                      <a:pt x="0" y="14"/>
                      <a:pt x="0" y="7"/>
                    </a:cubicBezTo>
                    <a:cubicBezTo>
                      <a:pt x="11" y="3"/>
                      <a:pt x="11" y="3"/>
                      <a:pt x="11" y="3"/>
                    </a:cubicBezTo>
                    <a:cubicBezTo>
                      <a:pt x="12" y="3"/>
                      <a:pt x="13" y="3"/>
                      <a:pt x="13" y="3"/>
                    </a:cubicBezTo>
                    <a:cubicBezTo>
                      <a:pt x="13" y="3"/>
                      <a:pt x="13" y="3"/>
                      <a:pt x="13" y="4"/>
                    </a:cubicBezTo>
                    <a:cubicBezTo>
                      <a:pt x="14" y="4"/>
                      <a:pt x="12" y="4"/>
                      <a:pt x="9" y="7"/>
                    </a:cubicBezTo>
                    <a:cubicBezTo>
                      <a:pt x="4" y="10"/>
                      <a:pt x="2" y="14"/>
                      <a:pt x="2" y="21"/>
                    </a:cubicBezTo>
                    <a:cubicBezTo>
                      <a:pt x="2" y="24"/>
                      <a:pt x="2" y="24"/>
                      <a:pt x="2" y="24"/>
                    </a:cubicBezTo>
                    <a:cubicBezTo>
                      <a:pt x="20" y="24"/>
                      <a:pt x="20" y="24"/>
                      <a:pt x="20" y="24"/>
                    </a:cubicBezTo>
                    <a:cubicBezTo>
                      <a:pt x="20" y="22"/>
                      <a:pt x="20" y="22"/>
                      <a:pt x="20" y="22"/>
                    </a:cubicBezTo>
                    <a:cubicBezTo>
                      <a:pt x="19" y="18"/>
                      <a:pt x="16" y="15"/>
                      <a:pt x="12" y="15"/>
                    </a:cubicBezTo>
                    <a:cubicBezTo>
                      <a:pt x="11" y="15"/>
                      <a:pt x="10" y="15"/>
                      <a:pt x="10" y="14"/>
                    </a:cubicBezTo>
                    <a:cubicBezTo>
                      <a:pt x="10" y="14"/>
                      <a:pt x="10" y="13"/>
                      <a:pt x="11" y="13"/>
                    </a:cubicBezTo>
                    <a:cubicBezTo>
                      <a:pt x="30" y="13"/>
                      <a:pt x="30" y="13"/>
                      <a:pt x="30" y="13"/>
                    </a:cubicBezTo>
                    <a:cubicBezTo>
                      <a:pt x="30" y="12"/>
                      <a:pt x="31" y="13"/>
                      <a:pt x="31" y="13"/>
                    </a:cubicBezTo>
                    <a:cubicBezTo>
                      <a:pt x="31" y="14"/>
                      <a:pt x="30" y="14"/>
                      <a:pt x="29" y="14"/>
                    </a:cubicBezTo>
                    <a:cubicBezTo>
                      <a:pt x="24" y="15"/>
                      <a:pt x="21" y="18"/>
                      <a:pt x="21" y="22"/>
                    </a:cubicBezTo>
                    <a:cubicBezTo>
                      <a:pt x="21" y="24"/>
                      <a:pt x="21" y="24"/>
                      <a:pt x="21" y="24"/>
                    </a:cubicBezTo>
                    <a:cubicBezTo>
                      <a:pt x="37" y="23"/>
                      <a:pt x="37" y="23"/>
                      <a:pt x="37" y="23"/>
                    </a:cubicBezTo>
                    <a:cubicBezTo>
                      <a:pt x="39" y="23"/>
                      <a:pt x="41" y="21"/>
                      <a:pt x="41" y="18"/>
                    </a:cubicBezTo>
                    <a:cubicBezTo>
                      <a:pt x="40" y="8"/>
                      <a:pt x="33" y="3"/>
                      <a:pt x="27" y="2"/>
                    </a:cubicBezTo>
                    <a:cubicBezTo>
                      <a:pt x="26" y="1"/>
                      <a:pt x="25" y="1"/>
                      <a:pt x="25" y="1"/>
                    </a:cubicBezTo>
                    <a:cubicBezTo>
                      <a:pt x="25" y="0"/>
                      <a:pt x="26" y="0"/>
                      <a:pt x="26" y="0"/>
                    </a:cubicBezTo>
                    <a:cubicBezTo>
                      <a:pt x="26" y="0"/>
                      <a:pt x="27" y="0"/>
                      <a:pt x="28" y="0"/>
                    </a:cubicBezTo>
                    <a:cubicBezTo>
                      <a:pt x="41" y="2"/>
                      <a:pt x="41" y="2"/>
                      <a:pt x="41" y="2"/>
                    </a:cubicBezTo>
                    <a:cubicBezTo>
                      <a:pt x="42" y="10"/>
                      <a:pt x="42" y="19"/>
                      <a:pt x="42" y="27"/>
                    </a:cubicBezTo>
                    <a:cubicBezTo>
                      <a:pt x="43" y="29"/>
                      <a:pt x="43" y="32"/>
                      <a:pt x="43" y="35"/>
                    </a:cubicBezTo>
                    <a:cubicBezTo>
                      <a:pt x="43" y="36"/>
                      <a:pt x="43" y="37"/>
                      <a:pt x="42" y="37"/>
                    </a:cubicBezTo>
                    <a:cubicBezTo>
                      <a:pt x="41" y="37"/>
                      <a:pt x="43" y="31"/>
                      <a:pt x="38" y="32"/>
                    </a:cubicBezTo>
                    <a:lnTo>
                      <a:pt x="6" y="3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 name="Freeform 39"/>
              <p:cNvSpPr>
                <a:spLocks noChangeArrowheads="1"/>
              </p:cNvSpPr>
              <p:nvPr/>
            </p:nvSpPr>
            <p:spPr bwMode="auto">
              <a:xfrm>
                <a:off x="106362" y="666750"/>
                <a:ext cx="188912" cy="200025"/>
              </a:xfrm>
              <a:custGeom>
                <a:avLst/>
                <a:gdLst>
                  <a:gd name="T0" fmla="*/ 2147483646 w 50"/>
                  <a:gd name="T1" fmla="*/ 2147483646 h 53"/>
                  <a:gd name="T2" fmla="*/ 2147483646 w 50"/>
                  <a:gd name="T3" fmla="*/ 2147483646 h 53"/>
                  <a:gd name="T4" fmla="*/ 2147483646 w 50"/>
                  <a:gd name="T5" fmla="*/ 2147483646 h 53"/>
                  <a:gd name="T6" fmla="*/ 2147483646 w 50"/>
                  <a:gd name="T7" fmla="*/ 2147483646 h 53"/>
                  <a:gd name="T8" fmla="*/ 2147483646 w 50"/>
                  <a:gd name="T9" fmla="*/ 2147483646 h 53"/>
                  <a:gd name="T10" fmla="*/ 2147483646 w 50"/>
                  <a:gd name="T11" fmla="*/ 2147483646 h 53"/>
                  <a:gd name="T12" fmla="*/ 2147483646 w 50"/>
                  <a:gd name="T13" fmla="*/ 2147483646 h 53"/>
                  <a:gd name="T14" fmla="*/ 2147483646 w 50"/>
                  <a:gd name="T15" fmla="*/ 2147483646 h 53"/>
                  <a:gd name="T16" fmla="*/ 2147483646 w 50"/>
                  <a:gd name="T17" fmla="*/ 2147483646 h 53"/>
                  <a:gd name="T18" fmla="*/ 2147483646 w 50"/>
                  <a:gd name="T19" fmla="*/ 2147483646 h 53"/>
                  <a:gd name="T20" fmla="*/ 2147483646 w 50"/>
                  <a:gd name="T21" fmla="*/ 2147483646 h 53"/>
                  <a:gd name="T22" fmla="*/ 0 w 50"/>
                  <a:gd name="T23" fmla="*/ 2147483646 h 53"/>
                  <a:gd name="T24" fmla="*/ 0 w 50"/>
                  <a:gd name="T25" fmla="*/ 2147483646 h 53"/>
                  <a:gd name="T26" fmla="*/ 2147483646 w 50"/>
                  <a:gd name="T27" fmla="*/ 2147483646 h 53"/>
                  <a:gd name="T28" fmla="*/ 2147483646 w 50"/>
                  <a:gd name="T29" fmla="*/ 2147483646 h 53"/>
                  <a:gd name="T30" fmla="*/ 2147483646 w 50"/>
                  <a:gd name="T31" fmla="*/ 2147483646 h 53"/>
                  <a:gd name="T32" fmla="*/ 2147483646 w 50"/>
                  <a:gd name="T33" fmla="*/ 2147483646 h 53"/>
                  <a:gd name="T34" fmla="*/ 2147483646 w 50"/>
                  <a:gd name="T35" fmla="*/ 2147483646 h 53"/>
                  <a:gd name="T36" fmla="*/ 2147483646 w 50"/>
                  <a:gd name="T37" fmla="*/ 2147483646 h 53"/>
                  <a:gd name="T38" fmla="*/ 2147483646 w 50"/>
                  <a:gd name="T39" fmla="*/ 2147483646 h 53"/>
                  <a:gd name="T40" fmla="*/ 2147483646 w 50"/>
                  <a:gd name="T41" fmla="*/ 2147483646 h 53"/>
                  <a:gd name="T42" fmla="*/ 2147483646 w 50"/>
                  <a:gd name="T43" fmla="*/ 2147483646 h 53"/>
                  <a:gd name="T44" fmla="*/ 2147483646 w 50"/>
                  <a:gd name="T45" fmla="*/ 2147483646 h 53"/>
                  <a:gd name="T46" fmla="*/ 2147483646 w 50"/>
                  <a:gd name="T47" fmla="*/ 0 h 53"/>
                  <a:gd name="T48" fmla="*/ 2147483646 w 50"/>
                  <a:gd name="T49" fmla="*/ 2147483646 h 53"/>
                  <a:gd name="T50" fmla="*/ 2147483646 w 50"/>
                  <a:gd name="T51" fmla="*/ 2147483646 h 53"/>
                  <a:gd name="T52" fmla="*/ 2147483646 w 50"/>
                  <a:gd name="T53" fmla="*/ 2147483646 h 53"/>
                  <a:gd name="T54" fmla="*/ 2147483646 w 50"/>
                  <a:gd name="T55" fmla="*/ 2147483646 h 53"/>
                  <a:gd name="T56" fmla="*/ 2147483646 w 50"/>
                  <a:gd name="T57" fmla="*/ 2147483646 h 53"/>
                  <a:gd name="T58" fmla="*/ 2147483646 w 50"/>
                  <a:gd name="T59" fmla="*/ 2147483646 h 53"/>
                  <a:gd name="T60" fmla="*/ 2147483646 w 50"/>
                  <a:gd name="T61" fmla="*/ 2147483646 h 53"/>
                  <a:gd name="T62" fmla="*/ 2147483646 w 50"/>
                  <a:gd name="T63" fmla="*/ 2147483646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53">
                    <a:moveTo>
                      <a:pt x="33" y="42"/>
                    </a:moveTo>
                    <a:cubicBezTo>
                      <a:pt x="37" y="44"/>
                      <a:pt x="40" y="42"/>
                      <a:pt x="41" y="40"/>
                    </a:cubicBezTo>
                    <a:cubicBezTo>
                      <a:pt x="42" y="39"/>
                      <a:pt x="42" y="37"/>
                      <a:pt x="43" y="37"/>
                    </a:cubicBezTo>
                    <a:cubicBezTo>
                      <a:pt x="43" y="38"/>
                      <a:pt x="44" y="38"/>
                      <a:pt x="43" y="38"/>
                    </a:cubicBezTo>
                    <a:cubicBezTo>
                      <a:pt x="43" y="40"/>
                      <a:pt x="42" y="43"/>
                      <a:pt x="42" y="45"/>
                    </a:cubicBezTo>
                    <a:cubicBezTo>
                      <a:pt x="41" y="48"/>
                      <a:pt x="41" y="50"/>
                      <a:pt x="40" y="52"/>
                    </a:cubicBezTo>
                    <a:cubicBezTo>
                      <a:pt x="40" y="53"/>
                      <a:pt x="40" y="53"/>
                      <a:pt x="40" y="53"/>
                    </a:cubicBezTo>
                    <a:cubicBezTo>
                      <a:pt x="39" y="52"/>
                      <a:pt x="39" y="51"/>
                      <a:pt x="39" y="49"/>
                    </a:cubicBezTo>
                    <a:cubicBezTo>
                      <a:pt x="39" y="47"/>
                      <a:pt x="37" y="45"/>
                      <a:pt x="32" y="44"/>
                    </a:cubicBezTo>
                    <a:cubicBezTo>
                      <a:pt x="6" y="38"/>
                      <a:pt x="6" y="38"/>
                      <a:pt x="6" y="38"/>
                    </a:cubicBezTo>
                    <a:cubicBezTo>
                      <a:pt x="3" y="40"/>
                      <a:pt x="2" y="41"/>
                      <a:pt x="1" y="43"/>
                    </a:cubicBezTo>
                    <a:cubicBezTo>
                      <a:pt x="1" y="44"/>
                      <a:pt x="1" y="44"/>
                      <a:pt x="0" y="44"/>
                    </a:cubicBezTo>
                    <a:cubicBezTo>
                      <a:pt x="0" y="44"/>
                      <a:pt x="0" y="44"/>
                      <a:pt x="0" y="43"/>
                    </a:cubicBezTo>
                    <a:cubicBezTo>
                      <a:pt x="0" y="41"/>
                      <a:pt x="1" y="39"/>
                      <a:pt x="1" y="37"/>
                    </a:cubicBezTo>
                    <a:cubicBezTo>
                      <a:pt x="3" y="30"/>
                      <a:pt x="3" y="30"/>
                      <a:pt x="3" y="30"/>
                    </a:cubicBezTo>
                    <a:cubicBezTo>
                      <a:pt x="34" y="15"/>
                      <a:pt x="34" y="15"/>
                      <a:pt x="34" y="15"/>
                    </a:cubicBezTo>
                    <a:cubicBezTo>
                      <a:pt x="34" y="15"/>
                      <a:pt x="34" y="15"/>
                      <a:pt x="34" y="15"/>
                    </a:cubicBezTo>
                    <a:cubicBezTo>
                      <a:pt x="17" y="11"/>
                      <a:pt x="17" y="11"/>
                      <a:pt x="17" y="11"/>
                    </a:cubicBezTo>
                    <a:cubicBezTo>
                      <a:pt x="12" y="10"/>
                      <a:pt x="9" y="11"/>
                      <a:pt x="8" y="13"/>
                    </a:cubicBezTo>
                    <a:cubicBezTo>
                      <a:pt x="7" y="14"/>
                      <a:pt x="7" y="16"/>
                      <a:pt x="6" y="16"/>
                    </a:cubicBezTo>
                    <a:cubicBezTo>
                      <a:pt x="6" y="16"/>
                      <a:pt x="6" y="15"/>
                      <a:pt x="6" y="15"/>
                    </a:cubicBezTo>
                    <a:cubicBezTo>
                      <a:pt x="6" y="13"/>
                      <a:pt x="7" y="10"/>
                      <a:pt x="8" y="8"/>
                    </a:cubicBezTo>
                    <a:cubicBezTo>
                      <a:pt x="8" y="6"/>
                      <a:pt x="8" y="3"/>
                      <a:pt x="9" y="1"/>
                    </a:cubicBezTo>
                    <a:cubicBezTo>
                      <a:pt x="9" y="0"/>
                      <a:pt x="9" y="0"/>
                      <a:pt x="10" y="0"/>
                    </a:cubicBezTo>
                    <a:cubicBezTo>
                      <a:pt x="11" y="1"/>
                      <a:pt x="10" y="2"/>
                      <a:pt x="10" y="4"/>
                    </a:cubicBezTo>
                    <a:cubicBezTo>
                      <a:pt x="11" y="6"/>
                      <a:pt x="12" y="8"/>
                      <a:pt x="17" y="9"/>
                    </a:cubicBezTo>
                    <a:cubicBezTo>
                      <a:pt x="48" y="16"/>
                      <a:pt x="48" y="16"/>
                      <a:pt x="48" y="16"/>
                    </a:cubicBezTo>
                    <a:cubicBezTo>
                      <a:pt x="49" y="16"/>
                      <a:pt x="50" y="17"/>
                      <a:pt x="49" y="17"/>
                    </a:cubicBezTo>
                    <a:cubicBezTo>
                      <a:pt x="49" y="18"/>
                      <a:pt x="49" y="18"/>
                      <a:pt x="48" y="18"/>
                    </a:cubicBezTo>
                    <a:cubicBezTo>
                      <a:pt x="9" y="37"/>
                      <a:pt x="9" y="37"/>
                      <a:pt x="9" y="37"/>
                    </a:cubicBezTo>
                    <a:cubicBezTo>
                      <a:pt x="9" y="37"/>
                      <a:pt x="9" y="37"/>
                      <a:pt x="9" y="37"/>
                    </a:cubicBezTo>
                    <a:lnTo>
                      <a:pt x="33" y="4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Freeform 40"/>
              <p:cNvSpPr>
                <a:spLocks noChangeArrowheads="1"/>
              </p:cNvSpPr>
              <p:nvPr/>
            </p:nvSpPr>
            <p:spPr bwMode="auto">
              <a:xfrm>
                <a:off x="161925" y="523875"/>
                <a:ext cx="182562" cy="180975"/>
              </a:xfrm>
              <a:custGeom>
                <a:avLst/>
                <a:gdLst>
                  <a:gd name="T0" fmla="*/ 2147483646 w 48"/>
                  <a:gd name="T1" fmla="*/ 2147483646 h 48"/>
                  <a:gd name="T2" fmla="*/ 2147483646 w 48"/>
                  <a:gd name="T3" fmla="*/ 2147483646 h 48"/>
                  <a:gd name="T4" fmla="*/ 2147483646 w 48"/>
                  <a:gd name="T5" fmla="*/ 2147483646 h 48"/>
                  <a:gd name="T6" fmla="*/ 2147483646 w 48"/>
                  <a:gd name="T7" fmla="*/ 2147483646 h 48"/>
                  <a:gd name="T8" fmla="*/ 2147483646 w 48"/>
                  <a:gd name="T9" fmla="*/ 2147483646 h 48"/>
                  <a:gd name="T10" fmla="*/ 2147483646 w 48"/>
                  <a:gd name="T11" fmla="*/ 2147483646 h 48"/>
                  <a:gd name="T12" fmla="*/ 2147483646 w 48"/>
                  <a:gd name="T13" fmla="*/ 2147483646 h 48"/>
                  <a:gd name="T14" fmla="*/ 2147483646 w 48"/>
                  <a:gd name="T15" fmla="*/ 2147483646 h 48"/>
                  <a:gd name="T16" fmla="*/ 2147483646 w 48"/>
                  <a:gd name="T17" fmla="*/ 2147483646 h 48"/>
                  <a:gd name="T18" fmla="*/ 2147483646 w 48"/>
                  <a:gd name="T19" fmla="*/ 2147483646 h 48"/>
                  <a:gd name="T20" fmla="*/ 2147483646 w 48"/>
                  <a:gd name="T21" fmla="*/ 2147483646 h 48"/>
                  <a:gd name="T22" fmla="*/ 2147483646 w 48"/>
                  <a:gd name="T23" fmla="*/ 2147483646 h 48"/>
                  <a:gd name="T24" fmla="*/ 2147483646 w 48"/>
                  <a:gd name="T25" fmla="*/ 2147483646 h 48"/>
                  <a:gd name="T26" fmla="*/ 2147483646 w 48"/>
                  <a:gd name="T27" fmla="*/ 2147483646 h 48"/>
                  <a:gd name="T28" fmla="*/ 2147483646 w 48"/>
                  <a:gd name="T29" fmla="*/ 2147483646 h 48"/>
                  <a:gd name="T30" fmla="*/ 2147483646 w 48"/>
                  <a:gd name="T31" fmla="*/ 2147483646 h 48"/>
                  <a:gd name="T32" fmla="*/ 0 w 48"/>
                  <a:gd name="T33" fmla="*/ 2147483646 h 48"/>
                  <a:gd name="T34" fmla="*/ 2147483646 w 48"/>
                  <a:gd name="T35" fmla="*/ 2147483646 h 48"/>
                  <a:gd name="T36" fmla="*/ 2147483646 w 48"/>
                  <a:gd name="T37" fmla="*/ 0 h 48"/>
                  <a:gd name="T38" fmla="*/ 2147483646 w 48"/>
                  <a:gd name="T39" fmla="*/ 0 h 48"/>
                  <a:gd name="T40" fmla="*/ 2147483646 w 48"/>
                  <a:gd name="T41" fmla="*/ 2147483646 h 48"/>
                  <a:gd name="T42" fmla="*/ 2147483646 w 48"/>
                  <a:gd name="T43" fmla="*/ 2147483646 h 48"/>
                  <a:gd name="T44" fmla="*/ 2147483646 w 48"/>
                  <a:gd name="T45" fmla="*/ 2147483646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 h="48">
                    <a:moveTo>
                      <a:pt x="40" y="33"/>
                    </a:moveTo>
                    <a:cubicBezTo>
                      <a:pt x="43" y="27"/>
                      <a:pt x="42" y="21"/>
                      <a:pt x="40" y="18"/>
                    </a:cubicBezTo>
                    <a:cubicBezTo>
                      <a:pt x="38" y="13"/>
                      <a:pt x="34" y="12"/>
                      <a:pt x="35" y="11"/>
                    </a:cubicBezTo>
                    <a:cubicBezTo>
                      <a:pt x="35" y="11"/>
                      <a:pt x="35" y="11"/>
                      <a:pt x="36" y="11"/>
                    </a:cubicBezTo>
                    <a:cubicBezTo>
                      <a:pt x="36" y="11"/>
                      <a:pt x="37" y="11"/>
                      <a:pt x="38" y="12"/>
                    </a:cubicBezTo>
                    <a:cubicBezTo>
                      <a:pt x="48" y="20"/>
                      <a:pt x="48" y="20"/>
                      <a:pt x="48" y="20"/>
                    </a:cubicBezTo>
                    <a:cubicBezTo>
                      <a:pt x="46" y="24"/>
                      <a:pt x="44" y="29"/>
                      <a:pt x="42" y="33"/>
                    </a:cubicBezTo>
                    <a:cubicBezTo>
                      <a:pt x="40" y="38"/>
                      <a:pt x="38" y="42"/>
                      <a:pt x="36" y="47"/>
                    </a:cubicBezTo>
                    <a:cubicBezTo>
                      <a:pt x="35" y="47"/>
                      <a:pt x="35" y="48"/>
                      <a:pt x="35" y="47"/>
                    </a:cubicBezTo>
                    <a:cubicBezTo>
                      <a:pt x="34" y="47"/>
                      <a:pt x="34" y="47"/>
                      <a:pt x="34" y="46"/>
                    </a:cubicBezTo>
                    <a:cubicBezTo>
                      <a:pt x="9" y="9"/>
                      <a:pt x="9" y="9"/>
                      <a:pt x="9" y="9"/>
                    </a:cubicBezTo>
                    <a:cubicBezTo>
                      <a:pt x="7" y="13"/>
                      <a:pt x="7" y="13"/>
                      <a:pt x="7" y="13"/>
                    </a:cubicBezTo>
                    <a:cubicBezTo>
                      <a:pt x="4" y="19"/>
                      <a:pt x="5" y="24"/>
                      <a:pt x="8" y="29"/>
                    </a:cubicBezTo>
                    <a:cubicBezTo>
                      <a:pt x="11" y="33"/>
                      <a:pt x="11" y="33"/>
                      <a:pt x="11" y="33"/>
                    </a:cubicBezTo>
                    <a:cubicBezTo>
                      <a:pt x="11" y="34"/>
                      <a:pt x="11" y="34"/>
                      <a:pt x="10" y="34"/>
                    </a:cubicBezTo>
                    <a:cubicBezTo>
                      <a:pt x="10" y="33"/>
                      <a:pt x="10" y="33"/>
                      <a:pt x="9" y="33"/>
                    </a:cubicBezTo>
                    <a:cubicBezTo>
                      <a:pt x="0" y="25"/>
                      <a:pt x="0" y="25"/>
                      <a:pt x="0" y="25"/>
                    </a:cubicBezTo>
                    <a:cubicBezTo>
                      <a:pt x="2" y="21"/>
                      <a:pt x="4" y="17"/>
                      <a:pt x="6" y="13"/>
                    </a:cubicBezTo>
                    <a:cubicBezTo>
                      <a:pt x="8" y="9"/>
                      <a:pt x="9" y="5"/>
                      <a:pt x="11" y="0"/>
                    </a:cubicBezTo>
                    <a:cubicBezTo>
                      <a:pt x="12" y="0"/>
                      <a:pt x="12" y="0"/>
                      <a:pt x="12" y="0"/>
                    </a:cubicBezTo>
                    <a:cubicBezTo>
                      <a:pt x="13" y="0"/>
                      <a:pt x="13" y="1"/>
                      <a:pt x="14" y="1"/>
                    </a:cubicBezTo>
                    <a:cubicBezTo>
                      <a:pt x="38" y="38"/>
                      <a:pt x="38" y="38"/>
                      <a:pt x="38" y="38"/>
                    </a:cubicBezTo>
                    <a:lnTo>
                      <a:pt x="40" y="3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Freeform 41"/>
              <p:cNvSpPr>
                <a:spLocks noChangeArrowheads="1"/>
              </p:cNvSpPr>
              <p:nvPr/>
            </p:nvSpPr>
            <p:spPr bwMode="auto">
              <a:xfrm>
                <a:off x="234950" y="346075"/>
                <a:ext cx="222250" cy="227013"/>
              </a:xfrm>
              <a:custGeom>
                <a:avLst/>
                <a:gdLst>
                  <a:gd name="T0" fmla="*/ 2147483646 w 59"/>
                  <a:gd name="T1" fmla="*/ 2147483646 h 60"/>
                  <a:gd name="T2" fmla="*/ 0 w 59"/>
                  <a:gd name="T3" fmla="*/ 2147483646 h 60"/>
                  <a:gd name="T4" fmla="*/ 0 w 59"/>
                  <a:gd name="T5" fmla="*/ 2147483646 h 60"/>
                  <a:gd name="T6" fmla="*/ 2147483646 w 59"/>
                  <a:gd name="T7" fmla="*/ 2147483646 h 60"/>
                  <a:gd name="T8" fmla="*/ 2147483646 w 59"/>
                  <a:gd name="T9" fmla="*/ 2147483646 h 60"/>
                  <a:gd name="T10" fmla="*/ 2147483646 w 59"/>
                  <a:gd name="T11" fmla="*/ 2147483646 h 60"/>
                  <a:gd name="T12" fmla="*/ 2147483646 w 59"/>
                  <a:gd name="T13" fmla="*/ 2147483646 h 60"/>
                  <a:gd name="T14" fmla="*/ 2147483646 w 59"/>
                  <a:gd name="T15" fmla="*/ 2147483646 h 60"/>
                  <a:gd name="T16" fmla="*/ 2147483646 w 59"/>
                  <a:gd name="T17" fmla="*/ 2147483646 h 60"/>
                  <a:gd name="T18" fmla="*/ 2147483646 w 59"/>
                  <a:gd name="T19" fmla="*/ 2147483646 h 60"/>
                  <a:gd name="T20" fmla="*/ 2147483646 w 59"/>
                  <a:gd name="T21" fmla="*/ 2147483646 h 60"/>
                  <a:gd name="T22" fmla="*/ 2147483646 w 59"/>
                  <a:gd name="T23" fmla="*/ 2147483646 h 60"/>
                  <a:gd name="T24" fmla="*/ 2147483646 w 59"/>
                  <a:gd name="T25" fmla="*/ 2147483646 h 60"/>
                  <a:gd name="T26" fmla="*/ 2147483646 w 59"/>
                  <a:gd name="T27" fmla="*/ 2147483646 h 60"/>
                  <a:gd name="T28" fmla="*/ 2147483646 w 59"/>
                  <a:gd name="T29" fmla="*/ 2147483646 h 60"/>
                  <a:gd name="T30" fmla="*/ 2147483646 w 59"/>
                  <a:gd name="T31" fmla="*/ 2147483646 h 60"/>
                  <a:gd name="T32" fmla="*/ 2147483646 w 59"/>
                  <a:gd name="T33" fmla="*/ 2147483646 h 60"/>
                  <a:gd name="T34" fmla="*/ 2147483646 w 59"/>
                  <a:gd name="T35" fmla="*/ 2147483646 h 60"/>
                  <a:gd name="T36" fmla="*/ 2147483646 w 59"/>
                  <a:gd name="T37" fmla="*/ 2147483646 h 60"/>
                  <a:gd name="T38" fmla="*/ 2147483646 w 59"/>
                  <a:gd name="T39" fmla="*/ 2147483646 h 60"/>
                  <a:gd name="T40" fmla="*/ 2147483646 w 59"/>
                  <a:gd name="T41" fmla="*/ 2147483646 h 60"/>
                  <a:gd name="T42" fmla="*/ 2147483646 w 59"/>
                  <a:gd name="T43" fmla="*/ 2147483646 h 60"/>
                  <a:gd name="T44" fmla="*/ 2147483646 w 59"/>
                  <a:gd name="T45" fmla="*/ 2147483646 h 60"/>
                  <a:gd name="T46" fmla="*/ 2147483646 w 59"/>
                  <a:gd name="T47" fmla="*/ 2147483646 h 60"/>
                  <a:gd name="T48" fmla="*/ 2147483646 w 59"/>
                  <a:gd name="T49" fmla="*/ 2147483646 h 60"/>
                  <a:gd name="T50" fmla="*/ 2147483646 w 59"/>
                  <a:gd name="T51" fmla="*/ 2147483646 h 60"/>
                  <a:gd name="T52" fmla="*/ 2147483646 w 59"/>
                  <a:gd name="T53" fmla="*/ 2147483646 h 60"/>
                  <a:gd name="T54" fmla="*/ 2147483646 w 59"/>
                  <a:gd name="T55" fmla="*/ 2147483646 h 60"/>
                  <a:gd name="T56" fmla="*/ 2147483646 w 59"/>
                  <a:gd name="T57" fmla="*/ 2147483646 h 60"/>
                  <a:gd name="T58" fmla="*/ 2147483646 w 59"/>
                  <a:gd name="T59" fmla="*/ 2147483646 h 60"/>
                  <a:gd name="T60" fmla="*/ 2147483646 w 59"/>
                  <a:gd name="T61" fmla="*/ 2147483646 h 60"/>
                  <a:gd name="T62" fmla="*/ 2147483646 w 59"/>
                  <a:gd name="T63" fmla="*/ 2147483646 h 60"/>
                  <a:gd name="T64" fmla="*/ 2147483646 w 59"/>
                  <a:gd name="T65" fmla="*/ 2147483646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60">
                    <a:moveTo>
                      <a:pt x="7" y="34"/>
                    </a:moveTo>
                    <a:cubicBezTo>
                      <a:pt x="3" y="31"/>
                      <a:pt x="1" y="36"/>
                      <a:pt x="0" y="35"/>
                    </a:cubicBezTo>
                    <a:cubicBezTo>
                      <a:pt x="0" y="35"/>
                      <a:pt x="0" y="34"/>
                      <a:pt x="0" y="34"/>
                    </a:cubicBezTo>
                    <a:cubicBezTo>
                      <a:pt x="2" y="31"/>
                      <a:pt x="4" y="29"/>
                      <a:pt x="6" y="27"/>
                    </a:cubicBezTo>
                    <a:cubicBezTo>
                      <a:pt x="7" y="25"/>
                      <a:pt x="9" y="23"/>
                      <a:pt x="11" y="20"/>
                    </a:cubicBezTo>
                    <a:cubicBezTo>
                      <a:pt x="11" y="20"/>
                      <a:pt x="12" y="20"/>
                      <a:pt x="12" y="20"/>
                    </a:cubicBezTo>
                    <a:cubicBezTo>
                      <a:pt x="14" y="21"/>
                      <a:pt x="8" y="24"/>
                      <a:pt x="12" y="27"/>
                    </a:cubicBezTo>
                    <a:cubicBezTo>
                      <a:pt x="23" y="36"/>
                      <a:pt x="23" y="36"/>
                      <a:pt x="23" y="36"/>
                    </a:cubicBezTo>
                    <a:cubicBezTo>
                      <a:pt x="33" y="23"/>
                      <a:pt x="33" y="23"/>
                      <a:pt x="33" y="23"/>
                    </a:cubicBezTo>
                    <a:cubicBezTo>
                      <a:pt x="22" y="14"/>
                      <a:pt x="22" y="14"/>
                      <a:pt x="22" y="14"/>
                    </a:cubicBezTo>
                    <a:cubicBezTo>
                      <a:pt x="18" y="11"/>
                      <a:pt x="17" y="17"/>
                      <a:pt x="16" y="16"/>
                    </a:cubicBezTo>
                    <a:cubicBezTo>
                      <a:pt x="15" y="15"/>
                      <a:pt x="15" y="15"/>
                      <a:pt x="16" y="14"/>
                    </a:cubicBezTo>
                    <a:cubicBezTo>
                      <a:pt x="18" y="12"/>
                      <a:pt x="20" y="10"/>
                      <a:pt x="21" y="8"/>
                    </a:cubicBezTo>
                    <a:cubicBezTo>
                      <a:pt x="23" y="6"/>
                      <a:pt x="24" y="3"/>
                      <a:pt x="26" y="1"/>
                    </a:cubicBezTo>
                    <a:cubicBezTo>
                      <a:pt x="27" y="0"/>
                      <a:pt x="27" y="0"/>
                      <a:pt x="28" y="1"/>
                    </a:cubicBezTo>
                    <a:cubicBezTo>
                      <a:pt x="29" y="2"/>
                      <a:pt x="24" y="4"/>
                      <a:pt x="28" y="7"/>
                    </a:cubicBezTo>
                    <a:cubicBezTo>
                      <a:pt x="52" y="27"/>
                      <a:pt x="52" y="27"/>
                      <a:pt x="52" y="27"/>
                    </a:cubicBezTo>
                    <a:cubicBezTo>
                      <a:pt x="56" y="30"/>
                      <a:pt x="58" y="25"/>
                      <a:pt x="59" y="26"/>
                    </a:cubicBezTo>
                    <a:cubicBezTo>
                      <a:pt x="59" y="26"/>
                      <a:pt x="59" y="26"/>
                      <a:pt x="59" y="27"/>
                    </a:cubicBezTo>
                    <a:cubicBezTo>
                      <a:pt x="57" y="30"/>
                      <a:pt x="55" y="32"/>
                      <a:pt x="53" y="34"/>
                    </a:cubicBezTo>
                    <a:cubicBezTo>
                      <a:pt x="52" y="36"/>
                      <a:pt x="50" y="38"/>
                      <a:pt x="48" y="40"/>
                    </a:cubicBezTo>
                    <a:cubicBezTo>
                      <a:pt x="48" y="41"/>
                      <a:pt x="47" y="41"/>
                      <a:pt x="47" y="41"/>
                    </a:cubicBezTo>
                    <a:cubicBezTo>
                      <a:pt x="46" y="40"/>
                      <a:pt x="51" y="37"/>
                      <a:pt x="47" y="34"/>
                    </a:cubicBezTo>
                    <a:cubicBezTo>
                      <a:pt x="34" y="24"/>
                      <a:pt x="34" y="24"/>
                      <a:pt x="34" y="24"/>
                    </a:cubicBezTo>
                    <a:cubicBezTo>
                      <a:pt x="24" y="36"/>
                      <a:pt x="24" y="36"/>
                      <a:pt x="24" y="36"/>
                    </a:cubicBezTo>
                    <a:cubicBezTo>
                      <a:pt x="37" y="46"/>
                      <a:pt x="37" y="46"/>
                      <a:pt x="37" y="46"/>
                    </a:cubicBezTo>
                    <a:cubicBezTo>
                      <a:pt x="41" y="50"/>
                      <a:pt x="42" y="44"/>
                      <a:pt x="43" y="45"/>
                    </a:cubicBezTo>
                    <a:cubicBezTo>
                      <a:pt x="44" y="45"/>
                      <a:pt x="44" y="46"/>
                      <a:pt x="43" y="46"/>
                    </a:cubicBezTo>
                    <a:cubicBezTo>
                      <a:pt x="41" y="49"/>
                      <a:pt x="39" y="51"/>
                      <a:pt x="38" y="53"/>
                    </a:cubicBezTo>
                    <a:cubicBezTo>
                      <a:pt x="36" y="55"/>
                      <a:pt x="35" y="57"/>
                      <a:pt x="33" y="60"/>
                    </a:cubicBezTo>
                    <a:cubicBezTo>
                      <a:pt x="32" y="60"/>
                      <a:pt x="32" y="60"/>
                      <a:pt x="31" y="60"/>
                    </a:cubicBezTo>
                    <a:cubicBezTo>
                      <a:pt x="30" y="59"/>
                      <a:pt x="35" y="57"/>
                      <a:pt x="31" y="53"/>
                    </a:cubicBezTo>
                    <a:lnTo>
                      <a:pt x="7" y="3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Freeform 42"/>
              <p:cNvSpPr>
                <a:spLocks noChangeArrowheads="1"/>
              </p:cNvSpPr>
              <p:nvPr/>
            </p:nvSpPr>
            <p:spPr bwMode="auto">
              <a:xfrm>
                <a:off x="392112" y="230188"/>
                <a:ext cx="196850" cy="195263"/>
              </a:xfrm>
              <a:custGeom>
                <a:avLst/>
                <a:gdLst>
                  <a:gd name="T0" fmla="*/ 2147483646 w 52"/>
                  <a:gd name="T1" fmla="*/ 2147483646 h 52"/>
                  <a:gd name="T2" fmla="*/ 0 w 52"/>
                  <a:gd name="T3" fmla="*/ 2147483646 h 52"/>
                  <a:gd name="T4" fmla="*/ 2147483646 w 52"/>
                  <a:gd name="T5" fmla="*/ 2147483646 h 52"/>
                  <a:gd name="T6" fmla="*/ 2147483646 w 52"/>
                  <a:gd name="T7" fmla="*/ 2147483646 h 52"/>
                  <a:gd name="T8" fmla="*/ 2147483646 w 52"/>
                  <a:gd name="T9" fmla="*/ 0 h 52"/>
                  <a:gd name="T10" fmla="*/ 2147483646 w 52"/>
                  <a:gd name="T11" fmla="*/ 2147483646 h 52"/>
                  <a:gd name="T12" fmla="*/ 2147483646 w 52"/>
                  <a:gd name="T13" fmla="*/ 2147483646 h 52"/>
                  <a:gd name="T14" fmla="*/ 2147483646 w 52"/>
                  <a:gd name="T15" fmla="*/ 2147483646 h 52"/>
                  <a:gd name="T16" fmla="*/ 2147483646 w 52"/>
                  <a:gd name="T17" fmla="*/ 2147483646 h 52"/>
                  <a:gd name="T18" fmla="*/ 2147483646 w 52"/>
                  <a:gd name="T19" fmla="*/ 2147483646 h 52"/>
                  <a:gd name="T20" fmla="*/ 2147483646 w 52"/>
                  <a:gd name="T21" fmla="*/ 2147483646 h 52"/>
                  <a:gd name="T22" fmla="*/ 2147483646 w 52"/>
                  <a:gd name="T23" fmla="*/ 2147483646 h 52"/>
                  <a:gd name="T24" fmla="*/ 2147483646 w 52"/>
                  <a:gd name="T25" fmla="*/ 2147483646 h 52"/>
                  <a:gd name="T26" fmla="*/ 2147483646 w 52"/>
                  <a:gd name="T27" fmla="*/ 2147483646 h 52"/>
                  <a:gd name="T28" fmla="*/ 2147483646 w 52"/>
                  <a:gd name="T29" fmla="*/ 2147483646 h 52"/>
                  <a:gd name="T30" fmla="*/ 2147483646 w 52"/>
                  <a:gd name="T31" fmla="*/ 2147483646 h 52"/>
                  <a:gd name="T32" fmla="*/ 2147483646 w 52"/>
                  <a:gd name="T33" fmla="*/ 2147483646 h 52"/>
                  <a:gd name="T34" fmla="*/ 2147483646 w 52"/>
                  <a:gd name="T35" fmla="*/ 2147483646 h 52"/>
                  <a:gd name="T36" fmla="*/ 2147483646 w 52"/>
                  <a:gd name="T37" fmla="*/ 2147483646 h 52"/>
                  <a:gd name="T38" fmla="*/ 2147483646 w 52"/>
                  <a:gd name="T39" fmla="*/ 2147483646 h 52"/>
                  <a:gd name="T40" fmla="*/ 2147483646 w 52"/>
                  <a:gd name="T41" fmla="*/ 2147483646 h 52"/>
                  <a:gd name="T42" fmla="*/ 2147483646 w 52"/>
                  <a:gd name="T43" fmla="*/ 2147483646 h 52"/>
                  <a:gd name="T44" fmla="*/ 2147483646 w 52"/>
                  <a:gd name="T45" fmla="*/ 2147483646 h 52"/>
                  <a:gd name="T46" fmla="*/ 2147483646 w 52"/>
                  <a:gd name="T47" fmla="*/ 2147483646 h 52"/>
                  <a:gd name="T48" fmla="*/ 2147483646 w 52"/>
                  <a:gd name="T49" fmla="*/ 2147483646 h 52"/>
                  <a:gd name="T50" fmla="*/ 2147483646 w 52"/>
                  <a:gd name="T51" fmla="*/ 2147483646 h 52"/>
                  <a:gd name="T52" fmla="*/ 2147483646 w 52"/>
                  <a:gd name="T53" fmla="*/ 2147483646 h 52"/>
                  <a:gd name="T54" fmla="*/ 2147483646 w 52"/>
                  <a:gd name="T55" fmla="*/ 2147483646 h 52"/>
                  <a:gd name="T56" fmla="*/ 2147483646 w 52"/>
                  <a:gd name="T57" fmla="*/ 2147483646 h 52"/>
                  <a:gd name="T58" fmla="*/ 2147483646 w 52"/>
                  <a:gd name="T59" fmla="*/ 2147483646 h 52"/>
                  <a:gd name="T60" fmla="*/ 2147483646 w 52"/>
                  <a:gd name="T61" fmla="*/ 2147483646 h 52"/>
                  <a:gd name="T62" fmla="*/ 2147483646 w 52"/>
                  <a:gd name="T63" fmla="*/ 2147483646 h 52"/>
                  <a:gd name="T64" fmla="*/ 2147483646 w 52"/>
                  <a:gd name="T65" fmla="*/ 2147483646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2" h="52">
                    <a:moveTo>
                      <a:pt x="7" y="19"/>
                    </a:moveTo>
                    <a:cubicBezTo>
                      <a:pt x="4" y="15"/>
                      <a:pt x="1" y="20"/>
                      <a:pt x="0" y="19"/>
                    </a:cubicBezTo>
                    <a:cubicBezTo>
                      <a:pt x="0" y="18"/>
                      <a:pt x="0" y="18"/>
                      <a:pt x="1" y="17"/>
                    </a:cubicBezTo>
                    <a:cubicBezTo>
                      <a:pt x="3" y="16"/>
                      <a:pt x="6" y="14"/>
                      <a:pt x="8" y="12"/>
                    </a:cubicBezTo>
                    <a:cubicBezTo>
                      <a:pt x="14" y="8"/>
                      <a:pt x="20" y="4"/>
                      <a:pt x="25" y="0"/>
                    </a:cubicBezTo>
                    <a:cubicBezTo>
                      <a:pt x="35" y="7"/>
                      <a:pt x="35" y="7"/>
                      <a:pt x="35" y="7"/>
                    </a:cubicBezTo>
                    <a:cubicBezTo>
                      <a:pt x="35" y="8"/>
                      <a:pt x="36" y="8"/>
                      <a:pt x="36" y="8"/>
                    </a:cubicBezTo>
                    <a:cubicBezTo>
                      <a:pt x="36" y="9"/>
                      <a:pt x="36" y="9"/>
                      <a:pt x="36" y="9"/>
                    </a:cubicBezTo>
                    <a:cubicBezTo>
                      <a:pt x="35" y="9"/>
                      <a:pt x="35" y="9"/>
                      <a:pt x="30" y="7"/>
                    </a:cubicBezTo>
                    <a:cubicBezTo>
                      <a:pt x="25" y="5"/>
                      <a:pt x="21" y="5"/>
                      <a:pt x="15" y="9"/>
                    </a:cubicBezTo>
                    <a:cubicBezTo>
                      <a:pt x="12" y="11"/>
                      <a:pt x="12" y="11"/>
                      <a:pt x="12" y="11"/>
                    </a:cubicBezTo>
                    <a:cubicBezTo>
                      <a:pt x="22" y="25"/>
                      <a:pt x="22" y="25"/>
                      <a:pt x="22" y="25"/>
                    </a:cubicBezTo>
                    <a:cubicBezTo>
                      <a:pt x="23" y="24"/>
                      <a:pt x="23" y="24"/>
                      <a:pt x="23" y="24"/>
                    </a:cubicBezTo>
                    <a:cubicBezTo>
                      <a:pt x="27" y="22"/>
                      <a:pt x="28" y="18"/>
                      <a:pt x="25" y="14"/>
                    </a:cubicBezTo>
                    <a:cubicBezTo>
                      <a:pt x="25" y="13"/>
                      <a:pt x="25" y="12"/>
                      <a:pt x="25" y="12"/>
                    </a:cubicBezTo>
                    <a:cubicBezTo>
                      <a:pt x="25" y="12"/>
                      <a:pt x="26" y="12"/>
                      <a:pt x="26" y="12"/>
                    </a:cubicBezTo>
                    <a:cubicBezTo>
                      <a:pt x="37" y="28"/>
                      <a:pt x="37" y="28"/>
                      <a:pt x="37" y="28"/>
                    </a:cubicBezTo>
                    <a:cubicBezTo>
                      <a:pt x="37" y="28"/>
                      <a:pt x="37" y="28"/>
                      <a:pt x="37" y="29"/>
                    </a:cubicBezTo>
                    <a:cubicBezTo>
                      <a:pt x="36" y="29"/>
                      <a:pt x="36" y="29"/>
                      <a:pt x="35" y="28"/>
                    </a:cubicBezTo>
                    <a:cubicBezTo>
                      <a:pt x="32" y="24"/>
                      <a:pt x="28" y="23"/>
                      <a:pt x="24" y="26"/>
                    </a:cubicBezTo>
                    <a:cubicBezTo>
                      <a:pt x="23" y="26"/>
                      <a:pt x="23" y="26"/>
                      <a:pt x="23" y="26"/>
                    </a:cubicBezTo>
                    <a:cubicBezTo>
                      <a:pt x="32" y="39"/>
                      <a:pt x="32" y="39"/>
                      <a:pt x="32" y="39"/>
                    </a:cubicBezTo>
                    <a:cubicBezTo>
                      <a:pt x="34" y="41"/>
                      <a:pt x="35" y="42"/>
                      <a:pt x="39" y="40"/>
                    </a:cubicBezTo>
                    <a:cubicBezTo>
                      <a:pt x="46" y="34"/>
                      <a:pt x="47" y="26"/>
                      <a:pt x="45" y="20"/>
                    </a:cubicBezTo>
                    <a:cubicBezTo>
                      <a:pt x="44" y="18"/>
                      <a:pt x="44" y="18"/>
                      <a:pt x="44" y="18"/>
                    </a:cubicBezTo>
                    <a:cubicBezTo>
                      <a:pt x="45" y="17"/>
                      <a:pt x="45" y="17"/>
                      <a:pt x="45" y="18"/>
                    </a:cubicBezTo>
                    <a:cubicBezTo>
                      <a:pt x="45" y="18"/>
                      <a:pt x="46" y="19"/>
                      <a:pt x="46" y="19"/>
                    </a:cubicBezTo>
                    <a:cubicBezTo>
                      <a:pt x="52" y="32"/>
                      <a:pt x="52" y="32"/>
                      <a:pt x="52" y="32"/>
                    </a:cubicBezTo>
                    <a:cubicBezTo>
                      <a:pt x="45" y="37"/>
                      <a:pt x="39" y="41"/>
                      <a:pt x="32" y="46"/>
                    </a:cubicBezTo>
                    <a:cubicBezTo>
                      <a:pt x="30" y="48"/>
                      <a:pt x="27" y="49"/>
                      <a:pt x="25" y="51"/>
                    </a:cubicBezTo>
                    <a:cubicBezTo>
                      <a:pt x="24" y="52"/>
                      <a:pt x="24" y="52"/>
                      <a:pt x="23" y="51"/>
                    </a:cubicBezTo>
                    <a:cubicBezTo>
                      <a:pt x="22" y="50"/>
                      <a:pt x="28" y="49"/>
                      <a:pt x="25" y="45"/>
                    </a:cubicBezTo>
                    <a:lnTo>
                      <a:pt x="7" y="1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Freeform 43"/>
              <p:cNvSpPr>
                <a:spLocks noChangeArrowheads="1"/>
              </p:cNvSpPr>
              <p:nvPr/>
            </p:nvSpPr>
            <p:spPr bwMode="auto">
              <a:xfrm>
                <a:off x="558800" y="128588"/>
                <a:ext cx="188912" cy="203200"/>
              </a:xfrm>
              <a:custGeom>
                <a:avLst/>
                <a:gdLst>
                  <a:gd name="T0" fmla="*/ 2147483646 w 50"/>
                  <a:gd name="T1" fmla="*/ 2147483646 h 54"/>
                  <a:gd name="T2" fmla="*/ 2147483646 w 50"/>
                  <a:gd name="T3" fmla="*/ 2147483646 h 54"/>
                  <a:gd name="T4" fmla="*/ 2147483646 w 50"/>
                  <a:gd name="T5" fmla="*/ 2147483646 h 54"/>
                  <a:gd name="T6" fmla="*/ 2147483646 w 50"/>
                  <a:gd name="T7" fmla="*/ 2147483646 h 54"/>
                  <a:gd name="T8" fmla="*/ 2147483646 w 50"/>
                  <a:gd name="T9" fmla="*/ 2147483646 h 54"/>
                  <a:gd name="T10" fmla="*/ 2147483646 w 50"/>
                  <a:gd name="T11" fmla="*/ 2147483646 h 54"/>
                  <a:gd name="T12" fmla="*/ 2147483646 w 50"/>
                  <a:gd name="T13" fmla="*/ 2147483646 h 54"/>
                  <a:gd name="T14" fmla="*/ 2147483646 w 50"/>
                  <a:gd name="T15" fmla="*/ 2147483646 h 54"/>
                  <a:gd name="T16" fmla="*/ 2147483646 w 50"/>
                  <a:gd name="T17" fmla="*/ 2147483646 h 54"/>
                  <a:gd name="T18" fmla="*/ 2147483646 w 50"/>
                  <a:gd name="T19" fmla="*/ 2147483646 h 54"/>
                  <a:gd name="T20" fmla="*/ 2147483646 w 50"/>
                  <a:gd name="T21" fmla="*/ 2147483646 h 54"/>
                  <a:gd name="T22" fmla="*/ 0 w 50"/>
                  <a:gd name="T23" fmla="*/ 2147483646 h 54"/>
                  <a:gd name="T24" fmla="*/ 2147483646 w 50"/>
                  <a:gd name="T25" fmla="*/ 2147483646 h 54"/>
                  <a:gd name="T26" fmla="*/ 2147483646 w 50"/>
                  <a:gd name="T27" fmla="*/ 2147483646 h 54"/>
                  <a:gd name="T28" fmla="*/ 2147483646 w 50"/>
                  <a:gd name="T29" fmla="*/ 2147483646 h 54"/>
                  <a:gd name="T30" fmla="*/ 2147483646 w 50"/>
                  <a:gd name="T31" fmla="*/ 2147483646 h 54"/>
                  <a:gd name="T32" fmla="*/ 2147483646 w 50"/>
                  <a:gd name="T33" fmla="*/ 2147483646 h 54"/>
                  <a:gd name="T34" fmla="*/ 2147483646 w 50"/>
                  <a:gd name="T35" fmla="*/ 2147483646 h 54"/>
                  <a:gd name="T36" fmla="*/ 2147483646 w 50"/>
                  <a:gd name="T37" fmla="*/ 2147483646 h 54"/>
                  <a:gd name="T38" fmla="*/ 2147483646 w 50"/>
                  <a:gd name="T39" fmla="*/ 2147483646 h 54"/>
                  <a:gd name="T40" fmla="*/ 2147483646 w 50"/>
                  <a:gd name="T41" fmla="*/ 2147483646 h 54"/>
                  <a:gd name="T42" fmla="*/ 2147483646 w 50"/>
                  <a:gd name="T43" fmla="*/ 2147483646 h 54"/>
                  <a:gd name="T44" fmla="*/ 2147483646 w 50"/>
                  <a:gd name="T45" fmla="*/ 0 h 54"/>
                  <a:gd name="T46" fmla="*/ 2147483646 w 50"/>
                  <a:gd name="T47" fmla="*/ 0 h 54"/>
                  <a:gd name="T48" fmla="*/ 2147483646 w 50"/>
                  <a:gd name="T49" fmla="*/ 2147483646 h 54"/>
                  <a:gd name="T50" fmla="*/ 2147483646 w 50"/>
                  <a:gd name="T51" fmla="*/ 2147483646 h 54"/>
                  <a:gd name="T52" fmla="*/ 2147483646 w 50"/>
                  <a:gd name="T53" fmla="*/ 2147483646 h 54"/>
                  <a:gd name="T54" fmla="*/ 2147483646 w 50"/>
                  <a:gd name="T55" fmla="*/ 2147483646 h 54"/>
                  <a:gd name="T56" fmla="*/ 2147483646 w 50"/>
                  <a:gd name="T57" fmla="*/ 2147483646 h 54"/>
                  <a:gd name="T58" fmla="*/ 2147483646 w 50"/>
                  <a:gd name="T59" fmla="*/ 2147483646 h 54"/>
                  <a:gd name="T60" fmla="*/ 2147483646 w 50"/>
                  <a:gd name="T61" fmla="*/ 2147483646 h 54"/>
                  <a:gd name="T62" fmla="*/ 2147483646 w 50"/>
                  <a:gd name="T63" fmla="*/ 2147483646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54">
                    <a:moveTo>
                      <a:pt x="19" y="42"/>
                    </a:moveTo>
                    <a:cubicBezTo>
                      <a:pt x="21" y="47"/>
                      <a:pt x="24" y="48"/>
                      <a:pt x="26" y="48"/>
                    </a:cubicBezTo>
                    <a:cubicBezTo>
                      <a:pt x="27" y="48"/>
                      <a:pt x="29" y="47"/>
                      <a:pt x="29" y="48"/>
                    </a:cubicBezTo>
                    <a:cubicBezTo>
                      <a:pt x="29" y="48"/>
                      <a:pt x="29" y="49"/>
                      <a:pt x="28" y="49"/>
                    </a:cubicBezTo>
                    <a:cubicBezTo>
                      <a:pt x="26" y="50"/>
                      <a:pt x="24" y="50"/>
                      <a:pt x="22" y="51"/>
                    </a:cubicBezTo>
                    <a:cubicBezTo>
                      <a:pt x="20" y="52"/>
                      <a:pt x="17" y="53"/>
                      <a:pt x="15" y="54"/>
                    </a:cubicBezTo>
                    <a:cubicBezTo>
                      <a:pt x="15" y="54"/>
                      <a:pt x="15" y="54"/>
                      <a:pt x="14" y="54"/>
                    </a:cubicBezTo>
                    <a:cubicBezTo>
                      <a:pt x="14" y="53"/>
                      <a:pt x="16" y="53"/>
                      <a:pt x="17" y="51"/>
                    </a:cubicBezTo>
                    <a:cubicBezTo>
                      <a:pt x="18" y="50"/>
                      <a:pt x="20" y="47"/>
                      <a:pt x="18" y="43"/>
                    </a:cubicBezTo>
                    <a:cubicBezTo>
                      <a:pt x="8" y="18"/>
                      <a:pt x="8" y="18"/>
                      <a:pt x="8" y="18"/>
                    </a:cubicBezTo>
                    <a:cubicBezTo>
                      <a:pt x="6" y="16"/>
                      <a:pt x="4" y="16"/>
                      <a:pt x="2" y="16"/>
                    </a:cubicBezTo>
                    <a:cubicBezTo>
                      <a:pt x="1" y="16"/>
                      <a:pt x="0" y="17"/>
                      <a:pt x="0" y="16"/>
                    </a:cubicBezTo>
                    <a:cubicBezTo>
                      <a:pt x="0" y="15"/>
                      <a:pt x="0" y="15"/>
                      <a:pt x="1" y="15"/>
                    </a:cubicBezTo>
                    <a:cubicBezTo>
                      <a:pt x="3" y="14"/>
                      <a:pt x="5" y="14"/>
                      <a:pt x="7" y="13"/>
                    </a:cubicBezTo>
                    <a:cubicBezTo>
                      <a:pt x="13" y="10"/>
                      <a:pt x="13" y="10"/>
                      <a:pt x="13" y="10"/>
                    </a:cubicBezTo>
                    <a:cubicBezTo>
                      <a:pt x="43" y="28"/>
                      <a:pt x="43" y="28"/>
                      <a:pt x="43" y="28"/>
                    </a:cubicBezTo>
                    <a:cubicBezTo>
                      <a:pt x="43" y="28"/>
                      <a:pt x="43" y="28"/>
                      <a:pt x="43" y="28"/>
                    </a:cubicBezTo>
                    <a:cubicBezTo>
                      <a:pt x="37" y="11"/>
                      <a:pt x="37" y="11"/>
                      <a:pt x="37" y="11"/>
                    </a:cubicBezTo>
                    <a:cubicBezTo>
                      <a:pt x="35" y="7"/>
                      <a:pt x="33" y="6"/>
                      <a:pt x="31" y="6"/>
                    </a:cubicBezTo>
                    <a:cubicBezTo>
                      <a:pt x="29" y="6"/>
                      <a:pt x="28" y="7"/>
                      <a:pt x="27" y="6"/>
                    </a:cubicBezTo>
                    <a:cubicBezTo>
                      <a:pt x="27" y="5"/>
                      <a:pt x="27" y="5"/>
                      <a:pt x="28" y="5"/>
                    </a:cubicBezTo>
                    <a:cubicBezTo>
                      <a:pt x="30" y="4"/>
                      <a:pt x="32" y="3"/>
                      <a:pt x="34" y="2"/>
                    </a:cubicBezTo>
                    <a:cubicBezTo>
                      <a:pt x="37" y="2"/>
                      <a:pt x="39" y="1"/>
                      <a:pt x="41" y="0"/>
                    </a:cubicBezTo>
                    <a:cubicBezTo>
                      <a:pt x="42" y="0"/>
                      <a:pt x="42" y="0"/>
                      <a:pt x="42" y="0"/>
                    </a:cubicBezTo>
                    <a:cubicBezTo>
                      <a:pt x="42" y="1"/>
                      <a:pt x="41" y="1"/>
                      <a:pt x="39" y="2"/>
                    </a:cubicBezTo>
                    <a:cubicBezTo>
                      <a:pt x="38" y="4"/>
                      <a:pt x="37" y="6"/>
                      <a:pt x="38" y="11"/>
                    </a:cubicBezTo>
                    <a:cubicBezTo>
                      <a:pt x="50" y="40"/>
                      <a:pt x="50" y="40"/>
                      <a:pt x="50" y="40"/>
                    </a:cubicBezTo>
                    <a:cubicBezTo>
                      <a:pt x="50" y="41"/>
                      <a:pt x="50" y="42"/>
                      <a:pt x="50" y="42"/>
                    </a:cubicBezTo>
                    <a:cubicBezTo>
                      <a:pt x="49" y="43"/>
                      <a:pt x="49" y="42"/>
                      <a:pt x="48" y="42"/>
                    </a:cubicBezTo>
                    <a:cubicBezTo>
                      <a:pt x="11" y="19"/>
                      <a:pt x="11" y="19"/>
                      <a:pt x="11" y="19"/>
                    </a:cubicBezTo>
                    <a:cubicBezTo>
                      <a:pt x="11" y="19"/>
                      <a:pt x="11" y="19"/>
                      <a:pt x="11" y="19"/>
                    </a:cubicBezTo>
                    <a:lnTo>
                      <a:pt x="19" y="4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Oval 44"/>
              <p:cNvSpPr>
                <a:spLocks noChangeArrowheads="1"/>
              </p:cNvSpPr>
              <p:nvPr/>
            </p:nvSpPr>
            <p:spPr bwMode="auto">
              <a:xfrm>
                <a:off x="498597" y="1541995"/>
                <a:ext cx="41043" cy="4610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endParaRPr lang="zh-CN" altLang="zh-CN">
                  <a:solidFill>
                    <a:schemeClr val="bg1"/>
                  </a:solidFill>
                  <a:sym typeface="宋体" panose="02010600030101010101" pitchFamily="2" charset="-122"/>
                </a:endParaRPr>
              </a:p>
            </p:txBody>
          </p:sp>
          <p:sp>
            <p:nvSpPr>
              <p:cNvPr id="46" name="Oval 45"/>
              <p:cNvSpPr>
                <a:spLocks noChangeArrowheads="1"/>
              </p:cNvSpPr>
              <p:nvPr/>
            </p:nvSpPr>
            <p:spPr bwMode="auto">
              <a:xfrm>
                <a:off x="1319456" y="1541995"/>
                <a:ext cx="41043" cy="4610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endParaRPr lang="zh-CN" altLang="zh-CN">
                  <a:solidFill>
                    <a:schemeClr val="bg1"/>
                  </a:solidFill>
                  <a:sym typeface="宋体" panose="02010600030101010101" pitchFamily="2" charset="-122"/>
                </a:endParaRPr>
              </a:p>
            </p:txBody>
          </p:sp>
          <p:sp>
            <p:nvSpPr>
              <p:cNvPr id="47" name="Freeform 46"/>
              <p:cNvSpPr>
                <a:spLocks noEditPoints="1" noChangeArrowheads="1"/>
              </p:cNvSpPr>
              <p:nvPr/>
            </p:nvSpPr>
            <p:spPr bwMode="auto">
              <a:xfrm>
                <a:off x="0" y="0"/>
                <a:ext cx="1855787" cy="1855788"/>
              </a:xfrm>
              <a:custGeom>
                <a:avLst/>
                <a:gdLst>
                  <a:gd name="T0" fmla="*/ 2147483646 w 492"/>
                  <a:gd name="T1" fmla="*/ 2147483646 h 492"/>
                  <a:gd name="T2" fmla="*/ 2147483646 w 492"/>
                  <a:gd name="T3" fmla="*/ 2147483646 h 492"/>
                  <a:gd name="T4" fmla="*/ 2147483646 w 492"/>
                  <a:gd name="T5" fmla="*/ 2147483646 h 492"/>
                  <a:gd name="T6" fmla="*/ 2147483646 w 492"/>
                  <a:gd name="T7" fmla="*/ 2147483646 h 492"/>
                  <a:gd name="T8" fmla="*/ 0 w 492"/>
                  <a:gd name="T9" fmla="*/ 2147483646 h 492"/>
                  <a:gd name="T10" fmla="*/ 2147483646 w 492"/>
                  <a:gd name="T11" fmla="*/ 2147483646 h 492"/>
                  <a:gd name="T12" fmla="*/ 2147483646 w 492"/>
                  <a:gd name="T13" fmla="*/ 2147483646 h 492"/>
                  <a:gd name="T14" fmla="*/ 2147483646 w 492"/>
                  <a:gd name="T15" fmla="*/ 2147483646 h 492"/>
                  <a:gd name="T16" fmla="*/ 2147483646 w 492"/>
                  <a:gd name="T17" fmla="*/ 0 h 492"/>
                  <a:gd name="T18" fmla="*/ 2147483646 w 492"/>
                  <a:gd name="T19" fmla="*/ 2147483646 h 492"/>
                  <a:gd name="T20" fmla="*/ 2147483646 w 492"/>
                  <a:gd name="T21" fmla="*/ 2147483646 h 492"/>
                  <a:gd name="T22" fmla="*/ 2147483646 w 492"/>
                  <a:gd name="T23" fmla="*/ 2147483646 h 492"/>
                  <a:gd name="T24" fmla="*/ 2147483646 w 492"/>
                  <a:gd name="T25" fmla="*/ 2147483646 h 492"/>
                  <a:gd name="T26" fmla="*/ 2147483646 w 492"/>
                  <a:gd name="T27" fmla="*/ 2147483646 h 492"/>
                  <a:gd name="T28" fmla="*/ 2147483646 w 492"/>
                  <a:gd name="T29" fmla="*/ 2147483646 h 492"/>
                  <a:gd name="T30" fmla="*/ 2147483646 w 492"/>
                  <a:gd name="T31" fmla="*/ 2147483646 h 492"/>
                  <a:gd name="T32" fmla="*/ 2147483646 w 492"/>
                  <a:gd name="T33" fmla="*/ 2147483646 h 492"/>
                  <a:gd name="T34" fmla="*/ 2147483646 w 492"/>
                  <a:gd name="T35" fmla="*/ 2147483646 h 492"/>
                  <a:gd name="T36" fmla="*/ 2147483646 w 492"/>
                  <a:gd name="T37" fmla="*/ 2147483646 h 492"/>
                  <a:gd name="T38" fmla="*/ 2147483646 w 492"/>
                  <a:gd name="T39" fmla="*/ 2147483646 h 492"/>
                  <a:gd name="T40" fmla="*/ 2147483646 w 492"/>
                  <a:gd name="T41" fmla="*/ 2147483646 h 492"/>
                  <a:gd name="T42" fmla="*/ 2147483646 w 492"/>
                  <a:gd name="T43" fmla="*/ 2147483646 h 4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92" h="492">
                    <a:moveTo>
                      <a:pt x="246" y="492"/>
                    </a:moveTo>
                    <a:cubicBezTo>
                      <a:pt x="213" y="492"/>
                      <a:pt x="181" y="486"/>
                      <a:pt x="150" y="473"/>
                    </a:cubicBezTo>
                    <a:cubicBezTo>
                      <a:pt x="121" y="460"/>
                      <a:pt x="95" y="443"/>
                      <a:pt x="72" y="420"/>
                    </a:cubicBezTo>
                    <a:cubicBezTo>
                      <a:pt x="50" y="398"/>
                      <a:pt x="32" y="371"/>
                      <a:pt x="19" y="342"/>
                    </a:cubicBezTo>
                    <a:cubicBezTo>
                      <a:pt x="7" y="312"/>
                      <a:pt x="0" y="279"/>
                      <a:pt x="0" y="246"/>
                    </a:cubicBezTo>
                    <a:cubicBezTo>
                      <a:pt x="0" y="213"/>
                      <a:pt x="7" y="181"/>
                      <a:pt x="19" y="150"/>
                    </a:cubicBezTo>
                    <a:cubicBezTo>
                      <a:pt x="32" y="121"/>
                      <a:pt x="50" y="95"/>
                      <a:pt x="72" y="72"/>
                    </a:cubicBezTo>
                    <a:cubicBezTo>
                      <a:pt x="95" y="50"/>
                      <a:pt x="121" y="32"/>
                      <a:pt x="150" y="20"/>
                    </a:cubicBezTo>
                    <a:cubicBezTo>
                      <a:pt x="181" y="7"/>
                      <a:pt x="213" y="0"/>
                      <a:pt x="246" y="0"/>
                    </a:cubicBezTo>
                    <a:cubicBezTo>
                      <a:pt x="279" y="0"/>
                      <a:pt x="311" y="7"/>
                      <a:pt x="342" y="20"/>
                    </a:cubicBezTo>
                    <a:cubicBezTo>
                      <a:pt x="371" y="32"/>
                      <a:pt x="397" y="50"/>
                      <a:pt x="420" y="72"/>
                    </a:cubicBezTo>
                    <a:cubicBezTo>
                      <a:pt x="443" y="95"/>
                      <a:pt x="460" y="121"/>
                      <a:pt x="473" y="150"/>
                    </a:cubicBezTo>
                    <a:cubicBezTo>
                      <a:pt x="486" y="181"/>
                      <a:pt x="492" y="213"/>
                      <a:pt x="492" y="246"/>
                    </a:cubicBezTo>
                    <a:cubicBezTo>
                      <a:pt x="492" y="279"/>
                      <a:pt x="486" y="312"/>
                      <a:pt x="473" y="342"/>
                    </a:cubicBezTo>
                    <a:cubicBezTo>
                      <a:pt x="460" y="371"/>
                      <a:pt x="443" y="398"/>
                      <a:pt x="420" y="420"/>
                    </a:cubicBezTo>
                    <a:cubicBezTo>
                      <a:pt x="397" y="443"/>
                      <a:pt x="371" y="460"/>
                      <a:pt x="342" y="473"/>
                    </a:cubicBezTo>
                    <a:cubicBezTo>
                      <a:pt x="311" y="486"/>
                      <a:pt x="279" y="492"/>
                      <a:pt x="246" y="492"/>
                    </a:cubicBezTo>
                    <a:close/>
                    <a:moveTo>
                      <a:pt x="246" y="12"/>
                    </a:moveTo>
                    <a:cubicBezTo>
                      <a:pt x="117" y="12"/>
                      <a:pt x="12" y="117"/>
                      <a:pt x="12" y="246"/>
                    </a:cubicBezTo>
                    <a:cubicBezTo>
                      <a:pt x="12" y="375"/>
                      <a:pt x="117" y="481"/>
                      <a:pt x="246" y="481"/>
                    </a:cubicBezTo>
                    <a:cubicBezTo>
                      <a:pt x="375" y="481"/>
                      <a:pt x="481" y="375"/>
                      <a:pt x="481" y="246"/>
                    </a:cubicBezTo>
                    <a:cubicBezTo>
                      <a:pt x="481" y="117"/>
                      <a:pt x="375" y="12"/>
                      <a:pt x="246" y="1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 name="Freeform 47"/>
              <p:cNvSpPr>
                <a:spLocks noChangeArrowheads="1"/>
              </p:cNvSpPr>
              <p:nvPr/>
            </p:nvSpPr>
            <p:spPr bwMode="auto">
              <a:xfrm>
                <a:off x="615950" y="1557338"/>
                <a:ext cx="112712" cy="166688"/>
              </a:xfrm>
              <a:custGeom>
                <a:avLst/>
                <a:gdLst>
                  <a:gd name="T0" fmla="*/ 2147483646 w 30"/>
                  <a:gd name="T1" fmla="*/ 2147483646 h 44"/>
                  <a:gd name="T2" fmla="*/ 2147483646 w 30"/>
                  <a:gd name="T3" fmla="*/ 2147483646 h 44"/>
                  <a:gd name="T4" fmla="*/ 2147483646 w 30"/>
                  <a:gd name="T5" fmla="*/ 2147483646 h 44"/>
                  <a:gd name="T6" fmla="*/ 2147483646 w 30"/>
                  <a:gd name="T7" fmla="*/ 2147483646 h 44"/>
                  <a:gd name="T8" fmla="*/ 2147483646 w 30"/>
                  <a:gd name="T9" fmla="*/ 2147483646 h 44"/>
                  <a:gd name="T10" fmla="*/ 2147483646 w 30"/>
                  <a:gd name="T11" fmla="*/ 2147483646 h 44"/>
                  <a:gd name="T12" fmla="*/ 0 w 30"/>
                  <a:gd name="T13" fmla="*/ 2147483646 h 44"/>
                  <a:gd name="T14" fmla="*/ 2147483646 w 30"/>
                  <a:gd name="T15" fmla="*/ 2147483646 h 44"/>
                  <a:gd name="T16" fmla="*/ 2147483646 w 30"/>
                  <a:gd name="T17" fmla="*/ 2147483646 h 44"/>
                  <a:gd name="T18" fmla="*/ 2147483646 w 30"/>
                  <a:gd name="T19" fmla="*/ 2147483646 h 44"/>
                  <a:gd name="T20" fmla="*/ 2147483646 w 30"/>
                  <a:gd name="T21" fmla="*/ 2147483646 h 44"/>
                  <a:gd name="T22" fmla="*/ 2147483646 w 30"/>
                  <a:gd name="T23" fmla="*/ 2147483646 h 44"/>
                  <a:gd name="T24" fmla="*/ 2147483646 w 30"/>
                  <a:gd name="T25" fmla="*/ 2147483646 h 44"/>
                  <a:gd name="T26" fmla="*/ 2147483646 w 30"/>
                  <a:gd name="T27" fmla="*/ 2147483646 h 44"/>
                  <a:gd name="T28" fmla="*/ 2147483646 w 30"/>
                  <a:gd name="T29" fmla="*/ 2147483646 h 44"/>
                  <a:gd name="T30" fmla="*/ 2147483646 w 30"/>
                  <a:gd name="T31" fmla="*/ 2147483646 h 44"/>
                  <a:gd name="T32" fmla="*/ 2147483646 w 30"/>
                  <a:gd name="T33" fmla="*/ 2147483646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44">
                    <a:moveTo>
                      <a:pt x="19" y="36"/>
                    </a:moveTo>
                    <a:cubicBezTo>
                      <a:pt x="18" y="38"/>
                      <a:pt x="19" y="40"/>
                      <a:pt x="22" y="41"/>
                    </a:cubicBezTo>
                    <a:cubicBezTo>
                      <a:pt x="25" y="43"/>
                      <a:pt x="26" y="43"/>
                      <a:pt x="26" y="44"/>
                    </a:cubicBezTo>
                    <a:cubicBezTo>
                      <a:pt x="26" y="44"/>
                      <a:pt x="25" y="44"/>
                      <a:pt x="25" y="44"/>
                    </a:cubicBezTo>
                    <a:cubicBezTo>
                      <a:pt x="21" y="43"/>
                      <a:pt x="17" y="41"/>
                      <a:pt x="13" y="40"/>
                    </a:cubicBezTo>
                    <a:cubicBezTo>
                      <a:pt x="9" y="39"/>
                      <a:pt x="5" y="38"/>
                      <a:pt x="1" y="36"/>
                    </a:cubicBezTo>
                    <a:cubicBezTo>
                      <a:pt x="0" y="36"/>
                      <a:pt x="0" y="36"/>
                      <a:pt x="0" y="35"/>
                    </a:cubicBezTo>
                    <a:cubicBezTo>
                      <a:pt x="1" y="34"/>
                      <a:pt x="1" y="35"/>
                      <a:pt x="4" y="36"/>
                    </a:cubicBezTo>
                    <a:cubicBezTo>
                      <a:pt x="8" y="36"/>
                      <a:pt x="10" y="36"/>
                      <a:pt x="10" y="33"/>
                    </a:cubicBezTo>
                    <a:cubicBezTo>
                      <a:pt x="20" y="6"/>
                      <a:pt x="20" y="6"/>
                      <a:pt x="20" y="6"/>
                    </a:cubicBezTo>
                    <a:cubicBezTo>
                      <a:pt x="20" y="5"/>
                      <a:pt x="20" y="4"/>
                      <a:pt x="19" y="4"/>
                    </a:cubicBezTo>
                    <a:cubicBezTo>
                      <a:pt x="11" y="2"/>
                      <a:pt x="11" y="2"/>
                      <a:pt x="11" y="2"/>
                    </a:cubicBezTo>
                    <a:cubicBezTo>
                      <a:pt x="10" y="1"/>
                      <a:pt x="10" y="1"/>
                      <a:pt x="10" y="1"/>
                    </a:cubicBezTo>
                    <a:cubicBezTo>
                      <a:pt x="11" y="0"/>
                      <a:pt x="12" y="1"/>
                      <a:pt x="17" y="2"/>
                    </a:cubicBezTo>
                    <a:cubicBezTo>
                      <a:pt x="25" y="3"/>
                      <a:pt x="28" y="1"/>
                      <a:pt x="29" y="1"/>
                    </a:cubicBezTo>
                    <a:cubicBezTo>
                      <a:pt x="30" y="2"/>
                      <a:pt x="30" y="2"/>
                      <a:pt x="30" y="3"/>
                    </a:cubicBezTo>
                    <a:lnTo>
                      <a:pt x="19" y="3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 name="Freeform 48"/>
              <p:cNvSpPr>
                <a:spLocks noEditPoints="1" noChangeArrowheads="1"/>
              </p:cNvSpPr>
              <p:nvPr/>
            </p:nvSpPr>
            <p:spPr bwMode="auto">
              <a:xfrm>
                <a:off x="781050" y="1584325"/>
                <a:ext cx="125412" cy="157163"/>
              </a:xfrm>
              <a:custGeom>
                <a:avLst/>
                <a:gdLst>
                  <a:gd name="T0" fmla="*/ 2147483646 w 33"/>
                  <a:gd name="T1" fmla="*/ 2147483646 h 42"/>
                  <a:gd name="T2" fmla="*/ 2147483646 w 33"/>
                  <a:gd name="T3" fmla="*/ 2147483646 h 42"/>
                  <a:gd name="T4" fmla="*/ 2147483646 w 33"/>
                  <a:gd name="T5" fmla="*/ 2147483646 h 42"/>
                  <a:gd name="T6" fmla="*/ 2147483646 w 33"/>
                  <a:gd name="T7" fmla="*/ 2147483646 h 42"/>
                  <a:gd name="T8" fmla="*/ 2147483646 w 33"/>
                  <a:gd name="T9" fmla="*/ 2147483646 h 42"/>
                  <a:gd name="T10" fmla="*/ 2147483646 w 33"/>
                  <a:gd name="T11" fmla="*/ 2147483646 h 42"/>
                  <a:gd name="T12" fmla="*/ 0 w 33"/>
                  <a:gd name="T13" fmla="*/ 2147483646 h 42"/>
                  <a:gd name="T14" fmla="*/ 2147483646 w 33"/>
                  <a:gd name="T15" fmla="*/ 2147483646 h 42"/>
                  <a:gd name="T16" fmla="*/ 2147483646 w 33"/>
                  <a:gd name="T17" fmla="*/ 2147483646 h 42"/>
                  <a:gd name="T18" fmla="*/ 2147483646 w 33"/>
                  <a:gd name="T19" fmla="*/ 2147483646 h 42"/>
                  <a:gd name="T20" fmla="*/ 2147483646 w 33"/>
                  <a:gd name="T21" fmla="*/ 2147483646 h 42"/>
                  <a:gd name="T22" fmla="*/ 2147483646 w 33"/>
                  <a:gd name="T23" fmla="*/ 2147483646 h 42"/>
                  <a:gd name="T24" fmla="*/ 2147483646 w 33"/>
                  <a:gd name="T25" fmla="*/ 2147483646 h 42"/>
                  <a:gd name="T26" fmla="*/ 2147483646 w 33"/>
                  <a:gd name="T27" fmla="*/ 2147483646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42">
                    <a:moveTo>
                      <a:pt x="17" y="1"/>
                    </a:moveTo>
                    <a:cubicBezTo>
                      <a:pt x="27" y="2"/>
                      <a:pt x="33" y="10"/>
                      <a:pt x="32" y="20"/>
                    </a:cubicBezTo>
                    <a:cubicBezTo>
                      <a:pt x="30" y="38"/>
                      <a:pt x="7" y="42"/>
                      <a:pt x="4" y="42"/>
                    </a:cubicBezTo>
                    <a:cubicBezTo>
                      <a:pt x="4" y="42"/>
                      <a:pt x="4" y="42"/>
                      <a:pt x="4" y="42"/>
                    </a:cubicBezTo>
                    <a:cubicBezTo>
                      <a:pt x="4" y="41"/>
                      <a:pt x="17" y="39"/>
                      <a:pt x="22" y="24"/>
                    </a:cubicBezTo>
                    <a:cubicBezTo>
                      <a:pt x="19" y="26"/>
                      <a:pt x="17" y="26"/>
                      <a:pt x="13" y="26"/>
                    </a:cubicBezTo>
                    <a:cubicBezTo>
                      <a:pt x="3" y="25"/>
                      <a:pt x="0" y="18"/>
                      <a:pt x="0" y="12"/>
                    </a:cubicBezTo>
                    <a:cubicBezTo>
                      <a:pt x="1" y="5"/>
                      <a:pt x="7" y="0"/>
                      <a:pt x="17" y="1"/>
                    </a:cubicBezTo>
                    <a:close/>
                    <a:moveTo>
                      <a:pt x="15" y="25"/>
                    </a:moveTo>
                    <a:cubicBezTo>
                      <a:pt x="18" y="25"/>
                      <a:pt x="21" y="23"/>
                      <a:pt x="22" y="22"/>
                    </a:cubicBezTo>
                    <a:cubicBezTo>
                      <a:pt x="23" y="22"/>
                      <a:pt x="23" y="19"/>
                      <a:pt x="23" y="17"/>
                    </a:cubicBezTo>
                    <a:cubicBezTo>
                      <a:pt x="25" y="6"/>
                      <a:pt x="21" y="2"/>
                      <a:pt x="17" y="2"/>
                    </a:cubicBezTo>
                    <a:cubicBezTo>
                      <a:pt x="14" y="2"/>
                      <a:pt x="10" y="3"/>
                      <a:pt x="9" y="13"/>
                    </a:cubicBezTo>
                    <a:cubicBezTo>
                      <a:pt x="8" y="21"/>
                      <a:pt x="11" y="24"/>
                      <a:pt x="15" y="2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 name="Freeform 49"/>
              <p:cNvSpPr>
                <a:spLocks noEditPoints="1" noChangeArrowheads="1"/>
              </p:cNvSpPr>
              <p:nvPr/>
            </p:nvSpPr>
            <p:spPr bwMode="auto">
              <a:xfrm>
                <a:off x="942975" y="1587500"/>
                <a:ext cx="120650" cy="161925"/>
              </a:xfrm>
              <a:custGeom>
                <a:avLst/>
                <a:gdLst>
                  <a:gd name="T0" fmla="*/ 2147483646 w 32"/>
                  <a:gd name="T1" fmla="*/ 2147483646 h 43"/>
                  <a:gd name="T2" fmla="*/ 2147483646 w 32"/>
                  <a:gd name="T3" fmla="*/ 2147483646 h 43"/>
                  <a:gd name="T4" fmla="*/ 2147483646 w 32"/>
                  <a:gd name="T5" fmla="*/ 0 h 43"/>
                  <a:gd name="T6" fmla="*/ 2147483646 w 32"/>
                  <a:gd name="T7" fmla="*/ 2147483646 h 43"/>
                  <a:gd name="T8" fmla="*/ 2147483646 w 32"/>
                  <a:gd name="T9" fmla="*/ 2147483646 h 43"/>
                  <a:gd name="T10" fmla="*/ 2147483646 w 32"/>
                  <a:gd name="T11" fmla="*/ 2147483646 h 43"/>
                  <a:gd name="T12" fmla="*/ 2147483646 w 32"/>
                  <a:gd name="T13" fmla="*/ 2147483646 h 43"/>
                  <a:gd name="T14" fmla="*/ 2147483646 w 32"/>
                  <a:gd name="T15" fmla="*/ 2147483646 h 43"/>
                  <a:gd name="T16" fmla="*/ 2147483646 w 32"/>
                  <a:gd name="T17" fmla="*/ 2147483646 h 43"/>
                  <a:gd name="T18" fmla="*/ 2147483646 w 32"/>
                  <a:gd name="T19" fmla="*/ 2147483646 h 43"/>
                  <a:gd name="T20" fmla="*/ 2147483646 w 32"/>
                  <a:gd name="T21" fmla="*/ 2147483646 h 43"/>
                  <a:gd name="T22" fmla="*/ 2147483646 w 32"/>
                  <a:gd name="T23" fmla="*/ 2147483646 h 43"/>
                  <a:gd name="T24" fmla="*/ 2147483646 w 32"/>
                  <a:gd name="T25" fmla="*/ 2147483646 h 43"/>
                  <a:gd name="T26" fmla="*/ 2147483646 w 32"/>
                  <a:gd name="T27" fmla="*/ 2147483646 h 43"/>
                  <a:gd name="T28" fmla="*/ 2147483646 w 32"/>
                  <a:gd name="T29" fmla="*/ 2147483646 h 43"/>
                  <a:gd name="T30" fmla="*/ 2147483646 w 32"/>
                  <a:gd name="T31" fmla="*/ 2147483646 h 43"/>
                  <a:gd name="T32" fmla="*/ 2147483646 w 32"/>
                  <a:gd name="T33" fmla="*/ 2147483646 h 43"/>
                  <a:gd name="T34" fmla="*/ 2147483646 w 32"/>
                  <a:gd name="T35" fmla="*/ 2147483646 h 43"/>
                  <a:gd name="T36" fmla="*/ 2147483646 w 32"/>
                  <a:gd name="T37" fmla="*/ 2147483646 h 43"/>
                  <a:gd name="T38" fmla="*/ 2147483646 w 32"/>
                  <a:gd name="T39" fmla="*/ 2147483646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2" h="43">
                    <a:moveTo>
                      <a:pt x="6" y="22"/>
                    </a:moveTo>
                    <a:cubicBezTo>
                      <a:pt x="3" y="19"/>
                      <a:pt x="1" y="16"/>
                      <a:pt x="1" y="13"/>
                    </a:cubicBezTo>
                    <a:cubicBezTo>
                      <a:pt x="0" y="7"/>
                      <a:pt x="6" y="1"/>
                      <a:pt x="14" y="0"/>
                    </a:cubicBezTo>
                    <a:cubicBezTo>
                      <a:pt x="21" y="0"/>
                      <a:pt x="27" y="3"/>
                      <a:pt x="27" y="9"/>
                    </a:cubicBezTo>
                    <a:cubicBezTo>
                      <a:pt x="28" y="12"/>
                      <a:pt x="26" y="16"/>
                      <a:pt x="23" y="18"/>
                    </a:cubicBezTo>
                    <a:cubicBezTo>
                      <a:pt x="28" y="19"/>
                      <a:pt x="31" y="23"/>
                      <a:pt x="32" y="29"/>
                    </a:cubicBezTo>
                    <a:cubicBezTo>
                      <a:pt x="32" y="36"/>
                      <a:pt x="26" y="42"/>
                      <a:pt x="16" y="43"/>
                    </a:cubicBezTo>
                    <a:cubicBezTo>
                      <a:pt x="7" y="43"/>
                      <a:pt x="1" y="39"/>
                      <a:pt x="1" y="32"/>
                    </a:cubicBezTo>
                    <a:cubicBezTo>
                      <a:pt x="0" y="29"/>
                      <a:pt x="2" y="25"/>
                      <a:pt x="6" y="22"/>
                    </a:cubicBezTo>
                    <a:close/>
                    <a:moveTo>
                      <a:pt x="16" y="42"/>
                    </a:moveTo>
                    <a:cubicBezTo>
                      <a:pt x="22" y="41"/>
                      <a:pt x="25" y="37"/>
                      <a:pt x="24" y="32"/>
                    </a:cubicBezTo>
                    <a:cubicBezTo>
                      <a:pt x="24" y="29"/>
                      <a:pt x="22" y="26"/>
                      <a:pt x="16" y="25"/>
                    </a:cubicBezTo>
                    <a:cubicBezTo>
                      <a:pt x="9" y="23"/>
                      <a:pt x="9" y="22"/>
                      <a:pt x="8" y="22"/>
                    </a:cubicBezTo>
                    <a:cubicBezTo>
                      <a:pt x="7" y="23"/>
                      <a:pt x="4" y="26"/>
                      <a:pt x="5" y="31"/>
                    </a:cubicBezTo>
                    <a:cubicBezTo>
                      <a:pt x="5" y="38"/>
                      <a:pt x="9" y="42"/>
                      <a:pt x="16" y="42"/>
                    </a:cubicBezTo>
                    <a:close/>
                    <a:moveTo>
                      <a:pt x="15" y="1"/>
                    </a:moveTo>
                    <a:cubicBezTo>
                      <a:pt x="10" y="2"/>
                      <a:pt x="8" y="5"/>
                      <a:pt x="8" y="9"/>
                    </a:cubicBezTo>
                    <a:cubicBezTo>
                      <a:pt x="9" y="15"/>
                      <a:pt x="18" y="17"/>
                      <a:pt x="22" y="18"/>
                    </a:cubicBezTo>
                    <a:cubicBezTo>
                      <a:pt x="24" y="16"/>
                      <a:pt x="25" y="14"/>
                      <a:pt x="24" y="10"/>
                    </a:cubicBezTo>
                    <a:cubicBezTo>
                      <a:pt x="24" y="4"/>
                      <a:pt x="20" y="1"/>
                      <a:pt x="15" y="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 name="Freeform 50"/>
              <p:cNvSpPr>
                <a:spLocks noChangeArrowheads="1"/>
              </p:cNvSpPr>
              <p:nvPr/>
            </p:nvSpPr>
            <p:spPr bwMode="auto">
              <a:xfrm>
                <a:off x="1093787" y="1557338"/>
                <a:ext cx="133350" cy="169863"/>
              </a:xfrm>
              <a:custGeom>
                <a:avLst/>
                <a:gdLst>
                  <a:gd name="T0" fmla="*/ 2147483646 w 35"/>
                  <a:gd name="T1" fmla="*/ 2147483646 h 45"/>
                  <a:gd name="T2" fmla="*/ 2147483646 w 35"/>
                  <a:gd name="T3" fmla="*/ 2147483646 h 45"/>
                  <a:gd name="T4" fmla="*/ 2147483646 w 35"/>
                  <a:gd name="T5" fmla="*/ 2147483646 h 45"/>
                  <a:gd name="T6" fmla="*/ 2147483646 w 35"/>
                  <a:gd name="T7" fmla="*/ 2147483646 h 45"/>
                  <a:gd name="T8" fmla="*/ 2147483646 w 35"/>
                  <a:gd name="T9" fmla="*/ 2147483646 h 45"/>
                  <a:gd name="T10" fmla="*/ 2147483646 w 35"/>
                  <a:gd name="T11" fmla="*/ 2147483646 h 45"/>
                  <a:gd name="T12" fmla="*/ 2147483646 w 35"/>
                  <a:gd name="T13" fmla="*/ 2147483646 h 45"/>
                  <a:gd name="T14" fmla="*/ 2147483646 w 35"/>
                  <a:gd name="T15" fmla="*/ 2147483646 h 45"/>
                  <a:gd name="T16" fmla="*/ 2147483646 w 35"/>
                  <a:gd name="T17" fmla="*/ 2147483646 h 45"/>
                  <a:gd name="T18" fmla="*/ 2147483646 w 35"/>
                  <a:gd name="T19" fmla="*/ 2147483646 h 45"/>
                  <a:gd name="T20" fmla="*/ 2147483646 w 35"/>
                  <a:gd name="T21" fmla="*/ 2147483646 h 45"/>
                  <a:gd name="T22" fmla="*/ 2147483646 w 35"/>
                  <a:gd name="T23" fmla="*/ 2147483646 h 45"/>
                  <a:gd name="T24" fmla="*/ 2147483646 w 35"/>
                  <a:gd name="T25" fmla="*/ 2147483646 h 45"/>
                  <a:gd name="T26" fmla="*/ 2147483646 w 35"/>
                  <a:gd name="T27" fmla="*/ 2147483646 h 45"/>
                  <a:gd name="T28" fmla="*/ 0 w 35"/>
                  <a:gd name="T29" fmla="*/ 2147483646 h 45"/>
                  <a:gd name="T30" fmla="*/ 2147483646 w 35"/>
                  <a:gd name="T31" fmla="*/ 2147483646 h 45"/>
                  <a:gd name="T32" fmla="*/ 2147483646 w 35"/>
                  <a:gd name="T33" fmla="*/ 2147483646 h 45"/>
                  <a:gd name="T34" fmla="*/ 2147483646 w 35"/>
                  <a:gd name="T35" fmla="*/ 2147483646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5">
                    <a:moveTo>
                      <a:pt x="23" y="15"/>
                    </a:moveTo>
                    <a:cubicBezTo>
                      <a:pt x="28" y="16"/>
                      <a:pt x="31" y="19"/>
                      <a:pt x="33" y="23"/>
                    </a:cubicBezTo>
                    <a:cubicBezTo>
                      <a:pt x="35" y="31"/>
                      <a:pt x="30" y="40"/>
                      <a:pt x="21" y="42"/>
                    </a:cubicBezTo>
                    <a:cubicBezTo>
                      <a:pt x="13" y="45"/>
                      <a:pt x="6" y="43"/>
                      <a:pt x="5" y="38"/>
                    </a:cubicBezTo>
                    <a:cubicBezTo>
                      <a:pt x="4" y="36"/>
                      <a:pt x="5" y="34"/>
                      <a:pt x="8" y="33"/>
                    </a:cubicBezTo>
                    <a:cubicBezTo>
                      <a:pt x="11" y="32"/>
                      <a:pt x="12" y="33"/>
                      <a:pt x="14" y="37"/>
                    </a:cubicBezTo>
                    <a:cubicBezTo>
                      <a:pt x="15" y="41"/>
                      <a:pt x="18" y="42"/>
                      <a:pt x="21" y="41"/>
                    </a:cubicBezTo>
                    <a:cubicBezTo>
                      <a:pt x="25" y="40"/>
                      <a:pt x="28" y="35"/>
                      <a:pt x="26" y="29"/>
                    </a:cubicBezTo>
                    <a:cubicBezTo>
                      <a:pt x="24" y="24"/>
                      <a:pt x="20" y="22"/>
                      <a:pt x="17" y="22"/>
                    </a:cubicBezTo>
                    <a:cubicBezTo>
                      <a:pt x="14" y="21"/>
                      <a:pt x="12" y="23"/>
                      <a:pt x="12" y="22"/>
                    </a:cubicBezTo>
                    <a:cubicBezTo>
                      <a:pt x="11" y="21"/>
                      <a:pt x="14" y="21"/>
                      <a:pt x="16" y="19"/>
                    </a:cubicBezTo>
                    <a:cubicBezTo>
                      <a:pt x="18" y="17"/>
                      <a:pt x="18" y="14"/>
                      <a:pt x="17" y="11"/>
                    </a:cubicBezTo>
                    <a:cubicBezTo>
                      <a:pt x="16" y="7"/>
                      <a:pt x="12" y="5"/>
                      <a:pt x="7" y="7"/>
                    </a:cubicBezTo>
                    <a:cubicBezTo>
                      <a:pt x="1" y="9"/>
                      <a:pt x="2" y="13"/>
                      <a:pt x="1" y="14"/>
                    </a:cubicBezTo>
                    <a:cubicBezTo>
                      <a:pt x="1" y="14"/>
                      <a:pt x="0" y="14"/>
                      <a:pt x="0" y="13"/>
                    </a:cubicBezTo>
                    <a:cubicBezTo>
                      <a:pt x="0" y="12"/>
                      <a:pt x="2" y="4"/>
                      <a:pt x="10" y="1"/>
                    </a:cubicBezTo>
                    <a:cubicBezTo>
                      <a:pt x="15" y="0"/>
                      <a:pt x="22" y="1"/>
                      <a:pt x="24" y="7"/>
                    </a:cubicBezTo>
                    <a:cubicBezTo>
                      <a:pt x="25" y="10"/>
                      <a:pt x="24" y="12"/>
                      <a:pt x="23" y="1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 name="Freeform 51"/>
              <p:cNvSpPr>
                <a:spLocks noChangeArrowheads="1"/>
              </p:cNvSpPr>
              <p:nvPr/>
            </p:nvSpPr>
            <p:spPr bwMode="auto">
              <a:xfrm>
                <a:off x="762000" y="995363"/>
                <a:ext cx="30162" cy="11113"/>
              </a:xfrm>
              <a:custGeom>
                <a:avLst/>
                <a:gdLst>
                  <a:gd name="T0" fmla="*/ 2147483646 w 8"/>
                  <a:gd name="T1" fmla="*/ 2147483646 h 3"/>
                  <a:gd name="T2" fmla="*/ 2147483646 w 8"/>
                  <a:gd name="T3" fmla="*/ 2147483646 h 3"/>
                  <a:gd name="T4" fmla="*/ 2147483646 w 8"/>
                  <a:gd name="T5" fmla="*/ 2147483646 h 3"/>
                  <a:gd name="T6" fmla="*/ 2147483646 w 8"/>
                  <a:gd name="T7" fmla="*/ 2147483646 h 3"/>
                  <a:gd name="T8" fmla="*/ 2147483646 w 8"/>
                  <a:gd name="T9" fmla="*/ 0 h 3"/>
                  <a:gd name="T10" fmla="*/ 0 w 8"/>
                  <a:gd name="T11" fmla="*/ 2147483646 h 3"/>
                  <a:gd name="T12" fmla="*/ 2147483646 w 8"/>
                  <a:gd name="T13" fmla="*/ 2147483646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3">
                    <a:moveTo>
                      <a:pt x="2" y="3"/>
                    </a:moveTo>
                    <a:cubicBezTo>
                      <a:pt x="2" y="3"/>
                      <a:pt x="3" y="3"/>
                      <a:pt x="4" y="3"/>
                    </a:cubicBezTo>
                    <a:cubicBezTo>
                      <a:pt x="5" y="3"/>
                      <a:pt x="6" y="2"/>
                      <a:pt x="7" y="2"/>
                    </a:cubicBezTo>
                    <a:cubicBezTo>
                      <a:pt x="7" y="2"/>
                      <a:pt x="8" y="2"/>
                      <a:pt x="8" y="2"/>
                    </a:cubicBezTo>
                    <a:cubicBezTo>
                      <a:pt x="8" y="1"/>
                      <a:pt x="5" y="0"/>
                      <a:pt x="4" y="0"/>
                    </a:cubicBezTo>
                    <a:cubicBezTo>
                      <a:pt x="2" y="0"/>
                      <a:pt x="0" y="1"/>
                      <a:pt x="0" y="2"/>
                    </a:cubicBezTo>
                    <a:cubicBezTo>
                      <a:pt x="0" y="2"/>
                      <a:pt x="1" y="3"/>
                      <a:pt x="2" y="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Freeform 52"/>
              <p:cNvSpPr>
                <a:spLocks noChangeArrowheads="1"/>
              </p:cNvSpPr>
              <p:nvPr/>
            </p:nvSpPr>
            <p:spPr bwMode="auto">
              <a:xfrm>
                <a:off x="712787" y="1108075"/>
                <a:ext cx="114300" cy="19050"/>
              </a:xfrm>
              <a:custGeom>
                <a:avLst/>
                <a:gdLst>
                  <a:gd name="T0" fmla="*/ 2147483646 w 30"/>
                  <a:gd name="T1" fmla="*/ 2147483646 h 5"/>
                  <a:gd name="T2" fmla="*/ 2147483646 w 30"/>
                  <a:gd name="T3" fmla="*/ 0 h 5"/>
                  <a:gd name="T4" fmla="*/ 2147483646 w 30"/>
                  <a:gd name="T5" fmla="*/ 2147483646 h 5"/>
                  <a:gd name="T6" fmla="*/ 2147483646 w 30"/>
                  <a:gd name="T7" fmla="*/ 2147483646 h 5"/>
                  <a:gd name="T8" fmla="*/ 2147483646 w 30"/>
                  <a:gd name="T9" fmla="*/ 2147483646 h 5"/>
                  <a:gd name="T10" fmla="*/ 2147483646 w 30"/>
                  <a:gd name="T11" fmla="*/ 2147483646 h 5"/>
                  <a:gd name="T12" fmla="*/ 2147483646 w 30"/>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5">
                    <a:moveTo>
                      <a:pt x="30" y="3"/>
                    </a:moveTo>
                    <a:cubicBezTo>
                      <a:pt x="30" y="0"/>
                      <a:pt x="29" y="1"/>
                      <a:pt x="22" y="0"/>
                    </a:cubicBezTo>
                    <a:cubicBezTo>
                      <a:pt x="18" y="0"/>
                      <a:pt x="6" y="0"/>
                      <a:pt x="3" y="1"/>
                    </a:cubicBezTo>
                    <a:cubicBezTo>
                      <a:pt x="1" y="1"/>
                      <a:pt x="1" y="2"/>
                      <a:pt x="1" y="3"/>
                    </a:cubicBezTo>
                    <a:cubicBezTo>
                      <a:pt x="1" y="5"/>
                      <a:pt x="0" y="5"/>
                      <a:pt x="13" y="5"/>
                    </a:cubicBezTo>
                    <a:cubicBezTo>
                      <a:pt x="18" y="5"/>
                      <a:pt x="18" y="5"/>
                      <a:pt x="18" y="5"/>
                    </a:cubicBezTo>
                    <a:cubicBezTo>
                      <a:pt x="26" y="4"/>
                      <a:pt x="28" y="5"/>
                      <a:pt x="30" y="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Freeform 53"/>
              <p:cNvSpPr>
                <a:spLocks noEditPoints="1" noChangeArrowheads="1"/>
              </p:cNvSpPr>
              <p:nvPr/>
            </p:nvSpPr>
            <p:spPr bwMode="auto">
              <a:xfrm>
                <a:off x="366712" y="365125"/>
                <a:ext cx="1123950" cy="1123950"/>
              </a:xfrm>
              <a:custGeom>
                <a:avLst/>
                <a:gdLst>
                  <a:gd name="T0" fmla="*/ 2147483646 w 298"/>
                  <a:gd name="T1" fmla="*/ 2147483646 h 298"/>
                  <a:gd name="T2" fmla="*/ 2147483646 w 298"/>
                  <a:gd name="T3" fmla="*/ 2147483646 h 298"/>
                  <a:gd name="T4" fmla="*/ 2147483646 w 298"/>
                  <a:gd name="T5" fmla="*/ 2147483646 h 298"/>
                  <a:gd name="T6" fmla="*/ 2147483646 w 298"/>
                  <a:gd name="T7" fmla="*/ 0 h 298"/>
                  <a:gd name="T8" fmla="*/ 2147483646 w 298"/>
                  <a:gd name="T9" fmla="*/ 2147483646 h 298"/>
                  <a:gd name="T10" fmla="*/ 2147483646 w 298"/>
                  <a:gd name="T11" fmla="*/ 2147483646 h 298"/>
                  <a:gd name="T12" fmla="*/ 2147483646 w 298"/>
                  <a:gd name="T13" fmla="*/ 2147483646 h 298"/>
                  <a:gd name="T14" fmla="*/ 2147483646 w 298"/>
                  <a:gd name="T15" fmla="*/ 2147483646 h 298"/>
                  <a:gd name="T16" fmla="*/ 2147483646 w 298"/>
                  <a:gd name="T17" fmla="*/ 2147483646 h 298"/>
                  <a:gd name="T18" fmla="*/ 2147483646 w 298"/>
                  <a:gd name="T19" fmla="*/ 2147483646 h 298"/>
                  <a:gd name="T20" fmla="*/ 2147483646 w 298"/>
                  <a:gd name="T21" fmla="*/ 2147483646 h 298"/>
                  <a:gd name="T22" fmla="*/ 2147483646 w 298"/>
                  <a:gd name="T23" fmla="*/ 2147483646 h 298"/>
                  <a:gd name="T24" fmla="*/ 2147483646 w 298"/>
                  <a:gd name="T25" fmla="*/ 2147483646 h 298"/>
                  <a:gd name="T26" fmla="*/ 2147483646 w 298"/>
                  <a:gd name="T27" fmla="*/ 2147483646 h 298"/>
                  <a:gd name="T28" fmla="*/ 2147483646 w 298"/>
                  <a:gd name="T29" fmla="*/ 2147483646 h 298"/>
                  <a:gd name="T30" fmla="*/ 2147483646 w 298"/>
                  <a:gd name="T31" fmla="*/ 2147483646 h 298"/>
                  <a:gd name="T32" fmla="*/ 2147483646 w 298"/>
                  <a:gd name="T33" fmla="*/ 2147483646 h 298"/>
                  <a:gd name="T34" fmla="*/ 2147483646 w 298"/>
                  <a:gd name="T35" fmla="*/ 2147483646 h 298"/>
                  <a:gd name="T36" fmla="*/ 2147483646 w 298"/>
                  <a:gd name="T37" fmla="*/ 2147483646 h 298"/>
                  <a:gd name="T38" fmla="*/ 2147483646 w 298"/>
                  <a:gd name="T39" fmla="*/ 2147483646 h 298"/>
                  <a:gd name="T40" fmla="*/ 2147483646 w 298"/>
                  <a:gd name="T41" fmla="*/ 2147483646 h 298"/>
                  <a:gd name="T42" fmla="*/ 2147483646 w 298"/>
                  <a:gd name="T43" fmla="*/ 2147483646 h 298"/>
                  <a:gd name="T44" fmla="*/ 2147483646 w 298"/>
                  <a:gd name="T45" fmla="*/ 2147483646 h 298"/>
                  <a:gd name="T46" fmla="*/ 2147483646 w 298"/>
                  <a:gd name="T47" fmla="*/ 2147483646 h 298"/>
                  <a:gd name="T48" fmla="*/ 2147483646 w 298"/>
                  <a:gd name="T49" fmla="*/ 2147483646 h 298"/>
                  <a:gd name="T50" fmla="*/ 2147483646 w 298"/>
                  <a:gd name="T51" fmla="*/ 2147483646 h 298"/>
                  <a:gd name="T52" fmla="*/ 2147483646 w 298"/>
                  <a:gd name="T53" fmla="*/ 2147483646 h 298"/>
                  <a:gd name="T54" fmla="*/ 2147483646 w 298"/>
                  <a:gd name="T55" fmla="*/ 2147483646 h 298"/>
                  <a:gd name="T56" fmla="*/ 2147483646 w 298"/>
                  <a:gd name="T57" fmla="*/ 2147483646 h 298"/>
                  <a:gd name="T58" fmla="*/ 2147483646 w 298"/>
                  <a:gd name="T59" fmla="*/ 2147483646 h 298"/>
                  <a:gd name="T60" fmla="*/ 2147483646 w 298"/>
                  <a:gd name="T61" fmla="*/ 2147483646 h 298"/>
                  <a:gd name="T62" fmla="*/ 2147483646 w 298"/>
                  <a:gd name="T63" fmla="*/ 2147483646 h 298"/>
                  <a:gd name="T64" fmla="*/ 2147483646 w 298"/>
                  <a:gd name="T65" fmla="*/ 2147483646 h 298"/>
                  <a:gd name="T66" fmla="*/ 2147483646 w 298"/>
                  <a:gd name="T67" fmla="*/ 2147483646 h 298"/>
                  <a:gd name="T68" fmla="*/ 2147483646 w 298"/>
                  <a:gd name="T69" fmla="*/ 2147483646 h 298"/>
                  <a:gd name="T70" fmla="*/ 2147483646 w 298"/>
                  <a:gd name="T71" fmla="*/ 2147483646 h 298"/>
                  <a:gd name="T72" fmla="*/ 2147483646 w 298"/>
                  <a:gd name="T73" fmla="*/ 2147483646 h 298"/>
                  <a:gd name="T74" fmla="*/ 2147483646 w 298"/>
                  <a:gd name="T75" fmla="*/ 2147483646 h 298"/>
                  <a:gd name="T76" fmla="*/ 2147483646 w 298"/>
                  <a:gd name="T77" fmla="*/ 2147483646 h 298"/>
                  <a:gd name="T78" fmla="*/ 2147483646 w 298"/>
                  <a:gd name="T79" fmla="*/ 2147483646 h 298"/>
                  <a:gd name="T80" fmla="*/ 2147483646 w 298"/>
                  <a:gd name="T81" fmla="*/ 2147483646 h 298"/>
                  <a:gd name="T82" fmla="*/ 2147483646 w 298"/>
                  <a:gd name="T83" fmla="*/ 2147483646 h 298"/>
                  <a:gd name="T84" fmla="*/ 2147483646 w 298"/>
                  <a:gd name="T85" fmla="*/ 2147483646 h 298"/>
                  <a:gd name="T86" fmla="*/ 2147483646 w 298"/>
                  <a:gd name="T87" fmla="*/ 2147483646 h 298"/>
                  <a:gd name="T88" fmla="*/ 2147483646 w 298"/>
                  <a:gd name="T89" fmla="*/ 2147483646 h 298"/>
                  <a:gd name="T90" fmla="*/ 2147483646 w 298"/>
                  <a:gd name="T91" fmla="*/ 2147483646 h 298"/>
                  <a:gd name="T92" fmla="*/ 2147483646 w 298"/>
                  <a:gd name="T93" fmla="*/ 2147483646 h 298"/>
                  <a:gd name="T94" fmla="*/ 2147483646 w 298"/>
                  <a:gd name="T95" fmla="*/ 2147483646 h 298"/>
                  <a:gd name="T96" fmla="*/ 2147483646 w 298"/>
                  <a:gd name="T97" fmla="*/ 2147483646 h 298"/>
                  <a:gd name="T98" fmla="*/ 2147483646 w 298"/>
                  <a:gd name="T99" fmla="*/ 2147483646 h 298"/>
                  <a:gd name="T100" fmla="*/ 2147483646 w 298"/>
                  <a:gd name="T101" fmla="*/ 2147483646 h 298"/>
                  <a:gd name="T102" fmla="*/ 2147483646 w 298"/>
                  <a:gd name="T103" fmla="*/ 2147483646 h 298"/>
                  <a:gd name="T104" fmla="*/ 2147483646 w 298"/>
                  <a:gd name="T105" fmla="*/ 2147483646 h 298"/>
                  <a:gd name="T106" fmla="*/ 2147483646 w 298"/>
                  <a:gd name="T107" fmla="*/ 2147483646 h 298"/>
                  <a:gd name="T108" fmla="*/ 2147483646 w 298"/>
                  <a:gd name="T109" fmla="*/ 2147483646 h 298"/>
                  <a:gd name="T110" fmla="*/ 2147483646 w 298"/>
                  <a:gd name="T111" fmla="*/ 2147483646 h 298"/>
                  <a:gd name="T112" fmla="*/ 2147483646 w 298"/>
                  <a:gd name="T113" fmla="*/ 2147483646 h 298"/>
                  <a:gd name="T114" fmla="*/ 2147483646 w 298"/>
                  <a:gd name="T115" fmla="*/ 2147483646 h 298"/>
                  <a:gd name="T116" fmla="*/ 2147483646 w 298"/>
                  <a:gd name="T117" fmla="*/ 2147483646 h 2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8" h="298">
                    <a:moveTo>
                      <a:pt x="252" y="85"/>
                    </a:moveTo>
                    <a:cubicBezTo>
                      <a:pt x="252" y="88"/>
                      <a:pt x="253" y="91"/>
                      <a:pt x="256" y="93"/>
                    </a:cubicBezTo>
                    <a:cubicBezTo>
                      <a:pt x="256" y="93"/>
                      <a:pt x="256" y="93"/>
                      <a:pt x="256" y="93"/>
                    </a:cubicBezTo>
                    <a:cubicBezTo>
                      <a:pt x="294" y="132"/>
                      <a:pt x="294" y="132"/>
                      <a:pt x="294" y="132"/>
                    </a:cubicBezTo>
                    <a:cubicBezTo>
                      <a:pt x="294" y="132"/>
                      <a:pt x="294" y="132"/>
                      <a:pt x="294" y="132"/>
                    </a:cubicBezTo>
                    <a:cubicBezTo>
                      <a:pt x="296" y="134"/>
                      <a:pt x="298" y="137"/>
                      <a:pt x="298" y="140"/>
                    </a:cubicBezTo>
                    <a:cubicBezTo>
                      <a:pt x="298" y="91"/>
                      <a:pt x="298" y="91"/>
                      <a:pt x="298" y="91"/>
                    </a:cubicBezTo>
                    <a:cubicBezTo>
                      <a:pt x="298" y="89"/>
                      <a:pt x="296" y="86"/>
                      <a:pt x="295" y="84"/>
                    </a:cubicBezTo>
                    <a:cubicBezTo>
                      <a:pt x="214" y="3"/>
                      <a:pt x="214" y="3"/>
                      <a:pt x="214" y="3"/>
                    </a:cubicBezTo>
                    <a:cubicBezTo>
                      <a:pt x="212" y="2"/>
                      <a:pt x="209" y="0"/>
                      <a:pt x="207" y="0"/>
                    </a:cubicBezTo>
                    <a:cubicBezTo>
                      <a:pt x="201" y="0"/>
                      <a:pt x="201" y="0"/>
                      <a:pt x="201" y="0"/>
                    </a:cubicBezTo>
                    <a:cubicBezTo>
                      <a:pt x="201" y="0"/>
                      <a:pt x="201" y="0"/>
                      <a:pt x="201" y="0"/>
                    </a:cubicBezTo>
                    <a:cubicBezTo>
                      <a:pt x="201" y="0"/>
                      <a:pt x="201" y="0"/>
                      <a:pt x="201" y="0"/>
                    </a:cubicBezTo>
                    <a:cubicBezTo>
                      <a:pt x="199" y="0"/>
                      <a:pt x="198" y="1"/>
                      <a:pt x="198" y="3"/>
                    </a:cubicBezTo>
                    <a:cubicBezTo>
                      <a:pt x="198" y="42"/>
                      <a:pt x="198" y="42"/>
                      <a:pt x="198" y="42"/>
                    </a:cubicBezTo>
                    <a:cubicBezTo>
                      <a:pt x="198" y="44"/>
                      <a:pt x="196" y="46"/>
                      <a:pt x="193" y="46"/>
                    </a:cubicBezTo>
                    <a:cubicBezTo>
                      <a:pt x="189" y="46"/>
                      <a:pt x="189" y="46"/>
                      <a:pt x="189" y="46"/>
                    </a:cubicBezTo>
                    <a:cubicBezTo>
                      <a:pt x="189" y="9"/>
                      <a:pt x="189" y="9"/>
                      <a:pt x="189" y="9"/>
                    </a:cubicBezTo>
                    <a:cubicBezTo>
                      <a:pt x="189" y="4"/>
                      <a:pt x="185" y="0"/>
                      <a:pt x="181" y="0"/>
                    </a:cubicBezTo>
                    <a:cubicBezTo>
                      <a:pt x="118" y="0"/>
                      <a:pt x="118" y="0"/>
                      <a:pt x="118" y="0"/>
                    </a:cubicBezTo>
                    <a:cubicBezTo>
                      <a:pt x="113" y="0"/>
                      <a:pt x="109" y="4"/>
                      <a:pt x="109" y="9"/>
                    </a:cubicBezTo>
                    <a:cubicBezTo>
                      <a:pt x="109" y="46"/>
                      <a:pt x="109" y="46"/>
                      <a:pt x="109" y="46"/>
                    </a:cubicBezTo>
                    <a:cubicBezTo>
                      <a:pt x="105" y="46"/>
                      <a:pt x="105" y="46"/>
                      <a:pt x="105" y="46"/>
                    </a:cubicBezTo>
                    <a:cubicBezTo>
                      <a:pt x="102" y="46"/>
                      <a:pt x="100" y="44"/>
                      <a:pt x="100" y="42"/>
                    </a:cubicBezTo>
                    <a:cubicBezTo>
                      <a:pt x="100" y="3"/>
                      <a:pt x="100" y="3"/>
                      <a:pt x="100" y="3"/>
                    </a:cubicBezTo>
                    <a:cubicBezTo>
                      <a:pt x="100" y="1"/>
                      <a:pt x="99" y="0"/>
                      <a:pt x="98" y="0"/>
                    </a:cubicBezTo>
                    <a:cubicBezTo>
                      <a:pt x="98" y="0"/>
                      <a:pt x="98" y="0"/>
                      <a:pt x="98" y="0"/>
                    </a:cubicBezTo>
                    <a:cubicBezTo>
                      <a:pt x="92" y="0"/>
                      <a:pt x="92" y="0"/>
                      <a:pt x="92" y="0"/>
                    </a:cubicBezTo>
                    <a:cubicBezTo>
                      <a:pt x="89" y="0"/>
                      <a:pt x="86" y="2"/>
                      <a:pt x="85" y="3"/>
                    </a:cubicBezTo>
                    <a:cubicBezTo>
                      <a:pt x="3" y="84"/>
                      <a:pt x="3" y="84"/>
                      <a:pt x="3" y="84"/>
                    </a:cubicBezTo>
                    <a:cubicBezTo>
                      <a:pt x="2" y="86"/>
                      <a:pt x="0" y="89"/>
                      <a:pt x="0" y="91"/>
                    </a:cubicBezTo>
                    <a:cubicBezTo>
                      <a:pt x="0" y="140"/>
                      <a:pt x="0" y="140"/>
                      <a:pt x="0" y="140"/>
                    </a:cubicBezTo>
                    <a:cubicBezTo>
                      <a:pt x="0" y="137"/>
                      <a:pt x="2" y="134"/>
                      <a:pt x="4" y="132"/>
                    </a:cubicBezTo>
                    <a:cubicBezTo>
                      <a:pt x="4" y="132"/>
                      <a:pt x="4" y="132"/>
                      <a:pt x="4" y="132"/>
                    </a:cubicBezTo>
                    <a:cubicBezTo>
                      <a:pt x="42" y="93"/>
                      <a:pt x="42" y="93"/>
                      <a:pt x="42" y="93"/>
                    </a:cubicBezTo>
                    <a:cubicBezTo>
                      <a:pt x="43" y="93"/>
                      <a:pt x="43" y="93"/>
                      <a:pt x="43" y="93"/>
                    </a:cubicBezTo>
                    <a:cubicBezTo>
                      <a:pt x="45" y="91"/>
                      <a:pt x="46" y="88"/>
                      <a:pt x="46" y="85"/>
                    </a:cubicBezTo>
                    <a:cubicBezTo>
                      <a:pt x="46" y="89"/>
                      <a:pt x="46" y="89"/>
                      <a:pt x="46" y="89"/>
                    </a:cubicBezTo>
                    <a:cubicBezTo>
                      <a:pt x="46" y="93"/>
                      <a:pt x="46" y="93"/>
                      <a:pt x="46" y="93"/>
                    </a:cubicBezTo>
                    <a:cubicBezTo>
                      <a:pt x="46" y="96"/>
                      <a:pt x="45" y="99"/>
                      <a:pt x="43" y="101"/>
                    </a:cubicBezTo>
                    <a:cubicBezTo>
                      <a:pt x="43" y="101"/>
                      <a:pt x="43" y="101"/>
                      <a:pt x="43" y="101"/>
                    </a:cubicBezTo>
                    <a:cubicBezTo>
                      <a:pt x="4" y="140"/>
                      <a:pt x="4" y="140"/>
                      <a:pt x="4" y="140"/>
                    </a:cubicBezTo>
                    <a:cubicBezTo>
                      <a:pt x="4" y="140"/>
                      <a:pt x="4" y="140"/>
                      <a:pt x="4" y="140"/>
                    </a:cubicBezTo>
                    <a:cubicBezTo>
                      <a:pt x="2" y="142"/>
                      <a:pt x="0" y="145"/>
                      <a:pt x="0" y="148"/>
                    </a:cubicBezTo>
                    <a:cubicBezTo>
                      <a:pt x="0" y="192"/>
                      <a:pt x="0" y="192"/>
                      <a:pt x="0" y="192"/>
                    </a:cubicBezTo>
                    <a:cubicBezTo>
                      <a:pt x="0" y="189"/>
                      <a:pt x="2" y="186"/>
                      <a:pt x="4" y="184"/>
                    </a:cubicBezTo>
                    <a:cubicBezTo>
                      <a:pt x="4" y="184"/>
                      <a:pt x="4" y="184"/>
                      <a:pt x="4" y="184"/>
                    </a:cubicBezTo>
                    <a:cubicBezTo>
                      <a:pt x="42" y="145"/>
                      <a:pt x="42" y="145"/>
                      <a:pt x="42" y="145"/>
                    </a:cubicBezTo>
                    <a:cubicBezTo>
                      <a:pt x="43" y="145"/>
                      <a:pt x="43" y="145"/>
                      <a:pt x="43" y="145"/>
                    </a:cubicBezTo>
                    <a:cubicBezTo>
                      <a:pt x="45" y="143"/>
                      <a:pt x="46" y="140"/>
                      <a:pt x="46" y="137"/>
                    </a:cubicBezTo>
                    <a:cubicBezTo>
                      <a:pt x="46" y="141"/>
                      <a:pt x="46" y="141"/>
                      <a:pt x="46" y="141"/>
                    </a:cubicBezTo>
                    <a:cubicBezTo>
                      <a:pt x="46" y="145"/>
                      <a:pt x="46" y="145"/>
                      <a:pt x="46" y="145"/>
                    </a:cubicBezTo>
                    <a:cubicBezTo>
                      <a:pt x="46" y="148"/>
                      <a:pt x="45" y="151"/>
                      <a:pt x="43" y="153"/>
                    </a:cubicBezTo>
                    <a:cubicBezTo>
                      <a:pt x="43" y="153"/>
                      <a:pt x="43" y="153"/>
                      <a:pt x="43" y="153"/>
                    </a:cubicBezTo>
                    <a:cubicBezTo>
                      <a:pt x="4" y="192"/>
                      <a:pt x="4" y="192"/>
                      <a:pt x="4" y="192"/>
                    </a:cubicBezTo>
                    <a:cubicBezTo>
                      <a:pt x="4" y="192"/>
                      <a:pt x="4" y="192"/>
                      <a:pt x="4" y="192"/>
                    </a:cubicBezTo>
                    <a:cubicBezTo>
                      <a:pt x="2" y="194"/>
                      <a:pt x="0" y="197"/>
                      <a:pt x="0" y="200"/>
                    </a:cubicBezTo>
                    <a:cubicBezTo>
                      <a:pt x="0" y="206"/>
                      <a:pt x="0" y="206"/>
                      <a:pt x="0" y="206"/>
                    </a:cubicBezTo>
                    <a:cubicBezTo>
                      <a:pt x="0" y="209"/>
                      <a:pt x="2" y="212"/>
                      <a:pt x="3" y="213"/>
                    </a:cubicBezTo>
                    <a:cubicBezTo>
                      <a:pt x="15" y="225"/>
                      <a:pt x="15" y="225"/>
                      <a:pt x="15" y="225"/>
                    </a:cubicBezTo>
                    <a:cubicBezTo>
                      <a:pt x="42" y="197"/>
                      <a:pt x="42" y="197"/>
                      <a:pt x="42" y="197"/>
                    </a:cubicBezTo>
                    <a:cubicBezTo>
                      <a:pt x="43" y="197"/>
                      <a:pt x="43" y="197"/>
                      <a:pt x="43" y="197"/>
                    </a:cubicBezTo>
                    <a:cubicBezTo>
                      <a:pt x="45" y="195"/>
                      <a:pt x="46" y="192"/>
                      <a:pt x="46" y="189"/>
                    </a:cubicBezTo>
                    <a:cubicBezTo>
                      <a:pt x="46" y="193"/>
                      <a:pt x="46" y="193"/>
                      <a:pt x="46" y="193"/>
                    </a:cubicBezTo>
                    <a:cubicBezTo>
                      <a:pt x="46" y="197"/>
                      <a:pt x="46" y="197"/>
                      <a:pt x="46" y="197"/>
                    </a:cubicBezTo>
                    <a:cubicBezTo>
                      <a:pt x="46" y="200"/>
                      <a:pt x="45" y="203"/>
                      <a:pt x="43" y="205"/>
                    </a:cubicBezTo>
                    <a:cubicBezTo>
                      <a:pt x="43" y="205"/>
                      <a:pt x="43" y="205"/>
                      <a:pt x="43" y="205"/>
                    </a:cubicBezTo>
                    <a:cubicBezTo>
                      <a:pt x="19" y="229"/>
                      <a:pt x="19" y="229"/>
                      <a:pt x="19" y="229"/>
                    </a:cubicBezTo>
                    <a:cubicBezTo>
                      <a:pt x="84" y="294"/>
                      <a:pt x="84" y="294"/>
                      <a:pt x="84" y="294"/>
                    </a:cubicBezTo>
                    <a:cubicBezTo>
                      <a:pt x="102" y="262"/>
                      <a:pt x="102" y="262"/>
                      <a:pt x="102" y="262"/>
                    </a:cubicBezTo>
                    <a:cubicBezTo>
                      <a:pt x="103" y="259"/>
                      <a:pt x="106" y="258"/>
                      <a:pt x="109" y="258"/>
                    </a:cubicBezTo>
                    <a:cubicBezTo>
                      <a:pt x="112" y="258"/>
                      <a:pt x="112" y="258"/>
                      <a:pt x="112" y="258"/>
                    </a:cubicBezTo>
                    <a:cubicBezTo>
                      <a:pt x="116" y="258"/>
                      <a:pt x="116" y="258"/>
                      <a:pt x="116" y="258"/>
                    </a:cubicBezTo>
                    <a:cubicBezTo>
                      <a:pt x="113" y="258"/>
                      <a:pt x="110" y="260"/>
                      <a:pt x="108" y="262"/>
                    </a:cubicBezTo>
                    <a:cubicBezTo>
                      <a:pt x="108" y="262"/>
                      <a:pt x="108" y="262"/>
                      <a:pt x="108" y="262"/>
                    </a:cubicBezTo>
                    <a:cubicBezTo>
                      <a:pt x="89" y="297"/>
                      <a:pt x="89" y="297"/>
                      <a:pt x="89" y="297"/>
                    </a:cubicBezTo>
                    <a:cubicBezTo>
                      <a:pt x="90" y="297"/>
                      <a:pt x="91" y="298"/>
                      <a:pt x="92" y="298"/>
                    </a:cubicBezTo>
                    <a:cubicBezTo>
                      <a:pt x="125" y="298"/>
                      <a:pt x="125" y="298"/>
                      <a:pt x="125" y="298"/>
                    </a:cubicBezTo>
                    <a:cubicBezTo>
                      <a:pt x="131" y="262"/>
                      <a:pt x="131" y="262"/>
                      <a:pt x="131" y="262"/>
                    </a:cubicBezTo>
                    <a:cubicBezTo>
                      <a:pt x="132" y="260"/>
                      <a:pt x="134" y="258"/>
                      <a:pt x="137" y="258"/>
                    </a:cubicBezTo>
                    <a:cubicBezTo>
                      <a:pt x="137" y="258"/>
                      <a:pt x="137" y="258"/>
                      <a:pt x="137" y="258"/>
                    </a:cubicBezTo>
                    <a:cubicBezTo>
                      <a:pt x="138" y="258"/>
                      <a:pt x="138" y="258"/>
                      <a:pt x="138" y="258"/>
                    </a:cubicBezTo>
                    <a:cubicBezTo>
                      <a:pt x="143" y="258"/>
                      <a:pt x="143" y="258"/>
                      <a:pt x="143" y="258"/>
                    </a:cubicBezTo>
                    <a:cubicBezTo>
                      <a:pt x="140" y="258"/>
                      <a:pt x="138" y="260"/>
                      <a:pt x="137" y="262"/>
                    </a:cubicBezTo>
                    <a:cubicBezTo>
                      <a:pt x="131" y="298"/>
                      <a:pt x="131" y="298"/>
                      <a:pt x="131" y="298"/>
                    </a:cubicBezTo>
                    <a:cubicBezTo>
                      <a:pt x="167" y="298"/>
                      <a:pt x="167" y="298"/>
                      <a:pt x="167" y="298"/>
                    </a:cubicBezTo>
                    <a:cubicBezTo>
                      <a:pt x="161" y="262"/>
                      <a:pt x="161" y="262"/>
                      <a:pt x="161" y="262"/>
                    </a:cubicBezTo>
                    <a:cubicBezTo>
                      <a:pt x="160" y="260"/>
                      <a:pt x="158" y="258"/>
                      <a:pt x="155" y="258"/>
                    </a:cubicBezTo>
                    <a:cubicBezTo>
                      <a:pt x="160" y="258"/>
                      <a:pt x="160" y="258"/>
                      <a:pt x="160" y="258"/>
                    </a:cubicBezTo>
                    <a:cubicBezTo>
                      <a:pt x="161" y="258"/>
                      <a:pt x="161" y="258"/>
                      <a:pt x="161" y="258"/>
                    </a:cubicBezTo>
                    <a:cubicBezTo>
                      <a:pt x="161" y="258"/>
                      <a:pt x="161" y="258"/>
                      <a:pt x="161" y="258"/>
                    </a:cubicBezTo>
                    <a:cubicBezTo>
                      <a:pt x="164" y="258"/>
                      <a:pt x="166" y="260"/>
                      <a:pt x="167" y="262"/>
                    </a:cubicBezTo>
                    <a:cubicBezTo>
                      <a:pt x="173" y="298"/>
                      <a:pt x="173" y="298"/>
                      <a:pt x="173" y="298"/>
                    </a:cubicBezTo>
                    <a:cubicBezTo>
                      <a:pt x="207" y="298"/>
                      <a:pt x="207" y="298"/>
                      <a:pt x="207" y="298"/>
                    </a:cubicBezTo>
                    <a:cubicBezTo>
                      <a:pt x="207" y="298"/>
                      <a:pt x="208" y="297"/>
                      <a:pt x="209" y="297"/>
                    </a:cubicBezTo>
                    <a:cubicBezTo>
                      <a:pt x="190" y="262"/>
                      <a:pt x="190" y="262"/>
                      <a:pt x="190" y="262"/>
                    </a:cubicBezTo>
                    <a:cubicBezTo>
                      <a:pt x="190" y="262"/>
                      <a:pt x="190" y="262"/>
                      <a:pt x="190" y="262"/>
                    </a:cubicBezTo>
                    <a:cubicBezTo>
                      <a:pt x="188" y="260"/>
                      <a:pt x="185" y="258"/>
                      <a:pt x="182" y="258"/>
                    </a:cubicBezTo>
                    <a:cubicBezTo>
                      <a:pt x="186" y="258"/>
                      <a:pt x="186" y="258"/>
                      <a:pt x="186" y="258"/>
                    </a:cubicBezTo>
                    <a:cubicBezTo>
                      <a:pt x="189" y="258"/>
                      <a:pt x="189" y="258"/>
                      <a:pt x="189" y="258"/>
                    </a:cubicBezTo>
                    <a:cubicBezTo>
                      <a:pt x="192" y="258"/>
                      <a:pt x="195" y="259"/>
                      <a:pt x="197" y="262"/>
                    </a:cubicBezTo>
                    <a:cubicBezTo>
                      <a:pt x="214" y="294"/>
                      <a:pt x="214" y="294"/>
                      <a:pt x="214" y="294"/>
                    </a:cubicBezTo>
                    <a:cubicBezTo>
                      <a:pt x="279" y="229"/>
                      <a:pt x="279" y="229"/>
                      <a:pt x="279" y="229"/>
                    </a:cubicBezTo>
                    <a:cubicBezTo>
                      <a:pt x="255" y="205"/>
                      <a:pt x="255" y="205"/>
                      <a:pt x="255" y="205"/>
                    </a:cubicBezTo>
                    <a:cubicBezTo>
                      <a:pt x="255" y="205"/>
                      <a:pt x="255" y="205"/>
                      <a:pt x="255" y="205"/>
                    </a:cubicBezTo>
                    <a:cubicBezTo>
                      <a:pt x="253" y="203"/>
                      <a:pt x="252" y="200"/>
                      <a:pt x="252" y="197"/>
                    </a:cubicBezTo>
                    <a:cubicBezTo>
                      <a:pt x="252" y="193"/>
                      <a:pt x="252" y="193"/>
                      <a:pt x="252" y="193"/>
                    </a:cubicBezTo>
                    <a:cubicBezTo>
                      <a:pt x="252" y="189"/>
                      <a:pt x="252" y="189"/>
                      <a:pt x="252" y="189"/>
                    </a:cubicBezTo>
                    <a:cubicBezTo>
                      <a:pt x="252" y="192"/>
                      <a:pt x="253" y="195"/>
                      <a:pt x="256" y="197"/>
                    </a:cubicBezTo>
                    <a:cubicBezTo>
                      <a:pt x="256" y="197"/>
                      <a:pt x="256" y="197"/>
                      <a:pt x="256" y="197"/>
                    </a:cubicBezTo>
                    <a:cubicBezTo>
                      <a:pt x="284" y="225"/>
                      <a:pt x="284" y="225"/>
                      <a:pt x="284" y="225"/>
                    </a:cubicBezTo>
                    <a:cubicBezTo>
                      <a:pt x="295" y="213"/>
                      <a:pt x="295" y="213"/>
                      <a:pt x="295" y="213"/>
                    </a:cubicBezTo>
                    <a:cubicBezTo>
                      <a:pt x="296" y="212"/>
                      <a:pt x="298" y="209"/>
                      <a:pt x="298" y="206"/>
                    </a:cubicBezTo>
                    <a:cubicBezTo>
                      <a:pt x="298" y="200"/>
                      <a:pt x="298" y="200"/>
                      <a:pt x="298" y="200"/>
                    </a:cubicBezTo>
                    <a:cubicBezTo>
                      <a:pt x="298" y="197"/>
                      <a:pt x="296" y="194"/>
                      <a:pt x="294" y="192"/>
                    </a:cubicBezTo>
                    <a:cubicBezTo>
                      <a:pt x="294" y="192"/>
                      <a:pt x="294" y="192"/>
                      <a:pt x="294" y="192"/>
                    </a:cubicBezTo>
                    <a:cubicBezTo>
                      <a:pt x="255" y="153"/>
                      <a:pt x="255" y="153"/>
                      <a:pt x="255" y="153"/>
                    </a:cubicBezTo>
                    <a:cubicBezTo>
                      <a:pt x="255" y="153"/>
                      <a:pt x="255" y="153"/>
                      <a:pt x="255" y="153"/>
                    </a:cubicBezTo>
                    <a:cubicBezTo>
                      <a:pt x="253" y="151"/>
                      <a:pt x="252" y="148"/>
                      <a:pt x="252" y="145"/>
                    </a:cubicBezTo>
                    <a:cubicBezTo>
                      <a:pt x="252" y="141"/>
                      <a:pt x="252" y="141"/>
                      <a:pt x="252" y="141"/>
                    </a:cubicBezTo>
                    <a:cubicBezTo>
                      <a:pt x="252" y="137"/>
                      <a:pt x="252" y="137"/>
                      <a:pt x="252" y="137"/>
                    </a:cubicBezTo>
                    <a:cubicBezTo>
                      <a:pt x="252" y="140"/>
                      <a:pt x="253" y="143"/>
                      <a:pt x="256" y="145"/>
                    </a:cubicBezTo>
                    <a:cubicBezTo>
                      <a:pt x="256" y="145"/>
                      <a:pt x="256" y="145"/>
                      <a:pt x="256" y="145"/>
                    </a:cubicBezTo>
                    <a:cubicBezTo>
                      <a:pt x="294" y="184"/>
                      <a:pt x="294" y="184"/>
                      <a:pt x="294" y="184"/>
                    </a:cubicBezTo>
                    <a:cubicBezTo>
                      <a:pt x="294" y="184"/>
                      <a:pt x="294" y="184"/>
                      <a:pt x="294" y="184"/>
                    </a:cubicBezTo>
                    <a:cubicBezTo>
                      <a:pt x="296" y="186"/>
                      <a:pt x="298" y="189"/>
                      <a:pt x="298" y="192"/>
                    </a:cubicBezTo>
                    <a:cubicBezTo>
                      <a:pt x="298" y="148"/>
                      <a:pt x="298" y="148"/>
                      <a:pt x="298" y="148"/>
                    </a:cubicBezTo>
                    <a:cubicBezTo>
                      <a:pt x="298" y="145"/>
                      <a:pt x="296" y="142"/>
                      <a:pt x="294" y="140"/>
                    </a:cubicBezTo>
                    <a:cubicBezTo>
                      <a:pt x="294" y="140"/>
                      <a:pt x="294" y="140"/>
                      <a:pt x="294" y="140"/>
                    </a:cubicBezTo>
                    <a:cubicBezTo>
                      <a:pt x="255" y="101"/>
                      <a:pt x="255" y="101"/>
                      <a:pt x="255" y="101"/>
                    </a:cubicBezTo>
                    <a:cubicBezTo>
                      <a:pt x="255" y="101"/>
                      <a:pt x="255" y="101"/>
                      <a:pt x="255" y="101"/>
                    </a:cubicBezTo>
                    <a:cubicBezTo>
                      <a:pt x="253" y="99"/>
                      <a:pt x="252" y="96"/>
                      <a:pt x="252" y="93"/>
                    </a:cubicBezTo>
                    <a:cubicBezTo>
                      <a:pt x="252" y="89"/>
                      <a:pt x="252" y="89"/>
                      <a:pt x="252" y="89"/>
                    </a:cubicBezTo>
                    <a:lnTo>
                      <a:pt x="252" y="85"/>
                    </a:lnTo>
                    <a:close/>
                    <a:moveTo>
                      <a:pt x="181" y="87"/>
                    </a:moveTo>
                    <a:cubicBezTo>
                      <a:pt x="182" y="75"/>
                      <a:pt x="182" y="77"/>
                      <a:pt x="189" y="74"/>
                    </a:cubicBezTo>
                    <a:cubicBezTo>
                      <a:pt x="197" y="73"/>
                      <a:pt x="201" y="71"/>
                      <a:pt x="205" y="72"/>
                    </a:cubicBezTo>
                    <a:cubicBezTo>
                      <a:pt x="209" y="72"/>
                      <a:pt x="219" y="72"/>
                      <a:pt x="227" y="75"/>
                    </a:cubicBezTo>
                    <a:cubicBezTo>
                      <a:pt x="231" y="76"/>
                      <a:pt x="229" y="78"/>
                      <a:pt x="230" y="91"/>
                    </a:cubicBezTo>
                    <a:cubicBezTo>
                      <a:pt x="229" y="97"/>
                      <a:pt x="228" y="96"/>
                      <a:pt x="223" y="96"/>
                    </a:cubicBezTo>
                    <a:cubicBezTo>
                      <a:pt x="219" y="96"/>
                      <a:pt x="217" y="96"/>
                      <a:pt x="211" y="95"/>
                    </a:cubicBezTo>
                    <a:cubicBezTo>
                      <a:pt x="209" y="93"/>
                      <a:pt x="207" y="80"/>
                      <a:pt x="203" y="82"/>
                    </a:cubicBezTo>
                    <a:cubicBezTo>
                      <a:pt x="201" y="83"/>
                      <a:pt x="203" y="83"/>
                      <a:pt x="200" y="89"/>
                    </a:cubicBezTo>
                    <a:cubicBezTo>
                      <a:pt x="199" y="90"/>
                      <a:pt x="198" y="93"/>
                      <a:pt x="197" y="94"/>
                    </a:cubicBezTo>
                    <a:cubicBezTo>
                      <a:pt x="193" y="96"/>
                      <a:pt x="189" y="96"/>
                      <a:pt x="184" y="96"/>
                    </a:cubicBezTo>
                    <a:cubicBezTo>
                      <a:pt x="180" y="96"/>
                      <a:pt x="181" y="94"/>
                      <a:pt x="181" y="87"/>
                    </a:cubicBezTo>
                    <a:close/>
                    <a:moveTo>
                      <a:pt x="172" y="77"/>
                    </a:moveTo>
                    <a:cubicBezTo>
                      <a:pt x="173" y="75"/>
                      <a:pt x="172" y="74"/>
                      <a:pt x="174" y="74"/>
                    </a:cubicBezTo>
                    <a:cubicBezTo>
                      <a:pt x="178" y="74"/>
                      <a:pt x="178" y="75"/>
                      <a:pt x="178" y="77"/>
                    </a:cubicBezTo>
                    <a:cubicBezTo>
                      <a:pt x="178" y="79"/>
                      <a:pt x="178" y="85"/>
                      <a:pt x="178" y="90"/>
                    </a:cubicBezTo>
                    <a:cubicBezTo>
                      <a:pt x="178" y="93"/>
                      <a:pt x="178" y="99"/>
                      <a:pt x="175" y="100"/>
                    </a:cubicBezTo>
                    <a:cubicBezTo>
                      <a:pt x="173" y="100"/>
                      <a:pt x="171" y="100"/>
                      <a:pt x="171" y="97"/>
                    </a:cubicBezTo>
                    <a:cubicBezTo>
                      <a:pt x="171" y="96"/>
                      <a:pt x="172" y="93"/>
                      <a:pt x="173" y="91"/>
                    </a:cubicBezTo>
                    <a:cubicBezTo>
                      <a:pt x="173" y="88"/>
                      <a:pt x="173" y="80"/>
                      <a:pt x="172" y="77"/>
                    </a:cubicBezTo>
                    <a:close/>
                    <a:moveTo>
                      <a:pt x="174" y="108"/>
                    </a:moveTo>
                    <a:cubicBezTo>
                      <a:pt x="177" y="109"/>
                      <a:pt x="177" y="118"/>
                      <a:pt x="177" y="118"/>
                    </a:cubicBezTo>
                    <a:cubicBezTo>
                      <a:pt x="177" y="120"/>
                      <a:pt x="177" y="128"/>
                      <a:pt x="177" y="131"/>
                    </a:cubicBezTo>
                    <a:cubicBezTo>
                      <a:pt x="177" y="133"/>
                      <a:pt x="178" y="135"/>
                      <a:pt x="177" y="137"/>
                    </a:cubicBezTo>
                    <a:cubicBezTo>
                      <a:pt x="176" y="137"/>
                      <a:pt x="175" y="137"/>
                      <a:pt x="173" y="137"/>
                    </a:cubicBezTo>
                    <a:cubicBezTo>
                      <a:pt x="172" y="136"/>
                      <a:pt x="171" y="129"/>
                      <a:pt x="171" y="127"/>
                    </a:cubicBezTo>
                    <a:cubicBezTo>
                      <a:pt x="171" y="124"/>
                      <a:pt x="171" y="119"/>
                      <a:pt x="170" y="113"/>
                    </a:cubicBezTo>
                    <a:cubicBezTo>
                      <a:pt x="170" y="108"/>
                      <a:pt x="170" y="108"/>
                      <a:pt x="174" y="108"/>
                    </a:cubicBezTo>
                    <a:close/>
                    <a:moveTo>
                      <a:pt x="163" y="103"/>
                    </a:moveTo>
                    <a:cubicBezTo>
                      <a:pt x="163" y="99"/>
                      <a:pt x="164" y="85"/>
                      <a:pt x="164" y="81"/>
                    </a:cubicBezTo>
                    <a:cubicBezTo>
                      <a:pt x="164" y="79"/>
                      <a:pt x="163" y="76"/>
                      <a:pt x="164" y="73"/>
                    </a:cubicBezTo>
                    <a:cubicBezTo>
                      <a:pt x="164" y="72"/>
                      <a:pt x="166" y="72"/>
                      <a:pt x="168" y="72"/>
                    </a:cubicBezTo>
                    <a:cubicBezTo>
                      <a:pt x="171" y="71"/>
                      <a:pt x="170" y="82"/>
                      <a:pt x="170" y="82"/>
                    </a:cubicBezTo>
                    <a:cubicBezTo>
                      <a:pt x="170" y="92"/>
                      <a:pt x="167" y="111"/>
                      <a:pt x="167" y="116"/>
                    </a:cubicBezTo>
                    <a:cubicBezTo>
                      <a:pt x="166" y="124"/>
                      <a:pt x="170" y="146"/>
                      <a:pt x="168" y="148"/>
                    </a:cubicBezTo>
                    <a:cubicBezTo>
                      <a:pt x="167" y="149"/>
                      <a:pt x="164" y="149"/>
                      <a:pt x="164" y="148"/>
                    </a:cubicBezTo>
                    <a:cubicBezTo>
                      <a:pt x="162" y="142"/>
                      <a:pt x="162" y="133"/>
                      <a:pt x="161" y="125"/>
                    </a:cubicBezTo>
                    <a:cubicBezTo>
                      <a:pt x="161" y="116"/>
                      <a:pt x="162" y="107"/>
                      <a:pt x="163" y="103"/>
                    </a:cubicBezTo>
                    <a:close/>
                    <a:moveTo>
                      <a:pt x="154" y="90"/>
                    </a:moveTo>
                    <a:cubicBezTo>
                      <a:pt x="155" y="84"/>
                      <a:pt x="155" y="77"/>
                      <a:pt x="155" y="75"/>
                    </a:cubicBezTo>
                    <a:cubicBezTo>
                      <a:pt x="156" y="75"/>
                      <a:pt x="157" y="74"/>
                      <a:pt x="159" y="75"/>
                    </a:cubicBezTo>
                    <a:cubicBezTo>
                      <a:pt x="161" y="76"/>
                      <a:pt x="162" y="95"/>
                      <a:pt x="157" y="99"/>
                    </a:cubicBezTo>
                    <a:cubicBezTo>
                      <a:pt x="156" y="99"/>
                      <a:pt x="154" y="99"/>
                      <a:pt x="153" y="98"/>
                    </a:cubicBezTo>
                    <a:cubicBezTo>
                      <a:pt x="153" y="97"/>
                      <a:pt x="153" y="94"/>
                      <a:pt x="154" y="90"/>
                    </a:cubicBezTo>
                    <a:close/>
                    <a:moveTo>
                      <a:pt x="151" y="115"/>
                    </a:moveTo>
                    <a:cubicBezTo>
                      <a:pt x="151" y="108"/>
                      <a:pt x="152" y="106"/>
                      <a:pt x="154" y="104"/>
                    </a:cubicBezTo>
                    <a:cubicBezTo>
                      <a:pt x="155" y="103"/>
                      <a:pt x="158" y="105"/>
                      <a:pt x="158" y="105"/>
                    </a:cubicBezTo>
                    <a:cubicBezTo>
                      <a:pt x="159" y="108"/>
                      <a:pt x="158" y="122"/>
                      <a:pt x="157" y="128"/>
                    </a:cubicBezTo>
                    <a:cubicBezTo>
                      <a:pt x="157" y="134"/>
                      <a:pt x="159" y="140"/>
                      <a:pt x="157" y="141"/>
                    </a:cubicBezTo>
                    <a:cubicBezTo>
                      <a:pt x="154" y="142"/>
                      <a:pt x="152" y="141"/>
                      <a:pt x="152" y="139"/>
                    </a:cubicBezTo>
                    <a:cubicBezTo>
                      <a:pt x="151" y="132"/>
                      <a:pt x="151" y="115"/>
                      <a:pt x="151" y="115"/>
                    </a:cubicBezTo>
                    <a:close/>
                    <a:moveTo>
                      <a:pt x="145" y="210"/>
                    </a:moveTo>
                    <a:cubicBezTo>
                      <a:pt x="144" y="220"/>
                      <a:pt x="144" y="219"/>
                      <a:pt x="137" y="219"/>
                    </a:cubicBezTo>
                    <a:cubicBezTo>
                      <a:pt x="131" y="219"/>
                      <a:pt x="116" y="219"/>
                      <a:pt x="115" y="219"/>
                    </a:cubicBezTo>
                    <a:cubicBezTo>
                      <a:pt x="115" y="220"/>
                      <a:pt x="114" y="223"/>
                      <a:pt x="115" y="226"/>
                    </a:cubicBezTo>
                    <a:cubicBezTo>
                      <a:pt x="115" y="230"/>
                      <a:pt x="117" y="231"/>
                      <a:pt x="101" y="233"/>
                    </a:cubicBezTo>
                    <a:cubicBezTo>
                      <a:pt x="97" y="233"/>
                      <a:pt x="73" y="232"/>
                      <a:pt x="71" y="229"/>
                    </a:cubicBezTo>
                    <a:cubicBezTo>
                      <a:pt x="70" y="226"/>
                      <a:pt x="67" y="222"/>
                      <a:pt x="69" y="218"/>
                    </a:cubicBezTo>
                    <a:cubicBezTo>
                      <a:pt x="72" y="220"/>
                      <a:pt x="76" y="222"/>
                      <a:pt x="83" y="225"/>
                    </a:cubicBezTo>
                    <a:cubicBezTo>
                      <a:pt x="89" y="226"/>
                      <a:pt x="98" y="227"/>
                      <a:pt x="103" y="225"/>
                    </a:cubicBezTo>
                    <a:cubicBezTo>
                      <a:pt x="107" y="224"/>
                      <a:pt x="107" y="223"/>
                      <a:pt x="106" y="219"/>
                    </a:cubicBezTo>
                    <a:cubicBezTo>
                      <a:pt x="95" y="219"/>
                      <a:pt x="89" y="218"/>
                      <a:pt x="85" y="218"/>
                    </a:cubicBezTo>
                    <a:cubicBezTo>
                      <a:pt x="79" y="217"/>
                      <a:pt x="79" y="217"/>
                      <a:pt x="79" y="214"/>
                    </a:cubicBezTo>
                    <a:cubicBezTo>
                      <a:pt x="80" y="212"/>
                      <a:pt x="80" y="211"/>
                      <a:pt x="84" y="211"/>
                    </a:cubicBezTo>
                    <a:cubicBezTo>
                      <a:pt x="87" y="212"/>
                      <a:pt x="91" y="212"/>
                      <a:pt x="98" y="212"/>
                    </a:cubicBezTo>
                    <a:cubicBezTo>
                      <a:pt x="103" y="212"/>
                      <a:pt x="106" y="212"/>
                      <a:pt x="106" y="212"/>
                    </a:cubicBezTo>
                    <a:cubicBezTo>
                      <a:pt x="106" y="207"/>
                      <a:pt x="106" y="207"/>
                      <a:pt x="106" y="207"/>
                    </a:cubicBezTo>
                    <a:cubicBezTo>
                      <a:pt x="106" y="207"/>
                      <a:pt x="98" y="207"/>
                      <a:pt x="94" y="207"/>
                    </a:cubicBezTo>
                    <a:cubicBezTo>
                      <a:pt x="84" y="207"/>
                      <a:pt x="86" y="205"/>
                      <a:pt x="85" y="201"/>
                    </a:cubicBezTo>
                    <a:cubicBezTo>
                      <a:pt x="86" y="192"/>
                      <a:pt x="86" y="193"/>
                      <a:pt x="94" y="193"/>
                    </a:cubicBezTo>
                    <a:cubicBezTo>
                      <a:pt x="100" y="193"/>
                      <a:pt x="119" y="192"/>
                      <a:pt x="123" y="193"/>
                    </a:cubicBezTo>
                    <a:cubicBezTo>
                      <a:pt x="131" y="193"/>
                      <a:pt x="130" y="194"/>
                      <a:pt x="130" y="200"/>
                    </a:cubicBezTo>
                    <a:cubicBezTo>
                      <a:pt x="129" y="204"/>
                      <a:pt x="130" y="206"/>
                      <a:pt x="123" y="207"/>
                    </a:cubicBezTo>
                    <a:cubicBezTo>
                      <a:pt x="122" y="207"/>
                      <a:pt x="115" y="207"/>
                      <a:pt x="115" y="207"/>
                    </a:cubicBezTo>
                    <a:cubicBezTo>
                      <a:pt x="115" y="212"/>
                      <a:pt x="115" y="212"/>
                      <a:pt x="115" y="212"/>
                    </a:cubicBezTo>
                    <a:cubicBezTo>
                      <a:pt x="131" y="212"/>
                      <a:pt x="131" y="212"/>
                      <a:pt x="131" y="212"/>
                    </a:cubicBezTo>
                    <a:cubicBezTo>
                      <a:pt x="131" y="212"/>
                      <a:pt x="137" y="212"/>
                      <a:pt x="137" y="207"/>
                    </a:cubicBezTo>
                    <a:cubicBezTo>
                      <a:pt x="137" y="202"/>
                      <a:pt x="138" y="195"/>
                      <a:pt x="138" y="195"/>
                    </a:cubicBezTo>
                    <a:cubicBezTo>
                      <a:pt x="138" y="195"/>
                      <a:pt x="138" y="190"/>
                      <a:pt x="133" y="190"/>
                    </a:cubicBezTo>
                    <a:cubicBezTo>
                      <a:pt x="128" y="190"/>
                      <a:pt x="100" y="189"/>
                      <a:pt x="88" y="189"/>
                    </a:cubicBezTo>
                    <a:cubicBezTo>
                      <a:pt x="80" y="189"/>
                      <a:pt x="79" y="191"/>
                      <a:pt x="79" y="194"/>
                    </a:cubicBezTo>
                    <a:cubicBezTo>
                      <a:pt x="78" y="197"/>
                      <a:pt x="77" y="211"/>
                      <a:pt x="75" y="211"/>
                    </a:cubicBezTo>
                    <a:cubicBezTo>
                      <a:pt x="68" y="209"/>
                      <a:pt x="70" y="208"/>
                      <a:pt x="70" y="204"/>
                    </a:cubicBezTo>
                    <a:cubicBezTo>
                      <a:pt x="70" y="199"/>
                      <a:pt x="71" y="194"/>
                      <a:pt x="72" y="189"/>
                    </a:cubicBezTo>
                    <a:cubicBezTo>
                      <a:pt x="73" y="185"/>
                      <a:pt x="74" y="183"/>
                      <a:pt x="95" y="183"/>
                    </a:cubicBezTo>
                    <a:cubicBezTo>
                      <a:pt x="105" y="183"/>
                      <a:pt x="135" y="183"/>
                      <a:pt x="135" y="183"/>
                    </a:cubicBezTo>
                    <a:cubicBezTo>
                      <a:pt x="141" y="184"/>
                      <a:pt x="144" y="183"/>
                      <a:pt x="145" y="190"/>
                    </a:cubicBezTo>
                    <a:cubicBezTo>
                      <a:pt x="145" y="199"/>
                      <a:pt x="145" y="202"/>
                      <a:pt x="145" y="210"/>
                    </a:cubicBezTo>
                    <a:close/>
                    <a:moveTo>
                      <a:pt x="79" y="165"/>
                    </a:moveTo>
                    <a:cubicBezTo>
                      <a:pt x="79" y="167"/>
                      <a:pt x="82" y="167"/>
                      <a:pt x="87" y="166"/>
                    </a:cubicBezTo>
                    <a:cubicBezTo>
                      <a:pt x="92" y="166"/>
                      <a:pt x="91" y="165"/>
                      <a:pt x="92" y="169"/>
                    </a:cubicBezTo>
                    <a:cubicBezTo>
                      <a:pt x="92" y="171"/>
                      <a:pt x="92" y="171"/>
                      <a:pt x="89" y="171"/>
                    </a:cubicBezTo>
                    <a:cubicBezTo>
                      <a:pt x="78" y="172"/>
                      <a:pt x="79" y="171"/>
                      <a:pt x="79" y="174"/>
                    </a:cubicBezTo>
                    <a:cubicBezTo>
                      <a:pt x="79" y="176"/>
                      <a:pt x="81" y="175"/>
                      <a:pt x="87" y="175"/>
                    </a:cubicBezTo>
                    <a:cubicBezTo>
                      <a:pt x="91" y="175"/>
                      <a:pt x="92" y="174"/>
                      <a:pt x="92" y="177"/>
                    </a:cubicBezTo>
                    <a:cubicBezTo>
                      <a:pt x="92" y="179"/>
                      <a:pt x="92" y="180"/>
                      <a:pt x="92" y="180"/>
                    </a:cubicBezTo>
                    <a:cubicBezTo>
                      <a:pt x="89" y="180"/>
                      <a:pt x="77" y="181"/>
                      <a:pt x="75" y="181"/>
                    </a:cubicBezTo>
                    <a:cubicBezTo>
                      <a:pt x="72" y="180"/>
                      <a:pt x="72" y="181"/>
                      <a:pt x="72" y="174"/>
                    </a:cubicBezTo>
                    <a:cubicBezTo>
                      <a:pt x="72" y="169"/>
                      <a:pt x="72" y="164"/>
                      <a:pt x="74" y="159"/>
                    </a:cubicBezTo>
                    <a:cubicBezTo>
                      <a:pt x="75" y="156"/>
                      <a:pt x="75" y="157"/>
                      <a:pt x="87" y="157"/>
                    </a:cubicBezTo>
                    <a:cubicBezTo>
                      <a:pt x="93" y="157"/>
                      <a:pt x="92" y="156"/>
                      <a:pt x="93" y="160"/>
                    </a:cubicBezTo>
                    <a:cubicBezTo>
                      <a:pt x="93" y="162"/>
                      <a:pt x="93" y="162"/>
                      <a:pt x="83" y="163"/>
                    </a:cubicBezTo>
                    <a:cubicBezTo>
                      <a:pt x="79" y="163"/>
                      <a:pt x="79" y="162"/>
                      <a:pt x="79" y="165"/>
                    </a:cubicBezTo>
                    <a:close/>
                    <a:moveTo>
                      <a:pt x="97" y="160"/>
                    </a:moveTo>
                    <a:cubicBezTo>
                      <a:pt x="96" y="159"/>
                      <a:pt x="98" y="156"/>
                      <a:pt x="99" y="156"/>
                    </a:cubicBezTo>
                    <a:cubicBezTo>
                      <a:pt x="101" y="156"/>
                      <a:pt x="105" y="159"/>
                      <a:pt x="106" y="159"/>
                    </a:cubicBezTo>
                    <a:cubicBezTo>
                      <a:pt x="106" y="159"/>
                      <a:pt x="107" y="160"/>
                      <a:pt x="109" y="161"/>
                    </a:cubicBezTo>
                    <a:cubicBezTo>
                      <a:pt x="110" y="160"/>
                      <a:pt x="110" y="160"/>
                      <a:pt x="110" y="160"/>
                    </a:cubicBezTo>
                    <a:cubicBezTo>
                      <a:pt x="112" y="159"/>
                      <a:pt x="118" y="156"/>
                      <a:pt x="119" y="156"/>
                    </a:cubicBezTo>
                    <a:cubicBezTo>
                      <a:pt x="120" y="156"/>
                      <a:pt x="122" y="160"/>
                      <a:pt x="120" y="160"/>
                    </a:cubicBezTo>
                    <a:cubicBezTo>
                      <a:pt x="119" y="162"/>
                      <a:pt x="116" y="163"/>
                      <a:pt x="115" y="164"/>
                    </a:cubicBezTo>
                    <a:cubicBezTo>
                      <a:pt x="117" y="165"/>
                      <a:pt x="118" y="166"/>
                      <a:pt x="118" y="166"/>
                    </a:cubicBezTo>
                    <a:cubicBezTo>
                      <a:pt x="121" y="167"/>
                      <a:pt x="121" y="168"/>
                      <a:pt x="121" y="170"/>
                    </a:cubicBezTo>
                    <a:cubicBezTo>
                      <a:pt x="121" y="171"/>
                      <a:pt x="120" y="171"/>
                      <a:pt x="119" y="172"/>
                    </a:cubicBezTo>
                    <a:cubicBezTo>
                      <a:pt x="118" y="172"/>
                      <a:pt x="117" y="173"/>
                      <a:pt x="115" y="174"/>
                    </a:cubicBezTo>
                    <a:cubicBezTo>
                      <a:pt x="116" y="174"/>
                      <a:pt x="117" y="175"/>
                      <a:pt x="118" y="175"/>
                    </a:cubicBezTo>
                    <a:cubicBezTo>
                      <a:pt x="123" y="178"/>
                      <a:pt x="123" y="177"/>
                      <a:pt x="121" y="180"/>
                    </a:cubicBezTo>
                    <a:cubicBezTo>
                      <a:pt x="120" y="182"/>
                      <a:pt x="117" y="181"/>
                      <a:pt x="116" y="180"/>
                    </a:cubicBezTo>
                    <a:cubicBezTo>
                      <a:pt x="116" y="180"/>
                      <a:pt x="112" y="179"/>
                      <a:pt x="109" y="177"/>
                    </a:cubicBezTo>
                    <a:cubicBezTo>
                      <a:pt x="107" y="178"/>
                      <a:pt x="104" y="179"/>
                      <a:pt x="102" y="180"/>
                    </a:cubicBezTo>
                    <a:cubicBezTo>
                      <a:pt x="99" y="182"/>
                      <a:pt x="98" y="182"/>
                      <a:pt x="97" y="180"/>
                    </a:cubicBezTo>
                    <a:cubicBezTo>
                      <a:pt x="95" y="177"/>
                      <a:pt x="96" y="178"/>
                      <a:pt x="99" y="176"/>
                    </a:cubicBezTo>
                    <a:cubicBezTo>
                      <a:pt x="100" y="175"/>
                      <a:pt x="101" y="175"/>
                      <a:pt x="103" y="174"/>
                    </a:cubicBezTo>
                    <a:cubicBezTo>
                      <a:pt x="101" y="173"/>
                      <a:pt x="100" y="173"/>
                      <a:pt x="98" y="171"/>
                    </a:cubicBezTo>
                    <a:cubicBezTo>
                      <a:pt x="97" y="171"/>
                      <a:pt x="96" y="170"/>
                      <a:pt x="96" y="170"/>
                    </a:cubicBezTo>
                    <a:cubicBezTo>
                      <a:pt x="96" y="168"/>
                      <a:pt x="95" y="167"/>
                      <a:pt x="99" y="165"/>
                    </a:cubicBezTo>
                    <a:cubicBezTo>
                      <a:pt x="100" y="165"/>
                      <a:pt x="101" y="164"/>
                      <a:pt x="102" y="164"/>
                    </a:cubicBezTo>
                    <a:cubicBezTo>
                      <a:pt x="100" y="163"/>
                      <a:pt x="97" y="161"/>
                      <a:pt x="97" y="160"/>
                    </a:cubicBezTo>
                    <a:close/>
                    <a:moveTo>
                      <a:pt x="143" y="180"/>
                    </a:moveTo>
                    <a:cubicBezTo>
                      <a:pt x="141" y="180"/>
                      <a:pt x="127" y="181"/>
                      <a:pt x="127" y="181"/>
                    </a:cubicBezTo>
                    <a:cubicBezTo>
                      <a:pt x="125" y="181"/>
                      <a:pt x="125" y="181"/>
                      <a:pt x="125" y="179"/>
                    </a:cubicBezTo>
                    <a:cubicBezTo>
                      <a:pt x="125" y="176"/>
                      <a:pt x="125" y="176"/>
                      <a:pt x="130" y="176"/>
                    </a:cubicBezTo>
                    <a:cubicBezTo>
                      <a:pt x="134" y="176"/>
                      <a:pt x="138" y="176"/>
                      <a:pt x="138" y="174"/>
                    </a:cubicBezTo>
                    <a:cubicBezTo>
                      <a:pt x="138" y="172"/>
                      <a:pt x="137" y="171"/>
                      <a:pt x="130" y="172"/>
                    </a:cubicBezTo>
                    <a:cubicBezTo>
                      <a:pt x="126" y="172"/>
                      <a:pt x="126" y="172"/>
                      <a:pt x="126" y="171"/>
                    </a:cubicBezTo>
                    <a:cubicBezTo>
                      <a:pt x="125" y="168"/>
                      <a:pt x="125" y="167"/>
                      <a:pt x="128" y="166"/>
                    </a:cubicBezTo>
                    <a:cubicBezTo>
                      <a:pt x="134" y="166"/>
                      <a:pt x="138" y="166"/>
                      <a:pt x="138" y="165"/>
                    </a:cubicBezTo>
                    <a:cubicBezTo>
                      <a:pt x="139" y="163"/>
                      <a:pt x="138" y="162"/>
                      <a:pt x="134" y="162"/>
                    </a:cubicBezTo>
                    <a:cubicBezTo>
                      <a:pt x="125" y="163"/>
                      <a:pt x="125" y="164"/>
                      <a:pt x="125" y="161"/>
                    </a:cubicBezTo>
                    <a:cubicBezTo>
                      <a:pt x="125" y="158"/>
                      <a:pt x="124" y="158"/>
                      <a:pt x="131" y="157"/>
                    </a:cubicBezTo>
                    <a:cubicBezTo>
                      <a:pt x="138" y="157"/>
                      <a:pt x="143" y="156"/>
                      <a:pt x="144" y="159"/>
                    </a:cubicBezTo>
                    <a:cubicBezTo>
                      <a:pt x="145" y="163"/>
                      <a:pt x="145" y="168"/>
                      <a:pt x="145" y="175"/>
                    </a:cubicBezTo>
                    <a:cubicBezTo>
                      <a:pt x="145" y="180"/>
                      <a:pt x="145" y="180"/>
                      <a:pt x="143" y="180"/>
                    </a:cubicBezTo>
                    <a:close/>
                    <a:moveTo>
                      <a:pt x="142" y="151"/>
                    </a:moveTo>
                    <a:cubicBezTo>
                      <a:pt x="140" y="152"/>
                      <a:pt x="131" y="140"/>
                      <a:pt x="125" y="132"/>
                    </a:cubicBezTo>
                    <a:cubicBezTo>
                      <a:pt x="122" y="129"/>
                      <a:pt x="115" y="123"/>
                      <a:pt x="108" y="122"/>
                    </a:cubicBezTo>
                    <a:cubicBezTo>
                      <a:pt x="97" y="122"/>
                      <a:pt x="83" y="140"/>
                      <a:pt x="79" y="146"/>
                    </a:cubicBezTo>
                    <a:cubicBezTo>
                      <a:pt x="77" y="149"/>
                      <a:pt x="75" y="152"/>
                      <a:pt x="72" y="151"/>
                    </a:cubicBezTo>
                    <a:cubicBezTo>
                      <a:pt x="69" y="149"/>
                      <a:pt x="69" y="149"/>
                      <a:pt x="71" y="144"/>
                    </a:cubicBezTo>
                    <a:cubicBezTo>
                      <a:pt x="74" y="137"/>
                      <a:pt x="87" y="123"/>
                      <a:pt x="93" y="119"/>
                    </a:cubicBezTo>
                    <a:cubicBezTo>
                      <a:pt x="98" y="113"/>
                      <a:pt x="100" y="113"/>
                      <a:pt x="102" y="106"/>
                    </a:cubicBezTo>
                    <a:cubicBezTo>
                      <a:pt x="103" y="94"/>
                      <a:pt x="102" y="91"/>
                      <a:pt x="99" y="91"/>
                    </a:cubicBezTo>
                    <a:cubicBezTo>
                      <a:pt x="95" y="90"/>
                      <a:pt x="80" y="88"/>
                      <a:pt x="79" y="98"/>
                    </a:cubicBezTo>
                    <a:cubicBezTo>
                      <a:pt x="79" y="106"/>
                      <a:pt x="79" y="109"/>
                      <a:pt x="79" y="113"/>
                    </a:cubicBezTo>
                    <a:cubicBezTo>
                      <a:pt x="79" y="118"/>
                      <a:pt x="78" y="117"/>
                      <a:pt x="74" y="117"/>
                    </a:cubicBezTo>
                    <a:cubicBezTo>
                      <a:pt x="71" y="117"/>
                      <a:pt x="72" y="100"/>
                      <a:pt x="72" y="89"/>
                    </a:cubicBezTo>
                    <a:cubicBezTo>
                      <a:pt x="74" y="83"/>
                      <a:pt x="78" y="84"/>
                      <a:pt x="85" y="83"/>
                    </a:cubicBezTo>
                    <a:cubicBezTo>
                      <a:pt x="88" y="84"/>
                      <a:pt x="92" y="83"/>
                      <a:pt x="95" y="83"/>
                    </a:cubicBezTo>
                    <a:cubicBezTo>
                      <a:pt x="100" y="83"/>
                      <a:pt x="102" y="81"/>
                      <a:pt x="102" y="76"/>
                    </a:cubicBezTo>
                    <a:cubicBezTo>
                      <a:pt x="102" y="72"/>
                      <a:pt x="103" y="71"/>
                      <a:pt x="107" y="71"/>
                    </a:cubicBezTo>
                    <a:cubicBezTo>
                      <a:pt x="110" y="70"/>
                      <a:pt x="110" y="73"/>
                      <a:pt x="111" y="76"/>
                    </a:cubicBezTo>
                    <a:cubicBezTo>
                      <a:pt x="112" y="82"/>
                      <a:pt x="110" y="82"/>
                      <a:pt x="118" y="83"/>
                    </a:cubicBezTo>
                    <a:cubicBezTo>
                      <a:pt x="125" y="83"/>
                      <a:pt x="130" y="83"/>
                      <a:pt x="133" y="83"/>
                    </a:cubicBezTo>
                    <a:cubicBezTo>
                      <a:pt x="139" y="84"/>
                      <a:pt x="143" y="83"/>
                      <a:pt x="143" y="93"/>
                    </a:cubicBezTo>
                    <a:cubicBezTo>
                      <a:pt x="143" y="101"/>
                      <a:pt x="145" y="109"/>
                      <a:pt x="143" y="112"/>
                    </a:cubicBezTo>
                    <a:cubicBezTo>
                      <a:pt x="142" y="114"/>
                      <a:pt x="139" y="115"/>
                      <a:pt x="137" y="115"/>
                    </a:cubicBezTo>
                    <a:cubicBezTo>
                      <a:pt x="134" y="113"/>
                      <a:pt x="140" y="95"/>
                      <a:pt x="133" y="92"/>
                    </a:cubicBezTo>
                    <a:cubicBezTo>
                      <a:pt x="128" y="90"/>
                      <a:pt x="117" y="90"/>
                      <a:pt x="113" y="91"/>
                    </a:cubicBezTo>
                    <a:cubicBezTo>
                      <a:pt x="110" y="93"/>
                      <a:pt x="111" y="100"/>
                      <a:pt x="111" y="104"/>
                    </a:cubicBezTo>
                    <a:cubicBezTo>
                      <a:pt x="111" y="108"/>
                      <a:pt x="111" y="112"/>
                      <a:pt x="119" y="117"/>
                    </a:cubicBezTo>
                    <a:cubicBezTo>
                      <a:pt x="126" y="123"/>
                      <a:pt x="134" y="130"/>
                      <a:pt x="141" y="138"/>
                    </a:cubicBezTo>
                    <a:cubicBezTo>
                      <a:pt x="145" y="143"/>
                      <a:pt x="149" y="149"/>
                      <a:pt x="142" y="151"/>
                    </a:cubicBezTo>
                    <a:close/>
                    <a:moveTo>
                      <a:pt x="146" y="46"/>
                    </a:moveTo>
                    <a:cubicBezTo>
                      <a:pt x="112" y="46"/>
                      <a:pt x="112" y="46"/>
                      <a:pt x="112" y="46"/>
                    </a:cubicBezTo>
                    <a:cubicBezTo>
                      <a:pt x="112" y="41"/>
                      <a:pt x="116" y="37"/>
                      <a:pt x="120" y="37"/>
                    </a:cubicBezTo>
                    <a:cubicBezTo>
                      <a:pt x="142" y="37"/>
                      <a:pt x="142" y="37"/>
                      <a:pt x="142" y="37"/>
                    </a:cubicBezTo>
                    <a:cubicBezTo>
                      <a:pt x="144" y="37"/>
                      <a:pt x="146" y="39"/>
                      <a:pt x="146" y="42"/>
                    </a:cubicBezTo>
                    <a:lnTo>
                      <a:pt x="146" y="46"/>
                    </a:lnTo>
                    <a:close/>
                    <a:moveTo>
                      <a:pt x="179" y="194"/>
                    </a:moveTo>
                    <a:cubicBezTo>
                      <a:pt x="178" y="196"/>
                      <a:pt x="173" y="196"/>
                      <a:pt x="172" y="198"/>
                    </a:cubicBezTo>
                    <a:cubicBezTo>
                      <a:pt x="171" y="199"/>
                      <a:pt x="171" y="211"/>
                      <a:pt x="172" y="212"/>
                    </a:cubicBezTo>
                    <a:cubicBezTo>
                      <a:pt x="173" y="213"/>
                      <a:pt x="175" y="212"/>
                      <a:pt x="178" y="212"/>
                    </a:cubicBezTo>
                    <a:cubicBezTo>
                      <a:pt x="181" y="212"/>
                      <a:pt x="182" y="220"/>
                      <a:pt x="180" y="220"/>
                    </a:cubicBezTo>
                    <a:cubicBezTo>
                      <a:pt x="178" y="220"/>
                      <a:pt x="170" y="221"/>
                      <a:pt x="166" y="222"/>
                    </a:cubicBezTo>
                    <a:cubicBezTo>
                      <a:pt x="162" y="222"/>
                      <a:pt x="160" y="223"/>
                      <a:pt x="155" y="222"/>
                    </a:cubicBezTo>
                    <a:cubicBezTo>
                      <a:pt x="152" y="222"/>
                      <a:pt x="152" y="220"/>
                      <a:pt x="151" y="218"/>
                    </a:cubicBezTo>
                    <a:cubicBezTo>
                      <a:pt x="151" y="214"/>
                      <a:pt x="151" y="213"/>
                      <a:pt x="154" y="214"/>
                    </a:cubicBezTo>
                    <a:cubicBezTo>
                      <a:pt x="157" y="214"/>
                      <a:pt x="159" y="214"/>
                      <a:pt x="162" y="212"/>
                    </a:cubicBezTo>
                    <a:cubicBezTo>
                      <a:pt x="164" y="210"/>
                      <a:pt x="163" y="206"/>
                      <a:pt x="163" y="203"/>
                    </a:cubicBezTo>
                    <a:cubicBezTo>
                      <a:pt x="163" y="200"/>
                      <a:pt x="164" y="197"/>
                      <a:pt x="160" y="198"/>
                    </a:cubicBezTo>
                    <a:cubicBezTo>
                      <a:pt x="154" y="199"/>
                      <a:pt x="154" y="200"/>
                      <a:pt x="154" y="191"/>
                    </a:cubicBezTo>
                    <a:cubicBezTo>
                      <a:pt x="154" y="187"/>
                      <a:pt x="154" y="184"/>
                      <a:pt x="154" y="181"/>
                    </a:cubicBezTo>
                    <a:cubicBezTo>
                      <a:pt x="154" y="177"/>
                      <a:pt x="153" y="174"/>
                      <a:pt x="159" y="173"/>
                    </a:cubicBezTo>
                    <a:cubicBezTo>
                      <a:pt x="162" y="173"/>
                      <a:pt x="160" y="180"/>
                      <a:pt x="160" y="184"/>
                    </a:cubicBezTo>
                    <a:cubicBezTo>
                      <a:pt x="160" y="187"/>
                      <a:pt x="160" y="191"/>
                      <a:pt x="162" y="191"/>
                    </a:cubicBezTo>
                    <a:cubicBezTo>
                      <a:pt x="167" y="191"/>
                      <a:pt x="164" y="181"/>
                      <a:pt x="164" y="171"/>
                    </a:cubicBezTo>
                    <a:cubicBezTo>
                      <a:pt x="164" y="165"/>
                      <a:pt x="163" y="163"/>
                      <a:pt x="168" y="162"/>
                    </a:cubicBezTo>
                    <a:cubicBezTo>
                      <a:pt x="172" y="161"/>
                      <a:pt x="171" y="163"/>
                      <a:pt x="171" y="168"/>
                    </a:cubicBezTo>
                    <a:cubicBezTo>
                      <a:pt x="171" y="172"/>
                      <a:pt x="171" y="189"/>
                      <a:pt x="173" y="189"/>
                    </a:cubicBezTo>
                    <a:cubicBezTo>
                      <a:pt x="177" y="188"/>
                      <a:pt x="176" y="175"/>
                      <a:pt x="176" y="172"/>
                    </a:cubicBezTo>
                    <a:cubicBezTo>
                      <a:pt x="176" y="168"/>
                      <a:pt x="175" y="167"/>
                      <a:pt x="179" y="166"/>
                    </a:cubicBezTo>
                    <a:cubicBezTo>
                      <a:pt x="182" y="166"/>
                      <a:pt x="182" y="166"/>
                      <a:pt x="183" y="169"/>
                    </a:cubicBezTo>
                    <a:cubicBezTo>
                      <a:pt x="183" y="173"/>
                      <a:pt x="183" y="176"/>
                      <a:pt x="183" y="179"/>
                    </a:cubicBezTo>
                    <a:cubicBezTo>
                      <a:pt x="183" y="182"/>
                      <a:pt x="183" y="184"/>
                      <a:pt x="182" y="188"/>
                    </a:cubicBezTo>
                    <a:cubicBezTo>
                      <a:pt x="182" y="192"/>
                      <a:pt x="180" y="193"/>
                      <a:pt x="179" y="194"/>
                    </a:cubicBezTo>
                    <a:close/>
                    <a:moveTo>
                      <a:pt x="197" y="232"/>
                    </a:moveTo>
                    <a:cubicBezTo>
                      <a:pt x="195" y="233"/>
                      <a:pt x="194" y="233"/>
                      <a:pt x="191" y="232"/>
                    </a:cubicBezTo>
                    <a:cubicBezTo>
                      <a:pt x="189" y="232"/>
                      <a:pt x="188" y="230"/>
                      <a:pt x="187" y="225"/>
                    </a:cubicBezTo>
                    <a:cubicBezTo>
                      <a:pt x="186" y="222"/>
                      <a:pt x="185" y="219"/>
                      <a:pt x="184" y="213"/>
                    </a:cubicBezTo>
                    <a:cubicBezTo>
                      <a:pt x="183" y="206"/>
                      <a:pt x="182" y="200"/>
                      <a:pt x="184" y="197"/>
                    </a:cubicBezTo>
                    <a:cubicBezTo>
                      <a:pt x="184" y="194"/>
                      <a:pt x="186" y="190"/>
                      <a:pt x="188" y="187"/>
                    </a:cubicBezTo>
                    <a:cubicBezTo>
                      <a:pt x="189" y="184"/>
                      <a:pt x="190" y="182"/>
                      <a:pt x="191" y="177"/>
                    </a:cubicBezTo>
                    <a:cubicBezTo>
                      <a:pt x="192" y="171"/>
                      <a:pt x="192" y="171"/>
                      <a:pt x="191" y="167"/>
                    </a:cubicBezTo>
                    <a:cubicBezTo>
                      <a:pt x="191" y="165"/>
                      <a:pt x="190" y="163"/>
                      <a:pt x="189" y="160"/>
                    </a:cubicBezTo>
                    <a:cubicBezTo>
                      <a:pt x="188" y="157"/>
                      <a:pt x="187" y="156"/>
                      <a:pt x="190" y="155"/>
                    </a:cubicBezTo>
                    <a:cubicBezTo>
                      <a:pt x="195" y="155"/>
                      <a:pt x="195" y="155"/>
                      <a:pt x="197" y="159"/>
                    </a:cubicBezTo>
                    <a:cubicBezTo>
                      <a:pt x="200" y="164"/>
                      <a:pt x="200" y="167"/>
                      <a:pt x="200" y="168"/>
                    </a:cubicBezTo>
                    <a:cubicBezTo>
                      <a:pt x="200" y="173"/>
                      <a:pt x="200" y="177"/>
                      <a:pt x="196" y="186"/>
                    </a:cubicBezTo>
                    <a:cubicBezTo>
                      <a:pt x="192" y="194"/>
                      <a:pt x="191" y="197"/>
                      <a:pt x="191" y="204"/>
                    </a:cubicBezTo>
                    <a:cubicBezTo>
                      <a:pt x="192" y="213"/>
                      <a:pt x="194" y="221"/>
                      <a:pt x="195" y="224"/>
                    </a:cubicBezTo>
                    <a:cubicBezTo>
                      <a:pt x="196" y="227"/>
                      <a:pt x="198" y="232"/>
                      <a:pt x="197" y="232"/>
                    </a:cubicBezTo>
                    <a:close/>
                    <a:moveTo>
                      <a:pt x="209" y="221"/>
                    </a:moveTo>
                    <a:cubicBezTo>
                      <a:pt x="211" y="226"/>
                      <a:pt x="214" y="231"/>
                      <a:pt x="212" y="231"/>
                    </a:cubicBezTo>
                    <a:cubicBezTo>
                      <a:pt x="210" y="232"/>
                      <a:pt x="207" y="232"/>
                      <a:pt x="206" y="231"/>
                    </a:cubicBezTo>
                    <a:cubicBezTo>
                      <a:pt x="204" y="228"/>
                      <a:pt x="202" y="224"/>
                      <a:pt x="200" y="217"/>
                    </a:cubicBezTo>
                    <a:cubicBezTo>
                      <a:pt x="199" y="209"/>
                      <a:pt x="199" y="204"/>
                      <a:pt x="199" y="198"/>
                    </a:cubicBezTo>
                    <a:cubicBezTo>
                      <a:pt x="202" y="187"/>
                      <a:pt x="207" y="184"/>
                      <a:pt x="208" y="175"/>
                    </a:cubicBezTo>
                    <a:cubicBezTo>
                      <a:pt x="208" y="170"/>
                      <a:pt x="208" y="168"/>
                      <a:pt x="207" y="166"/>
                    </a:cubicBezTo>
                    <a:cubicBezTo>
                      <a:pt x="205" y="162"/>
                      <a:pt x="201" y="156"/>
                      <a:pt x="206" y="156"/>
                    </a:cubicBezTo>
                    <a:cubicBezTo>
                      <a:pt x="210" y="156"/>
                      <a:pt x="210" y="156"/>
                      <a:pt x="211" y="157"/>
                    </a:cubicBezTo>
                    <a:cubicBezTo>
                      <a:pt x="213" y="159"/>
                      <a:pt x="216" y="166"/>
                      <a:pt x="216" y="170"/>
                    </a:cubicBezTo>
                    <a:cubicBezTo>
                      <a:pt x="217" y="177"/>
                      <a:pt x="214" y="183"/>
                      <a:pt x="212" y="188"/>
                    </a:cubicBezTo>
                    <a:cubicBezTo>
                      <a:pt x="209" y="195"/>
                      <a:pt x="207" y="198"/>
                      <a:pt x="207" y="204"/>
                    </a:cubicBezTo>
                    <a:cubicBezTo>
                      <a:pt x="207" y="208"/>
                      <a:pt x="207" y="214"/>
                      <a:pt x="209" y="221"/>
                    </a:cubicBezTo>
                    <a:close/>
                    <a:moveTo>
                      <a:pt x="229" y="182"/>
                    </a:moveTo>
                    <a:cubicBezTo>
                      <a:pt x="226" y="193"/>
                      <a:pt x="224" y="191"/>
                      <a:pt x="222" y="203"/>
                    </a:cubicBezTo>
                    <a:cubicBezTo>
                      <a:pt x="222" y="207"/>
                      <a:pt x="224" y="217"/>
                      <a:pt x="225" y="221"/>
                    </a:cubicBezTo>
                    <a:cubicBezTo>
                      <a:pt x="226" y="224"/>
                      <a:pt x="229" y="231"/>
                      <a:pt x="227" y="231"/>
                    </a:cubicBezTo>
                    <a:cubicBezTo>
                      <a:pt x="226" y="232"/>
                      <a:pt x="222" y="231"/>
                      <a:pt x="221" y="230"/>
                    </a:cubicBezTo>
                    <a:cubicBezTo>
                      <a:pt x="219" y="228"/>
                      <a:pt x="217" y="222"/>
                      <a:pt x="217" y="219"/>
                    </a:cubicBezTo>
                    <a:cubicBezTo>
                      <a:pt x="215" y="213"/>
                      <a:pt x="212" y="201"/>
                      <a:pt x="217" y="192"/>
                    </a:cubicBezTo>
                    <a:cubicBezTo>
                      <a:pt x="219" y="189"/>
                      <a:pt x="221" y="185"/>
                      <a:pt x="222" y="177"/>
                    </a:cubicBezTo>
                    <a:cubicBezTo>
                      <a:pt x="222" y="167"/>
                      <a:pt x="222" y="166"/>
                      <a:pt x="220" y="161"/>
                    </a:cubicBezTo>
                    <a:cubicBezTo>
                      <a:pt x="219" y="158"/>
                      <a:pt x="218" y="156"/>
                      <a:pt x="220" y="156"/>
                    </a:cubicBezTo>
                    <a:cubicBezTo>
                      <a:pt x="228" y="156"/>
                      <a:pt x="227" y="158"/>
                      <a:pt x="229" y="163"/>
                    </a:cubicBezTo>
                    <a:cubicBezTo>
                      <a:pt x="230" y="169"/>
                      <a:pt x="230" y="172"/>
                      <a:pt x="229" y="182"/>
                    </a:cubicBezTo>
                    <a:close/>
                    <a:moveTo>
                      <a:pt x="227" y="147"/>
                    </a:moveTo>
                    <a:cubicBezTo>
                      <a:pt x="223" y="148"/>
                      <a:pt x="223" y="146"/>
                      <a:pt x="223" y="140"/>
                    </a:cubicBezTo>
                    <a:cubicBezTo>
                      <a:pt x="223" y="137"/>
                      <a:pt x="223" y="125"/>
                      <a:pt x="218" y="123"/>
                    </a:cubicBezTo>
                    <a:cubicBezTo>
                      <a:pt x="214" y="121"/>
                      <a:pt x="210" y="121"/>
                      <a:pt x="209" y="122"/>
                    </a:cubicBezTo>
                    <a:cubicBezTo>
                      <a:pt x="208" y="123"/>
                      <a:pt x="208" y="144"/>
                      <a:pt x="208" y="144"/>
                    </a:cubicBezTo>
                    <a:cubicBezTo>
                      <a:pt x="208" y="149"/>
                      <a:pt x="206" y="148"/>
                      <a:pt x="204" y="148"/>
                    </a:cubicBezTo>
                    <a:cubicBezTo>
                      <a:pt x="200" y="147"/>
                      <a:pt x="200" y="144"/>
                      <a:pt x="200" y="140"/>
                    </a:cubicBezTo>
                    <a:cubicBezTo>
                      <a:pt x="200" y="137"/>
                      <a:pt x="200" y="122"/>
                      <a:pt x="200" y="122"/>
                    </a:cubicBezTo>
                    <a:cubicBezTo>
                      <a:pt x="199" y="121"/>
                      <a:pt x="191" y="120"/>
                      <a:pt x="189" y="129"/>
                    </a:cubicBezTo>
                    <a:cubicBezTo>
                      <a:pt x="188" y="137"/>
                      <a:pt x="187" y="142"/>
                      <a:pt x="187" y="144"/>
                    </a:cubicBezTo>
                    <a:cubicBezTo>
                      <a:pt x="187" y="145"/>
                      <a:pt x="187" y="146"/>
                      <a:pt x="186" y="147"/>
                    </a:cubicBezTo>
                    <a:cubicBezTo>
                      <a:pt x="184" y="147"/>
                      <a:pt x="181" y="148"/>
                      <a:pt x="181" y="147"/>
                    </a:cubicBezTo>
                    <a:cubicBezTo>
                      <a:pt x="180" y="144"/>
                      <a:pt x="181" y="139"/>
                      <a:pt x="181" y="134"/>
                    </a:cubicBezTo>
                    <a:cubicBezTo>
                      <a:pt x="182" y="129"/>
                      <a:pt x="183" y="125"/>
                      <a:pt x="185" y="121"/>
                    </a:cubicBezTo>
                    <a:cubicBezTo>
                      <a:pt x="186" y="117"/>
                      <a:pt x="194" y="115"/>
                      <a:pt x="199" y="113"/>
                    </a:cubicBezTo>
                    <a:cubicBezTo>
                      <a:pt x="201" y="113"/>
                      <a:pt x="201" y="108"/>
                      <a:pt x="200" y="108"/>
                    </a:cubicBezTo>
                    <a:cubicBezTo>
                      <a:pt x="198" y="108"/>
                      <a:pt x="193" y="109"/>
                      <a:pt x="189" y="109"/>
                    </a:cubicBezTo>
                    <a:cubicBezTo>
                      <a:pt x="187" y="109"/>
                      <a:pt x="185" y="111"/>
                      <a:pt x="183" y="107"/>
                    </a:cubicBezTo>
                    <a:cubicBezTo>
                      <a:pt x="182" y="105"/>
                      <a:pt x="181" y="103"/>
                      <a:pt x="187" y="102"/>
                    </a:cubicBezTo>
                    <a:cubicBezTo>
                      <a:pt x="195" y="102"/>
                      <a:pt x="195" y="102"/>
                      <a:pt x="195" y="102"/>
                    </a:cubicBezTo>
                    <a:cubicBezTo>
                      <a:pt x="195" y="102"/>
                      <a:pt x="200" y="102"/>
                      <a:pt x="200" y="101"/>
                    </a:cubicBezTo>
                    <a:cubicBezTo>
                      <a:pt x="200" y="99"/>
                      <a:pt x="201" y="97"/>
                      <a:pt x="202" y="95"/>
                    </a:cubicBezTo>
                    <a:cubicBezTo>
                      <a:pt x="202" y="94"/>
                      <a:pt x="204" y="94"/>
                      <a:pt x="206" y="95"/>
                    </a:cubicBezTo>
                    <a:cubicBezTo>
                      <a:pt x="209" y="95"/>
                      <a:pt x="208" y="95"/>
                      <a:pt x="208" y="99"/>
                    </a:cubicBezTo>
                    <a:cubicBezTo>
                      <a:pt x="208" y="101"/>
                      <a:pt x="208" y="101"/>
                      <a:pt x="217" y="101"/>
                    </a:cubicBezTo>
                    <a:cubicBezTo>
                      <a:pt x="224" y="101"/>
                      <a:pt x="228" y="100"/>
                      <a:pt x="228" y="102"/>
                    </a:cubicBezTo>
                    <a:cubicBezTo>
                      <a:pt x="228" y="104"/>
                      <a:pt x="228" y="106"/>
                      <a:pt x="228" y="107"/>
                    </a:cubicBezTo>
                    <a:cubicBezTo>
                      <a:pt x="227" y="108"/>
                      <a:pt x="225" y="108"/>
                      <a:pt x="222" y="108"/>
                    </a:cubicBezTo>
                    <a:cubicBezTo>
                      <a:pt x="217" y="108"/>
                      <a:pt x="210" y="108"/>
                      <a:pt x="209" y="108"/>
                    </a:cubicBezTo>
                    <a:cubicBezTo>
                      <a:pt x="208" y="109"/>
                      <a:pt x="208" y="110"/>
                      <a:pt x="208" y="111"/>
                    </a:cubicBezTo>
                    <a:cubicBezTo>
                      <a:pt x="209" y="112"/>
                      <a:pt x="208" y="113"/>
                      <a:pt x="212" y="114"/>
                    </a:cubicBezTo>
                    <a:cubicBezTo>
                      <a:pt x="227" y="118"/>
                      <a:pt x="227" y="117"/>
                      <a:pt x="229" y="126"/>
                    </a:cubicBezTo>
                    <a:cubicBezTo>
                      <a:pt x="230" y="134"/>
                      <a:pt x="230" y="138"/>
                      <a:pt x="230" y="141"/>
                    </a:cubicBezTo>
                    <a:cubicBezTo>
                      <a:pt x="230" y="144"/>
                      <a:pt x="231" y="145"/>
                      <a:pt x="227" y="14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Freeform 54"/>
              <p:cNvSpPr>
                <a:spLocks noChangeArrowheads="1"/>
              </p:cNvSpPr>
              <p:nvPr/>
            </p:nvSpPr>
            <p:spPr bwMode="auto">
              <a:xfrm>
                <a:off x="1169987" y="663575"/>
                <a:ext cx="41275" cy="38100"/>
              </a:xfrm>
              <a:custGeom>
                <a:avLst/>
                <a:gdLst>
                  <a:gd name="T0" fmla="*/ 2147483646 w 11"/>
                  <a:gd name="T1" fmla="*/ 2147483646 h 10"/>
                  <a:gd name="T2" fmla="*/ 2147483646 w 11"/>
                  <a:gd name="T3" fmla="*/ 2147483646 h 10"/>
                  <a:gd name="T4" fmla="*/ 2147483646 w 11"/>
                  <a:gd name="T5" fmla="*/ 2147483646 h 10"/>
                  <a:gd name="T6" fmla="*/ 2147483646 w 11"/>
                  <a:gd name="T7" fmla="*/ 0 h 10"/>
                  <a:gd name="T8" fmla="*/ 0 w 11"/>
                  <a:gd name="T9" fmla="*/ 2147483646 h 10"/>
                  <a:gd name="T10" fmla="*/ 2147483646 w 11"/>
                  <a:gd name="T11" fmla="*/ 214748364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6" y="10"/>
                    </a:moveTo>
                    <a:cubicBezTo>
                      <a:pt x="9" y="9"/>
                      <a:pt x="9" y="9"/>
                      <a:pt x="9" y="9"/>
                    </a:cubicBezTo>
                    <a:cubicBezTo>
                      <a:pt x="11" y="9"/>
                      <a:pt x="11" y="6"/>
                      <a:pt x="10" y="2"/>
                    </a:cubicBezTo>
                    <a:cubicBezTo>
                      <a:pt x="8" y="0"/>
                      <a:pt x="5" y="0"/>
                      <a:pt x="2" y="0"/>
                    </a:cubicBezTo>
                    <a:cubicBezTo>
                      <a:pt x="1" y="0"/>
                      <a:pt x="0" y="1"/>
                      <a:pt x="0" y="3"/>
                    </a:cubicBezTo>
                    <a:cubicBezTo>
                      <a:pt x="1" y="10"/>
                      <a:pt x="2" y="9"/>
                      <a:pt x="6" y="1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Freeform 55"/>
              <p:cNvSpPr>
                <a:spLocks noChangeArrowheads="1"/>
              </p:cNvSpPr>
              <p:nvPr/>
            </p:nvSpPr>
            <p:spPr bwMode="auto">
              <a:xfrm>
                <a:off x="1071562" y="666750"/>
                <a:ext cx="33337" cy="34925"/>
              </a:xfrm>
              <a:custGeom>
                <a:avLst/>
                <a:gdLst>
                  <a:gd name="T0" fmla="*/ 2147483646 w 9"/>
                  <a:gd name="T1" fmla="*/ 2147483646 h 9"/>
                  <a:gd name="T2" fmla="*/ 2147483646 w 9"/>
                  <a:gd name="T3" fmla="*/ 2147483646 h 9"/>
                  <a:gd name="T4" fmla="*/ 2147483646 w 9"/>
                  <a:gd name="T5" fmla="*/ 2147483646 h 9"/>
                  <a:gd name="T6" fmla="*/ 2147483646 w 9"/>
                  <a:gd name="T7" fmla="*/ 2147483646 h 9"/>
                  <a:gd name="T8" fmla="*/ 2147483646 w 9"/>
                  <a:gd name="T9" fmla="*/ 2147483646 h 9"/>
                  <a:gd name="T10" fmla="*/ 2147483646 w 9"/>
                  <a:gd name="T11" fmla="*/ 2147483646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9">
                    <a:moveTo>
                      <a:pt x="1" y="9"/>
                    </a:moveTo>
                    <a:cubicBezTo>
                      <a:pt x="4" y="9"/>
                      <a:pt x="4" y="9"/>
                      <a:pt x="4" y="9"/>
                    </a:cubicBezTo>
                    <a:cubicBezTo>
                      <a:pt x="9" y="8"/>
                      <a:pt x="9" y="6"/>
                      <a:pt x="9" y="1"/>
                    </a:cubicBezTo>
                    <a:cubicBezTo>
                      <a:pt x="9" y="0"/>
                      <a:pt x="7" y="0"/>
                      <a:pt x="4" y="1"/>
                    </a:cubicBezTo>
                    <a:cubicBezTo>
                      <a:pt x="1" y="1"/>
                      <a:pt x="1" y="1"/>
                      <a:pt x="1" y="3"/>
                    </a:cubicBezTo>
                    <a:cubicBezTo>
                      <a:pt x="0" y="5"/>
                      <a:pt x="0" y="8"/>
                      <a:pt x="1" y="9"/>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 name="组合 42019"/>
            <p:cNvGrpSpPr/>
            <p:nvPr/>
          </p:nvGrpSpPr>
          <p:grpSpPr bwMode="auto">
            <a:xfrm>
              <a:off x="0" y="749064"/>
              <a:ext cx="1018985" cy="304331"/>
              <a:chOff x="0" y="0"/>
              <a:chExt cx="5097463" cy="1522412"/>
            </a:xfrm>
          </p:grpSpPr>
          <p:sp>
            <p:nvSpPr>
              <p:cNvPr id="8" name="Freeform 5"/>
              <p:cNvSpPr>
                <a:spLocks noChangeArrowheads="1"/>
              </p:cNvSpPr>
              <p:nvPr/>
            </p:nvSpPr>
            <p:spPr bwMode="auto">
              <a:xfrm>
                <a:off x="319088" y="1103312"/>
                <a:ext cx="203200" cy="241300"/>
              </a:xfrm>
              <a:custGeom>
                <a:avLst/>
                <a:gdLst>
                  <a:gd name="T0" fmla="*/ 2147483646 w 54"/>
                  <a:gd name="T1" fmla="*/ 2147483646 h 64"/>
                  <a:gd name="T2" fmla="*/ 2147483646 w 54"/>
                  <a:gd name="T3" fmla="*/ 2147483646 h 64"/>
                  <a:gd name="T4" fmla="*/ 2147483646 w 54"/>
                  <a:gd name="T5" fmla="*/ 2147483646 h 64"/>
                  <a:gd name="T6" fmla="*/ 2147483646 w 54"/>
                  <a:gd name="T7" fmla="*/ 2147483646 h 64"/>
                  <a:gd name="T8" fmla="*/ 2147483646 w 54"/>
                  <a:gd name="T9" fmla="*/ 2147483646 h 64"/>
                  <a:gd name="T10" fmla="*/ 2147483646 w 54"/>
                  <a:gd name="T11" fmla="*/ 2147483646 h 64"/>
                  <a:gd name="T12" fmla="*/ 2147483646 w 54"/>
                  <a:gd name="T13" fmla="*/ 2147483646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4">
                    <a:moveTo>
                      <a:pt x="28" y="6"/>
                    </a:moveTo>
                    <a:cubicBezTo>
                      <a:pt x="15" y="11"/>
                      <a:pt x="3" y="25"/>
                      <a:pt x="1" y="36"/>
                    </a:cubicBezTo>
                    <a:cubicBezTo>
                      <a:pt x="0" y="53"/>
                      <a:pt x="14" y="59"/>
                      <a:pt x="28" y="64"/>
                    </a:cubicBezTo>
                    <a:cubicBezTo>
                      <a:pt x="31" y="64"/>
                      <a:pt x="33" y="64"/>
                      <a:pt x="35" y="60"/>
                    </a:cubicBezTo>
                    <a:cubicBezTo>
                      <a:pt x="40" y="44"/>
                      <a:pt x="44" y="35"/>
                      <a:pt x="54" y="24"/>
                    </a:cubicBezTo>
                    <a:cubicBezTo>
                      <a:pt x="54" y="23"/>
                      <a:pt x="54" y="21"/>
                      <a:pt x="54" y="20"/>
                    </a:cubicBezTo>
                    <a:cubicBezTo>
                      <a:pt x="51" y="2"/>
                      <a:pt x="39" y="0"/>
                      <a:pt x="28" y="6"/>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Freeform 6"/>
              <p:cNvSpPr>
                <a:spLocks noChangeArrowheads="1"/>
              </p:cNvSpPr>
              <p:nvPr/>
            </p:nvSpPr>
            <p:spPr bwMode="auto">
              <a:xfrm>
                <a:off x="4763" y="514350"/>
                <a:ext cx="261938" cy="781050"/>
              </a:xfrm>
              <a:custGeom>
                <a:avLst/>
                <a:gdLst>
                  <a:gd name="T0" fmla="*/ 2147483646 w 70"/>
                  <a:gd name="T1" fmla="*/ 2147483646 h 207"/>
                  <a:gd name="T2" fmla="*/ 2147483646 w 70"/>
                  <a:gd name="T3" fmla="*/ 2147483646 h 207"/>
                  <a:gd name="T4" fmla="*/ 2147483646 w 70"/>
                  <a:gd name="T5" fmla="*/ 2147483646 h 207"/>
                  <a:gd name="T6" fmla="*/ 2147483646 w 70"/>
                  <a:gd name="T7" fmla="*/ 2147483646 h 207"/>
                  <a:gd name="T8" fmla="*/ 2147483646 w 70"/>
                  <a:gd name="T9" fmla="*/ 2147483646 h 207"/>
                  <a:gd name="T10" fmla="*/ 2147483646 w 70"/>
                  <a:gd name="T11" fmla="*/ 2147483646 h 207"/>
                  <a:gd name="T12" fmla="*/ 2147483646 w 70"/>
                  <a:gd name="T13" fmla="*/ 2147483646 h 207"/>
                  <a:gd name="T14" fmla="*/ 2147483646 w 7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207">
                    <a:moveTo>
                      <a:pt x="54" y="138"/>
                    </a:moveTo>
                    <a:cubicBezTo>
                      <a:pt x="38" y="130"/>
                      <a:pt x="47" y="80"/>
                      <a:pt x="49" y="66"/>
                    </a:cubicBezTo>
                    <a:cubicBezTo>
                      <a:pt x="54" y="53"/>
                      <a:pt x="59" y="33"/>
                      <a:pt x="58" y="20"/>
                    </a:cubicBezTo>
                    <a:cubicBezTo>
                      <a:pt x="47" y="0"/>
                      <a:pt x="42" y="2"/>
                      <a:pt x="27" y="12"/>
                    </a:cubicBezTo>
                    <a:cubicBezTo>
                      <a:pt x="0" y="47"/>
                      <a:pt x="3" y="81"/>
                      <a:pt x="3" y="128"/>
                    </a:cubicBezTo>
                    <a:cubicBezTo>
                      <a:pt x="6" y="151"/>
                      <a:pt x="6" y="192"/>
                      <a:pt x="29" y="207"/>
                    </a:cubicBezTo>
                    <a:cubicBezTo>
                      <a:pt x="51" y="203"/>
                      <a:pt x="70" y="158"/>
                      <a:pt x="68" y="135"/>
                    </a:cubicBezTo>
                    <a:cubicBezTo>
                      <a:pt x="63" y="125"/>
                      <a:pt x="62" y="138"/>
                      <a:pt x="54" y="13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Freeform 7"/>
              <p:cNvSpPr>
                <a:spLocks noChangeArrowheads="1"/>
              </p:cNvSpPr>
              <p:nvPr/>
            </p:nvSpPr>
            <p:spPr bwMode="auto">
              <a:xfrm>
                <a:off x="315913" y="93662"/>
                <a:ext cx="571500" cy="1379538"/>
              </a:xfrm>
              <a:custGeom>
                <a:avLst/>
                <a:gdLst>
                  <a:gd name="T0" fmla="*/ 2147483646 w 152"/>
                  <a:gd name="T1" fmla="*/ 2147483646 h 365"/>
                  <a:gd name="T2" fmla="*/ 2147483646 w 152"/>
                  <a:gd name="T3" fmla="*/ 2147483646 h 365"/>
                  <a:gd name="T4" fmla="*/ 2147483646 w 152"/>
                  <a:gd name="T5" fmla="*/ 2147483646 h 365"/>
                  <a:gd name="T6" fmla="*/ 2147483646 w 152"/>
                  <a:gd name="T7" fmla="*/ 2147483646 h 365"/>
                  <a:gd name="T8" fmla="*/ 2147483646 w 152"/>
                  <a:gd name="T9" fmla="*/ 2147483646 h 365"/>
                  <a:gd name="T10" fmla="*/ 2147483646 w 152"/>
                  <a:gd name="T11" fmla="*/ 2147483646 h 365"/>
                  <a:gd name="T12" fmla="*/ 2147483646 w 152"/>
                  <a:gd name="T13" fmla="*/ 2147483646 h 365"/>
                  <a:gd name="T14" fmla="*/ 2147483646 w 152"/>
                  <a:gd name="T15" fmla="*/ 2147483646 h 365"/>
                  <a:gd name="T16" fmla="*/ 2147483646 w 152"/>
                  <a:gd name="T17" fmla="*/ 2147483646 h 365"/>
                  <a:gd name="T18" fmla="*/ 2147483646 w 152"/>
                  <a:gd name="T19" fmla="*/ 2147483646 h 365"/>
                  <a:gd name="T20" fmla="*/ 2147483646 w 152"/>
                  <a:gd name="T21" fmla="*/ 2147483646 h 365"/>
                  <a:gd name="T22" fmla="*/ 2147483646 w 152"/>
                  <a:gd name="T23" fmla="*/ 2147483646 h 365"/>
                  <a:gd name="T24" fmla="*/ 2147483646 w 152"/>
                  <a:gd name="T25" fmla="*/ 2147483646 h 365"/>
                  <a:gd name="T26" fmla="*/ 2147483646 w 152"/>
                  <a:gd name="T27" fmla="*/ 2147483646 h 365"/>
                  <a:gd name="T28" fmla="*/ 2147483646 w 152"/>
                  <a:gd name="T29" fmla="*/ 2147483646 h 365"/>
                  <a:gd name="T30" fmla="*/ 2147483646 w 152"/>
                  <a:gd name="T31" fmla="*/ 2147483646 h 365"/>
                  <a:gd name="T32" fmla="*/ 2147483646 w 152"/>
                  <a:gd name="T33" fmla="*/ 2147483646 h 365"/>
                  <a:gd name="T34" fmla="*/ 2147483646 w 152"/>
                  <a:gd name="T35" fmla="*/ 2147483646 h 365"/>
                  <a:gd name="T36" fmla="*/ 2147483646 w 152"/>
                  <a:gd name="T37" fmla="*/ 2147483646 h 365"/>
                  <a:gd name="T38" fmla="*/ 2147483646 w 152"/>
                  <a:gd name="T39" fmla="*/ 2147483646 h 365"/>
                  <a:gd name="T40" fmla="*/ 2147483646 w 152"/>
                  <a:gd name="T41" fmla="*/ 2147483646 h 365"/>
                  <a:gd name="T42" fmla="*/ 2147483646 w 152"/>
                  <a:gd name="T43" fmla="*/ 2147483646 h 365"/>
                  <a:gd name="T44" fmla="*/ 2147483646 w 152"/>
                  <a:gd name="T45" fmla="*/ 2147483646 h 365"/>
                  <a:gd name="T46" fmla="*/ 2147483646 w 152"/>
                  <a:gd name="T47" fmla="*/ 2147483646 h 365"/>
                  <a:gd name="T48" fmla="*/ 0 w 152"/>
                  <a:gd name="T49" fmla="*/ 2147483646 h 365"/>
                  <a:gd name="T50" fmla="*/ 2147483646 w 152"/>
                  <a:gd name="T51" fmla="*/ 2147483646 h 365"/>
                  <a:gd name="T52" fmla="*/ 2147483646 w 152"/>
                  <a:gd name="T53" fmla="*/ 2147483646 h 365"/>
                  <a:gd name="T54" fmla="*/ 2147483646 w 152"/>
                  <a:gd name="T55" fmla="*/ 2147483646 h 365"/>
                  <a:gd name="T56" fmla="*/ 2147483646 w 152"/>
                  <a:gd name="T57" fmla="*/ 2147483646 h 365"/>
                  <a:gd name="T58" fmla="*/ 2147483646 w 152"/>
                  <a:gd name="T59" fmla="*/ 2147483646 h 365"/>
                  <a:gd name="T60" fmla="*/ 2147483646 w 152"/>
                  <a:gd name="T61" fmla="*/ 2147483646 h 365"/>
                  <a:gd name="T62" fmla="*/ 2147483646 w 152"/>
                  <a:gd name="T63" fmla="*/ 2147483646 h 365"/>
                  <a:gd name="T64" fmla="*/ 2147483646 w 152"/>
                  <a:gd name="T65" fmla="*/ 2147483646 h 365"/>
                  <a:gd name="T66" fmla="*/ 2147483646 w 152"/>
                  <a:gd name="T67" fmla="*/ 2147483646 h 365"/>
                  <a:gd name="T68" fmla="*/ 2147483646 w 152"/>
                  <a:gd name="T69" fmla="*/ 2147483646 h 365"/>
                  <a:gd name="T70" fmla="*/ 2147483646 w 152"/>
                  <a:gd name="T71" fmla="*/ 2147483646 h 365"/>
                  <a:gd name="T72" fmla="*/ 2147483646 w 152"/>
                  <a:gd name="T73" fmla="*/ 2147483646 h 365"/>
                  <a:gd name="T74" fmla="*/ 2147483646 w 152"/>
                  <a:gd name="T75" fmla="*/ 2147483646 h 365"/>
                  <a:gd name="T76" fmla="*/ 2147483646 w 152"/>
                  <a:gd name="T77" fmla="*/ 2147483646 h 365"/>
                  <a:gd name="T78" fmla="*/ 2147483646 w 152"/>
                  <a:gd name="T79" fmla="*/ 2147483646 h 365"/>
                  <a:gd name="T80" fmla="*/ 2147483646 w 152"/>
                  <a:gd name="T81" fmla="*/ 2147483646 h 3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2" h="365">
                    <a:moveTo>
                      <a:pt x="116" y="190"/>
                    </a:moveTo>
                    <a:cubicBezTo>
                      <a:pt x="119" y="189"/>
                      <a:pt x="123" y="187"/>
                      <a:pt x="127" y="185"/>
                    </a:cubicBezTo>
                    <a:cubicBezTo>
                      <a:pt x="135" y="181"/>
                      <a:pt x="143" y="175"/>
                      <a:pt x="133" y="165"/>
                    </a:cubicBezTo>
                    <a:cubicBezTo>
                      <a:pt x="131" y="165"/>
                      <a:pt x="129" y="165"/>
                      <a:pt x="127" y="165"/>
                    </a:cubicBezTo>
                    <a:cubicBezTo>
                      <a:pt x="112" y="165"/>
                      <a:pt x="85" y="175"/>
                      <a:pt x="84" y="153"/>
                    </a:cubicBezTo>
                    <a:cubicBezTo>
                      <a:pt x="92" y="140"/>
                      <a:pt x="110" y="120"/>
                      <a:pt x="111" y="105"/>
                    </a:cubicBezTo>
                    <a:cubicBezTo>
                      <a:pt x="99" y="102"/>
                      <a:pt x="101" y="99"/>
                      <a:pt x="101" y="88"/>
                    </a:cubicBezTo>
                    <a:cubicBezTo>
                      <a:pt x="102" y="87"/>
                      <a:pt x="103" y="87"/>
                      <a:pt x="104" y="86"/>
                    </a:cubicBezTo>
                    <a:cubicBezTo>
                      <a:pt x="112" y="81"/>
                      <a:pt x="120" y="72"/>
                      <a:pt x="127" y="62"/>
                    </a:cubicBezTo>
                    <a:cubicBezTo>
                      <a:pt x="132" y="55"/>
                      <a:pt x="137" y="48"/>
                      <a:pt x="142" y="42"/>
                    </a:cubicBezTo>
                    <a:cubicBezTo>
                      <a:pt x="152" y="16"/>
                      <a:pt x="142" y="5"/>
                      <a:pt x="127" y="2"/>
                    </a:cubicBezTo>
                    <a:cubicBezTo>
                      <a:pt x="115" y="0"/>
                      <a:pt x="99" y="3"/>
                      <a:pt x="89" y="5"/>
                    </a:cubicBezTo>
                    <a:cubicBezTo>
                      <a:pt x="83" y="8"/>
                      <a:pt x="64" y="17"/>
                      <a:pt x="64" y="21"/>
                    </a:cubicBezTo>
                    <a:cubicBezTo>
                      <a:pt x="60" y="24"/>
                      <a:pt x="59" y="25"/>
                      <a:pt x="58" y="27"/>
                    </a:cubicBezTo>
                    <a:cubicBezTo>
                      <a:pt x="49" y="44"/>
                      <a:pt x="57" y="47"/>
                      <a:pt x="74" y="48"/>
                    </a:cubicBezTo>
                    <a:cubicBezTo>
                      <a:pt x="81" y="46"/>
                      <a:pt x="98" y="21"/>
                      <a:pt x="108" y="34"/>
                    </a:cubicBezTo>
                    <a:cubicBezTo>
                      <a:pt x="108" y="36"/>
                      <a:pt x="107" y="39"/>
                      <a:pt x="107" y="41"/>
                    </a:cubicBezTo>
                    <a:cubicBezTo>
                      <a:pt x="106" y="41"/>
                      <a:pt x="107" y="41"/>
                      <a:pt x="107" y="41"/>
                    </a:cubicBezTo>
                    <a:cubicBezTo>
                      <a:pt x="103" y="52"/>
                      <a:pt x="82" y="72"/>
                      <a:pt x="75" y="79"/>
                    </a:cubicBezTo>
                    <a:cubicBezTo>
                      <a:pt x="69" y="93"/>
                      <a:pt x="79" y="106"/>
                      <a:pt x="79" y="123"/>
                    </a:cubicBezTo>
                    <a:cubicBezTo>
                      <a:pt x="78" y="127"/>
                      <a:pt x="77" y="131"/>
                      <a:pt x="76" y="135"/>
                    </a:cubicBezTo>
                    <a:cubicBezTo>
                      <a:pt x="66" y="146"/>
                      <a:pt x="59" y="164"/>
                      <a:pt x="47" y="172"/>
                    </a:cubicBezTo>
                    <a:cubicBezTo>
                      <a:pt x="44" y="178"/>
                      <a:pt x="33" y="186"/>
                      <a:pt x="32" y="191"/>
                    </a:cubicBezTo>
                    <a:cubicBezTo>
                      <a:pt x="31" y="192"/>
                      <a:pt x="30" y="193"/>
                      <a:pt x="29" y="194"/>
                    </a:cubicBezTo>
                    <a:cubicBezTo>
                      <a:pt x="19" y="203"/>
                      <a:pt x="9" y="214"/>
                      <a:pt x="0" y="223"/>
                    </a:cubicBezTo>
                    <a:cubicBezTo>
                      <a:pt x="0" y="224"/>
                      <a:pt x="1" y="225"/>
                      <a:pt x="1" y="225"/>
                    </a:cubicBezTo>
                    <a:cubicBezTo>
                      <a:pt x="7" y="230"/>
                      <a:pt x="18" y="234"/>
                      <a:pt x="29" y="235"/>
                    </a:cubicBezTo>
                    <a:cubicBezTo>
                      <a:pt x="30" y="235"/>
                      <a:pt x="32" y="235"/>
                      <a:pt x="34" y="235"/>
                    </a:cubicBezTo>
                    <a:cubicBezTo>
                      <a:pt x="35" y="234"/>
                      <a:pt x="36" y="235"/>
                      <a:pt x="36" y="234"/>
                    </a:cubicBezTo>
                    <a:cubicBezTo>
                      <a:pt x="37" y="234"/>
                      <a:pt x="36" y="233"/>
                      <a:pt x="36" y="233"/>
                    </a:cubicBezTo>
                    <a:cubicBezTo>
                      <a:pt x="36" y="232"/>
                      <a:pt x="36" y="231"/>
                      <a:pt x="36" y="230"/>
                    </a:cubicBezTo>
                    <a:cubicBezTo>
                      <a:pt x="47" y="217"/>
                      <a:pt x="53" y="206"/>
                      <a:pt x="71" y="204"/>
                    </a:cubicBezTo>
                    <a:cubicBezTo>
                      <a:pt x="70" y="206"/>
                      <a:pt x="71" y="223"/>
                      <a:pt x="74" y="301"/>
                    </a:cubicBezTo>
                    <a:cubicBezTo>
                      <a:pt x="72" y="303"/>
                      <a:pt x="73" y="303"/>
                      <a:pt x="66" y="305"/>
                    </a:cubicBezTo>
                    <a:cubicBezTo>
                      <a:pt x="66" y="305"/>
                      <a:pt x="65" y="306"/>
                      <a:pt x="65" y="306"/>
                    </a:cubicBezTo>
                    <a:cubicBezTo>
                      <a:pt x="61" y="308"/>
                      <a:pt x="58" y="311"/>
                      <a:pt x="57" y="317"/>
                    </a:cubicBezTo>
                    <a:cubicBezTo>
                      <a:pt x="58" y="317"/>
                      <a:pt x="57" y="317"/>
                      <a:pt x="57" y="317"/>
                    </a:cubicBezTo>
                    <a:cubicBezTo>
                      <a:pt x="59" y="337"/>
                      <a:pt x="61" y="352"/>
                      <a:pt x="78" y="365"/>
                    </a:cubicBezTo>
                    <a:cubicBezTo>
                      <a:pt x="92" y="363"/>
                      <a:pt x="98" y="347"/>
                      <a:pt x="103" y="333"/>
                    </a:cubicBezTo>
                    <a:cubicBezTo>
                      <a:pt x="103" y="315"/>
                      <a:pt x="103" y="315"/>
                      <a:pt x="102" y="197"/>
                    </a:cubicBezTo>
                    <a:cubicBezTo>
                      <a:pt x="107" y="194"/>
                      <a:pt x="111" y="192"/>
                      <a:pt x="116" y="19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Freeform 8"/>
              <p:cNvSpPr>
                <a:spLocks noChangeArrowheads="1"/>
              </p:cNvSpPr>
              <p:nvPr/>
            </p:nvSpPr>
            <p:spPr bwMode="auto">
              <a:xfrm>
                <a:off x="722313" y="996950"/>
                <a:ext cx="247650" cy="265113"/>
              </a:xfrm>
              <a:custGeom>
                <a:avLst/>
                <a:gdLst>
                  <a:gd name="T0" fmla="*/ 2147483646 w 66"/>
                  <a:gd name="T1" fmla="*/ 2147483646 h 70"/>
                  <a:gd name="T2" fmla="*/ 2147483646 w 66"/>
                  <a:gd name="T3" fmla="*/ 2147483646 h 70"/>
                  <a:gd name="T4" fmla="*/ 2147483646 w 66"/>
                  <a:gd name="T5" fmla="*/ 2147483646 h 70"/>
                  <a:gd name="T6" fmla="*/ 0 w 66"/>
                  <a:gd name="T7" fmla="*/ 2147483646 h 70"/>
                  <a:gd name="T8" fmla="*/ 2147483646 w 66"/>
                  <a:gd name="T9" fmla="*/ 2147483646 h 70"/>
                  <a:gd name="T10" fmla="*/ 2147483646 w 66"/>
                  <a:gd name="T11" fmla="*/ 2147483646 h 70"/>
                  <a:gd name="T12" fmla="*/ 2147483646 w 66"/>
                  <a:gd name="T13" fmla="*/ 2147483646 h 70"/>
                  <a:gd name="T14" fmla="*/ 2147483646 w 66"/>
                  <a:gd name="T15" fmla="*/ 2147483646 h 70"/>
                  <a:gd name="T16" fmla="*/ 2147483646 w 66"/>
                  <a:gd name="T17" fmla="*/ 2147483646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70">
                    <a:moveTo>
                      <a:pt x="21" y="1"/>
                    </a:moveTo>
                    <a:cubicBezTo>
                      <a:pt x="21" y="1"/>
                      <a:pt x="20" y="2"/>
                      <a:pt x="19" y="2"/>
                    </a:cubicBezTo>
                    <a:cubicBezTo>
                      <a:pt x="11" y="7"/>
                      <a:pt x="5" y="18"/>
                      <a:pt x="16" y="26"/>
                    </a:cubicBezTo>
                    <a:cubicBezTo>
                      <a:pt x="21" y="46"/>
                      <a:pt x="7" y="51"/>
                      <a:pt x="0" y="66"/>
                    </a:cubicBezTo>
                    <a:cubicBezTo>
                      <a:pt x="1" y="66"/>
                      <a:pt x="1" y="67"/>
                      <a:pt x="1" y="69"/>
                    </a:cubicBezTo>
                    <a:cubicBezTo>
                      <a:pt x="3" y="69"/>
                      <a:pt x="6" y="69"/>
                      <a:pt x="8" y="70"/>
                    </a:cubicBezTo>
                    <a:cubicBezTo>
                      <a:pt x="11" y="69"/>
                      <a:pt x="15" y="69"/>
                      <a:pt x="19" y="67"/>
                    </a:cubicBezTo>
                    <a:cubicBezTo>
                      <a:pt x="39" y="63"/>
                      <a:pt x="66" y="54"/>
                      <a:pt x="62" y="27"/>
                    </a:cubicBezTo>
                    <a:cubicBezTo>
                      <a:pt x="51" y="6"/>
                      <a:pt x="40" y="0"/>
                      <a:pt x="21" y="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Freeform 9"/>
              <p:cNvSpPr>
                <a:spLocks noChangeArrowheads="1"/>
              </p:cNvSpPr>
              <p:nvPr/>
            </p:nvSpPr>
            <p:spPr bwMode="auto">
              <a:xfrm>
                <a:off x="0" y="230187"/>
                <a:ext cx="252413" cy="238125"/>
              </a:xfrm>
              <a:custGeom>
                <a:avLst/>
                <a:gdLst>
                  <a:gd name="T0" fmla="*/ 2147483646 w 67"/>
                  <a:gd name="T1" fmla="*/ 2147483646 h 63"/>
                  <a:gd name="T2" fmla="*/ 2147483646 w 67"/>
                  <a:gd name="T3" fmla="*/ 2147483646 h 63"/>
                  <a:gd name="T4" fmla="*/ 2147483646 w 67"/>
                  <a:gd name="T5" fmla="*/ 2147483646 h 63"/>
                  <a:gd name="T6" fmla="*/ 2147483646 w 67"/>
                  <a:gd name="T7" fmla="*/ 2147483646 h 63"/>
                  <a:gd name="T8" fmla="*/ 2147483646 w 67"/>
                  <a:gd name="T9" fmla="*/ 2147483646 h 63"/>
                  <a:gd name="T10" fmla="*/ 2147483646 w 67"/>
                  <a:gd name="T11" fmla="*/ 2147483646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 h="63">
                    <a:moveTo>
                      <a:pt x="38" y="63"/>
                    </a:moveTo>
                    <a:cubicBezTo>
                      <a:pt x="52" y="62"/>
                      <a:pt x="55" y="62"/>
                      <a:pt x="65" y="52"/>
                    </a:cubicBezTo>
                    <a:cubicBezTo>
                      <a:pt x="66" y="51"/>
                      <a:pt x="66" y="52"/>
                      <a:pt x="66" y="51"/>
                    </a:cubicBezTo>
                    <a:cubicBezTo>
                      <a:pt x="67" y="51"/>
                      <a:pt x="66" y="51"/>
                      <a:pt x="67" y="50"/>
                    </a:cubicBezTo>
                    <a:cubicBezTo>
                      <a:pt x="67" y="32"/>
                      <a:pt x="60" y="20"/>
                      <a:pt x="57" y="17"/>
                    </a:cubicBezTo>
                    <a:cubicBezTo>
                      <a:pt x="23" y="0"/>
                      <a:pt x="0" y="45"/>
                      <a:pt x="38" y="6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 name="Freeform 10"/>
              <p:cNvSpPr>
                <a:spLocks noChangeArrowheads="1"/>
              </p:cNvSpPr>
              <p:nvPr/>
            </p:nvSpPr>
            <p:spPr bwMode="auto">
              <a:xfrm>
                <a:off x="293688" y="325437"/>
                <a:ext cx="187325" cy="200025"/>
              </a:xfrm>
              <a:custGeom>
                <a:avLst/>
                <a:gdLst>
                  <a:gd name="T0" fmla="*/ 2147483646 w 50"/>
                  <a:gd name="T1" fmla="*/ 2147483646 h 53"/>
                  <a:gd name="T2" fmla="*/ 2147483646 w 50"/>
                  <a:gd name="T3" fmla="*/ 2147483646 h 53"/>
                  <a:gd name="T4" fmla="*/ 2147483646 w 50"/>
                  <a:gd name="T5" fmla="*/ 2147483646 h 53"/>
                  <a:gd name="T6" fmla="*/ 2147483646 w 50"/>
                  <a:gd name="T7" fmla="*/ 2147483646 h 53"/>
                  <a:gd name="T8" fmla="*/ 2147483646 w 50"/>
                  <a:gd name="T9" fmla="*/ 2147483646 h 53"/>
                  <a:gd name="T10" fmla="*/ 2147483646 w 50"/>
                  <a:gd name="T11" fmla="*/ 2147483646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53">
                    <a:moveTo>
                      <a:pt x="25" y="52"/>
                    </a:moveTo>
                    <a:cubicBezTo>
                      <a:pt x="26" y="53"/>
                      <a:pt x="28" y="52"/>
                      <a:pt x="30" y="51"/>
                    </a:cubicBezTo>
                    <a:cubicBezTo>
                      <a:pt x="32" y="50"/>
                      <a:pt x="33" y="49"/>
                      <a:pt x="35" y="47"/>
                    </a:cubicBezTo>
                    <a:cubicBezTo>
                      <a:pt x="44" y="35"/>
                      <a:pt x="50" y="15"/>
                      <a:pt x="44" y="3"/>
                    </a:cubicBezTo>
                    <a:cubicBezTo>
                      <a:pt x="41" y="1"/>
                      <a:pt x="38" y="0"/>
                      <a:pt x="35" y="1"/>
                    </a:cubicBezTo>
                    <a:cubicBezTo>
                      <a:pt x="15" y="3"/>
                      <a:pt x="0" y="39"/>
                      <a:pt x="25" y="5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Freeform 11"/>
              <p:cNvSpPr>
                <a:spLocks noChangeArrowheads="1"/>
              </p:cNvSpPr>
              <p:nvPr/>
            </p:nvSpPr>
            <p:spPr bwMode="auto">
              <a:xfrm>
                <a:off x="1401763" y="350837"/>
                <a:ext cx="379413" cy="889000"/>
              </a:xfrm>
              <a:custGeom>
                <a:avLst/>
                <a:gdLst>
                  <a:gd name="T0" fmla="*/ 2147483646 w 101"/>
                  <a:gd name="T1" fmla="*/ 2147483646 h 235"/>
                  <a:gd name="T2" fmla="*/ 2147483646 w 101"/>
                  <a:gd name="T3" fmla="*/ 2147483646 h 235"/>
                  <a:gd name="T4" fmla="*/ 2147483646 w 101"/>
                  <a:gd name="T5" fmla="*/ 2147483646 h 235"/>
                  <a:gd name="T6" fmla="*/ 2147483646 w 101"/>
                  <a:gd name="T7" fmla="*/ 2147483646 h 235"/>
                  <a:gd name="T8" fmla="*/ 2147483646 w 101"/>
                  <a:gd name="T9" fmla="*/ 2147483646 h 235"/>
                  <a:gd name="T10" fmla="*/ 2147483646 w 101"/>
                  <a:gd name="T11" fmla="*/ 2147483646 h 235"/>
                  <a:gd name="T12" fmla="*/ 2147483646 w 101"/>
                  <a:gd name="T13" fmla="*/ 2147483646 h 235"/>
                  <a:gd name="T14" fmla="*/ 2147483646 w 101"/>
                  <a:gd name="T15" fmla="*/ 2147483646 h 235"/>
                  <a:gd name="T16" fmla="*/ 2147483646 w 101"/>
                  <a:gd name="T17" fmla="*/ 2147483646 h 235"/>
                  <a:gd name="T18" fmla="*/ 2147483646 w 101"/>
                  <a:gd name="T19" fmla="*/ 2147483646 h 235"/>
                  <a:gd name="T20" fmla="*/ 2147483646 w 101"/>
                  <a:gd name="T21" fmla="*/ 2147483646 h 235"/>
                  <a:gd name="T22" fmla="*/ 2147483646 w 101"/>
                  <a:gd name="T23" fmla="*/ 2147483646 h 235"/>
                  <a:gd name="T24" fmla="*/ 2147483646 w 101"/>
                  <a:gd name="T25" fmla="*/ 2147483646 h 235"/>
                  <a:gd name="T26" fmla="*/ 2147483646 w 101"/>
                  <a:gd name="T27" fmla="*/ 2147483646 h 235"/>
                  <a:gd name="T28" fmla="*/ 2147483646 w 101"/>
                  <a:gd name="T29" fmla="*/ 2147483646 h 235"/>
                  <a:gd name="T30" fmla="*/ 2147483646 w 101"/>
                  <a:gd name="T31" fmla="*/ 2147483646 h 235"/>
                  <a:gd name="T32" fmla="*/ 2147483646 w 101"/>
                  <a:gd name="T33" fmla="*/ 2147483646 h 235"/>
                  <a:gd name="T34" fmla="*/ 2147483646 w 101"/>
                  <a:gd name="T35" fmla="*/ 2147483646 h 235"/>
                  <a:gd name="T36" fmla="*/ 2147483646 w 101"/>
                  <a:gd name="T37" fmla="*/ 2147483646 h 235"/>
                  <a:gd name="T38" fmla="*/ 2147483646 w 101"/>
                  <a:gd name="T39" fmla="*/ 2147483646 h 235"/>
                  <a:gd name="T40" fmla="*/ 2147483646 w 101"/>
                  <a:gd name="T41" fmla="*/ 2147483646 h 235"/>
                  <a:gd name="T42" fmla="*/ 2147483646 w 101"/>
                  <a:gd name="T43" fmla="*/ 2147483646 h 235"/>
                  <a:gd name="T44" fmla="*/ 2147483646 w 101"/>
                  <a:gd name="T45" fmla="*/ 2147483646 h 235"/>
                  <a:gd name="T46" fmla="*/ 2147483646 w 101"/>
                  <a:gd name="T47" fmla="*/ 2147483646 h 235"/>
                  <a:gd name="T48" fmla="*/ 2147483646 w 101"/>
                  <a:gd name="T49" fmla="*/ 2147483646 h 235"/>
                  <a:gd name="T50" fmla="*/ 2147483646 w 101"/>
                  <a:gd name="T51" fmla="*/ 2147483646 h 235"/>
                  <a:gd name="T52" fmla="*/ 2147483646 w 101"/>
                  <a:gd name="T53" fmla="*/ 2147483646 h 235"/>
                  <a:gd name="T54" fmla="*/ 2147483646 w 101"/>
                  <a:gd name="T55" fmla="*/ 2147483646 h 235"/>
                  <a:gd name="T56" fmla="*/ 2147483646 w 101"/>
                  <a:gd name="T57" fmla="*/ 2147483646 h 235"/>
                  <a:gd name="T58" fmla="*/ 2147483646 w 101"/>
                  <a:gd name="T59" fmla="*/ 2147483646 h 235"/>
                  <a:gd name="T60" fmla="*/ 2147483646 w 101"/>
                  <a:gd name="T61" fmla="*/ 2147483646 h 235"/>
                  <a:gd name="T62" fmla="*/ 2147483646 w 101"/>
                  <a:gd name="T63" fmla="*/ 2147483646 h 235"/>
                  <a:gd name="T64" fmla="*/ 2147483646 w 101"/>
                  <a:gd name="T65" fmla="*/ 2147483646 h 235"/>
                  <a:gd name="T66" fmla="*/ 2147483646 w 101"/>
                  <a:gd name="T67" fmla="*/ 2147483646 h 235"/>
                  <a:gd name="T68" fmla="*/ 2147483646 w 101"/>
                  <a:gd name="T69" fmla="*/ 2147483646 h 235"/>
                  <a:gd name="T70" fmla="*/ 2147483646 w 101"/>
                  <a:gd name="T71" fmla="*/ 2147483646 h 235"/>
                  <a:gd name="T72" fmla="*/ 2147483646 w 101"/>
                  <a:gd name="T73" fmla="*/ 2147483646 h 235"/>
                  <a:gd name="T74" fmla="*/ 2147483646 w 101"/>
                  <a:gd name="T75" fmla="*/ 2147483646 h 235"/>
                  <a:gd name="T76" fmla="*/ 2147483646 w 101"/>
                  <a:gd name="T77" fmla="*/ 2147483646 h 235"/>
                  <a:gd name="T78" fmla="*/ 2147483646 w 101"/>
                  <a:gd name="T79" fmla="*/ 2147483646 h 2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1" h="235">
                    <a:moveTo>
                      <a:pt x="89" y="152"/>
                    </a:moveTo>
                    <a:cubicBezTo>
                      <a:pt x="89" y="153"/>
                      <a:pt x="89" y="153"/>
                      <a:pt x="89" y="154"/>
                    </a:cubicBezTo>
                    <a:cubicBezTo>
                      <a:pt x="80" y="161"/>
                      <a:pt x="70" y="181"/>
                      <a:pt x="60" y="183"/>
                    </a:cubicBezTo>
                    <a:cubicBezTo>
                      <a:pt x="57" y="159"/>
                      <a:pt x="62" y="136"/>
                      <a:pt x="63" y="114"/>
                    </a:cubicBezTo>
                    <a:cubicBezTo>
                      <a:pt x="70" y="101"/>
                      <a:pt x="73" y="101"/>
                      <a:pt x="86" y="95"/>
                    </a:cubicBezTo>
                    <a:cubicBezTo>
                      <a:pt x="94" y="91"/>
                      <a:pt x="97" y="87"/>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0" y="54"/>
                      <a:pt x="94" y="51"/>
                      <a:pt x="78" y="48"/>
                    </a:cubicBezTo>
                    <a:cubicBezTo>
                      <a:pt x="76" y="35"/>
                      <a:pt x="77" y="22"/>
                      <a:pt x="76" y="10"/>
                    </a:cubicBezTo>
                    <a:cubicBezTo>
                      <a:pt x="67" y="0"/>
                      <a:pt x="51" y="12"/>
                      <a:pt x="46" y="21"/>
                    </a:cubicBezTo>
                    <a:cubicBezTo>
                      <a:pt x="29" y="34"/>
                      <a:pt x="41" y="53"/>
                      <a:pt x="39" y="75"/>
                    </a:cubicBezTo>
                    <a:cubicBezTo>
                      <a:pt x="30" y="81"/>
                      <a:pt x="18" y="89"/>
                      <a:pt x="10" y="97"/>
                    </a:cubicBezTo>
                    <a:cubicBezTo>
                      <a:pt x="0" y="119"/>
                      <a:pt x="4" y="122"/>
                      <a:pt x="25" y="130"/>
                    </a:cubicBezTo>
                    <a:cubicBezTo>
                      <a:pt x="27" y="141"/>
                      <a:pt x="20" y="169"/>
                      <a:pt x="19" y="178"/>
                    </a:cubicBezTo>
                    <a:cubicBezTo>
                      <a:pt x="20" y="194"/>
                      <a:pt x="17" y="223"/>
                      <a:pt x="35" y="235"/>
                    </a:cubicBezTo>
                    <a:cubicBezTo>
                      <a:pt x="57" y="229"/>
                      <a:pt x="101" y="176"/>
                      <a:pt x="100" y="149"/>
                    </a:cubicBezTo>
                    <a:cubicBezTo>
                      <a:pt x="95" y="148"/>
                      <a:pt x="93" y="150"/>
                      <a:pt x="89" y="15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Freeform 12"/>
              <p:cNvSpPr>
                <a:spLocks noChangeArrowheads="1"/>
              </p:cNvSpPr>
              <p:nvPr/>
            </p:nvSpPr>
            <p:spPr bwMode="auto">
              <a:xfrm>
                <a:off x="1778000" y="514350"/>
                <a:ext cx="180975" cy="622300"/>
              </a:xfrm>
              <a:custGeom>
                <a:avLst/>
                <a:gdLst>
                  <a:gd name="T0" fmla="*/ 2147483646 w 48"/>
                  <a:gd name="T1" fmla="*/ 2147483646 h 165"/>
                  <a:gd name="T2" fmla="*/ 2147483646 w 48"/>
                  <a:gd name="T3" fmla="*/ 2147483646 h 165"/>
                  <a:gd name="T4" fmla="*/ 2147483646 w 48"/>
                  <a:gd name="T5" fmla="*/ 2147483646 h 165"/>
                  <a:gd name="T6" fmla="*/ 2147483646 w 48"/>
                  <a:gd name="T7" fmla="*/ 2147483646 h 165"/>
                  <a:gd name="T8" fmla="*/ 2147483646 w 48"/>
                  <a:gd name="T9" fmla="*/ 2147483646 h 165"/>
                  <a:gd name="T10" fmla="*/ 2147483646 w 48"/>
                  <a:gd name="T11" fmla="*/ 2147483646 h 165"/>
                  <a:gd name="T12" fmla="*/ 2147483646 w 48"/>
                  <a:gd name="T13" fmla="*/ 2147483646 h 165"/>
                  <a:gd name="T14" fmla="*/ 2147483646 w 48"/>
                  <a:gd name="T15" fmla="*/ 2147483646 h 1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165">
                    <a:moveTo>
                      <a:pt x="13" y="28"/>
                    </a:moveTo>
                    <a:cubicBezTo>
                      <a:pt x="14" y="56"/>
                      <a:pt x="13" y="84"/>
                      <a:pt x="10" y="114"/>
                    </a:cubicBezTo>
                    <a:cubicBezTo>
                      <a:pt x="8" y="124"/>
                      <a:pt x="2" y="137"/>
                      <a:pt x="1" y="150"/>
                    </a:cubicBezTo>
                    <a:cubicBezTo>
                      <a:pt x="0" y="152"/>
                      <a:pt x="0" y="154"/>
                      <a:pt x="1" y="156"/>
                    </a:cubicBezTo>
                    <a:cubicBezTo>
                      <a:pt x="1" y="159"/>
                      <a:pt x="2" y="162"/>
                      <a:pt x="3" y="165"/>
                    </a:cubicBezTo>
                    <a:cubicBezTo>
                      <a:pt x="11" y="165"/>
                      <a:pt x="20" y="160"/>
                      <a:pt x="28" y="150"/>
                    </a:cubicBezTo>
                    <a:cubicBezTo>
                      <a:pt x="43" y="115"/>
                      <a:pt x="48" y="62"/>
                      <a:pt x="45" y="24"/>
                    </a:cubicBezTo>
                    <a:cubicBezTo>
                      <a:pt x="35" y="0"/>
                      <a:pt x="20" y="12"/>
                      <a:pt x="13" y="2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 name="Freeform 13"/>
              <p:cNvSpPr>
                <a:spLocks noChangeArrowheads="1"/>
              </p:cNvSpPr>
              <p:nvPr/>
            </p:nvSpPr>
            <p:spPr bwMode="auto">
              <a:xfrm>
                <a:off x="2132013" y="268287"/>
                <a:ext cx="149225" cy="1198563"/>
              </a:xfrm>
              <a:custGeom>
                <a:avLst/>
                <a:gdLst>
                  <a:gd name="T0" fmla="*/ 2147483646 w 40"/>
                  <a:gd name="T1" fmla="*/ 2147483646 h 317"/>
                  <a:gd name="T2" fmla="*/ 2147483646 w 40"/>
                  <a:gd name="T3" fmla="*/ 2147483646 h 317"/>
                  <a:gd name="T4" fmla="*/ 2147483646 w 40"/>
                  <a:gd name="T5" fmla="*/ 2147483646 h 317"/>
                  <a:gd name="T6" fmla="*/ 2147483646 w 40"/>
                  <a:gd name="T7" fmla="*/ 2147483646 h 317"/>
                  <a:gd name="T8" fmla="*/ 2147483646 w 40"/>
                  <a:gd name="T9" fmla="*/ 2147483646 h 317"/>
                  <a:gd name="T10" fmla="*/ 2147483646 w 40"/>
                  <a:gd name="T11" fmla="*/ 2147483646 h 317"/>
                  <a:gd name="T12" fmla="*/ 2147483646 w 40"/>
                  <a:gd name="T13" fmla="*/ 2147483646 h 317"/>
                  <a:gd name="T14" fmla="*/ 2147483646 w 40"/>
                  <a:gd name="T15" fmla="*/ 2147483646 h 317"/>
                  <a:gd name="T16" fmla="*/ 2147483646 w 40"/>
                  <a:gd name="T17" fmla="*/ 2147483646 h 317"/>
                  <a:gd name="T18" fmla="*/ 2147483646 w 40"/>
                  <a:gd name="T19" fmla="*/ 2147483646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17">
                    <a:moveTo>
                      <a:pt x="30" y="5"/>
                    </a:moveTo>
                    <a:cubicBezTo>
                      <a:pt x="18" y="0"/>
                      <a:pt x="13" y="4"/>
                      <a:pt x="4" y="10"/>
                    </a:cubicBezTo>
                    <a:cubicBezTo>
                      <a:pt x="4" y="12"/>
                      <a:pt x="4" y="14"/>
                      <a:pt x="4" y="17"/>
                    </a:cubicBezTo>
                    <a:cubicBezTo>
                      <a:pt x="7" y="109"/>
                      <a:pt x="9" y="204"/>
                      <a:pt x="4" y="297"/>
                    </a:cubicBezTo>
                    <a:cubicBezTo>
                      <a:pt x="2" y="306"/>
                      <a:pt x="0" y="310"/>
                      <a:pt x="9" y="317"/>
                    </a:cubicBezTo>
                    <a:cubicBezTo>
                      <a:pt x="31" y="315"/>
                      <a:pt x="35" y="306"/>
                      <a:pt x="39" y="283"/>
                    </a:cubicBezTo>
                    <a:cubicBezTo>
                      <a:pt x="39" y="262"/>
                      <a:pt x="38" y="183"/>
                      <a:pt x="40" y="182"/>
                    </a:cubicBezTo>
                    <a:cubicBezTo>
                      <a:pt x="39" y="175"/>
                      <a:pt x="39" y="147"/>
                      <a:pt x="40" y="145"/>
                    </a:cubicBezTo>
                    <a:cubicBezTo>
                      <a:pt x="40" y="68"/>
                      <a:pt x="40" y="68"/>
                      <a:pt x="39" y="16"/>
                    </a:cubicBezTo>
                    <a:cubicBezTo>
                      <a:pt x="36" y="10"/>
                      <a:pt x="34" y="8"/>
                      <a:pt x="30" y="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Freeform 14"/>
              <p:cNvSpPr>
                <a:spLocks noChangeArrowheads="1"/>
              </p:cNvSpPr>
              <p:nvPr/>
            </p:nvSpPr>
            <p:spPr bwMode="auto">
              <a:xfrm>
                <a:off x="1947863" y="550862"/>
                <a:ext cx="179388" cy="458788"/>
              </a:xfrm>
              <a:custGeom>
                <a:avLst/>
                <a:gdLst>
                  <a:gd name="T0" fmla="*/ 2147483646 w 48"/>
                  <a:gd name="T1" fmla="*/ 2147483646 h 121"/>
                  <a:gd name="T2" fmla="*/ 2147483646 w 48"/>
                  <a:gd name="T3" fmla="*/ 2147483646 h 121"/>
                  <a:gd name="T4" fmla="*/ 2147483646 w 48"/>
                  <a:gd name="T5" fmla="*/ 2147483646 h 121"/>
                  <a:gd name="T6" fmla="*/ 2147483646 w 48"/>
                  <a:gd name="T7" fmla="*/ 2147483646 h 121"/>
                  <a:gd name="T8" fmla="*/ 2147483646 w 48"/>
                  <a:gd name="T9" fmla="*/ 2147483646 h 121"/>
                  <a:gd name="T10" fmla="*/ 2147483646 w 48"/>
                  <a:gd name="T11" fmla="*/ 2147483646 h 1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21">
                    <a:moveTo>
                      <a:pt x="42" y="7"/>
                    </a:moveTo>
                    <a:cubicBezTo>
                      <a:pt x="24" y="0"/>
                      <a:pt x="22" y="29"/>
                      <a:pt x="17" y="41"/>
                    </a:cubicBezTo>
                    <a:cubicBezTo>
                      <a:pt x="15" y="57"/>
                      <a:pt x="0" y="110"/>
                      <a:pt x="24" y="121"/>
                    </a:cubicBezTo>
                    <a:cubicBezTo>
                      <a:pt x="29" y="121"/>
                      <a:pt x="32" y="119"/>
                      <a:pt x="36" y="115"/>
                    </a:cubicBezTo>
                    <a:cubicBezTo>
                      <a:pt x="48" y="84"/>
                      <a:pt x="46" y="46"/>
                      <a:pt x="48" y="13"/>
                    </a:cubicBezTo>
                    <a:cubicBezTo>
                      <a:pt x="47" y="11"/>
                      <a:pt x="43" y="8"/>
                      <a:pt x="42" y="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 name="Freeform 15"/>
              <p:cNvSpPr>
                <a:spLocks noChangeArrowheads="1"/>
              </p:cNvSpPr>
              <p:nvPr/>
            </p:nvSpPr>
            <p:spPr bwMode="auto">
              <a:xfrm>
                <a:off x="3236913" y="892175"/>
                <a:ext cx="495300" cy="449263"/>
              </a:xfrm>
              <a:custGeom>
                <a:avLst/>
                <a:gdLst>
                  <a:gd name="T0" fmla="*/ 2147483646 w 132"/>
                  <a:gd name="T1" fmla="*/ 2147483646 h 119"/>
                  <a:gd name="T2" fmla="*/ 2147483646 w 132"/>
                  <a:gd name="T3" fmla="*/ 2147483646 h 119"/>
                  <a:gd name="T4" fmla="*/ 2147483646 w 132"/>
                  <a:gd name="T5" fmla="*/ 2147483646 h 119"/>
                  <a:gd name="T6" fmla="*/ 2147483646 w 132"/>
                  <a:gd name="T7" fmla="*/ 2147483646 h 119"/>
                  <a:gd name="T8" fmla="*/ 2147483646 w 132"/>
                  <a:gd name="T9" fmla="*/ 2147483646 h 119"/>
                  <a:gd name="T10" fmla="*/ 2147483646 w 132"/>
                  <a:gd name="T11" fmla="*/ 2147483646 h 119"/>
                  <a:gd name="T12" fmla="*/ 2147483646 w 132"/>
                  <a:gd name="T13" fmla="*/ 2147483646 h 119"/>
                  <a:gd name="T14" fmla="*/ 2147483646 w 132"/>
                  <a:gd name="T15" fmla="*/ 2147483646 h 119"/>
                  <a:gd name="T16" fmla="*/ 2147483646 w 132"/>
                  <a:gd name="T17" fmla="*/ 2147483646 h 119"/>
                  <a:gd name="T18" fmla="*/ 2147483646 w 132"/>
                  <a:gd name="T19" fmla="*/ 2147483646 h 119"/>
                  <a:gd name="T20" fmla="*/ 2147483646 w 132"/>
                  <a:gd name="T21" fmla="*/ 2147483646 h 119"/>
                  <a:gd name="T22" fmla="*/ 2147483646 w 132"/>
                  <a:gd name="T23" fmla="*/ 2147483646 h 119"/>
                  <a:gd name="T24" fmla="*/ 2147483646 w 132"/>
                  <a:gd name="T25" fmla="*/ 2147483646 h 119"/>
                  <a:gd name="T26" fmla="*/ 2147483646 w 132"/>
                  <a:gd name="T27" fmla="*/ 2147483646 h 119"/>
                  <a:gd name="T28" fmla="*/ 2147483646 w 132"/>
                  <a:gd name="T29" fmla="*/ 2147483646 h 119"/>
                  <a:gd name="T30" fmla="*/ 2147483646 w 132"/>
                  <a:gd name="T31" fmla="*/ 2147483646 h 119"/>
                  <a:gd name="T32" fmla="*/ 2147483646 w 132"/>
                  <a:gd name="T33" fmla="*/ 2147483646 h 119"/>
                  <a:gd name="T34" fmla="*/ 2147483646 w 132"/>
                  <a:gd name="T35" fmla="*/ 2147483646 h 1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2" h="119">
                    <a:moveTo>
                      <a:pt x="95" y="77"/>
                    </a:moveTo>
                    <a:cubicBezTo>
                      <a:pt x="95" y="77"/>
                      <a:pt x="94" y="77"/>
                      <a:pt x="94" y="76"/>
                    </a:cubicBezTo>
                    <a:cubicBezTo>
                      <a:pt x="92" y="75"/>
                      <a:pt x="93" y="76"/>
                      <a:pt x="93" y="76"/>
                    </a:cubicBezTo>
                    <a:cubicBezTo>
                      <a:pt x="92" y="75"/>
                      <a:pt x="90" y="75"/>
                      <a:pt x="90" y="74"/>
                    </a:cubicBezTo>
                    <a:cubicBezTo>
                      <a:pt x="87" y="73"/>
                      <a:pt x="78" y="64"/>
                      <a:pt x="74" y="62"/>
                    </a:cubicBezTo>
                    <a:cubicBezTo>
                      <a:pt x="74" y="61"/>
                      <a:pt x="71" y="60"/>
                      <a:pt x="71" y="60"/>
                    </a:cubicBezTo>
                    <a:cubicBezTo>
                      <a:pt x="66" y="57"/>
                      <a:pt x="64" y="54"/>
                      <a:pt x="61" y="51"/>
                    </a:cubicBezTo>
                    <a:cubicBezTo>
                      <a:pt x="59" y="50"/>
                      <a:pt x="58" y="49"/>
                      <a:pt x="56" y="47"/>
                    </a:cubicBezTo>
                    <a:cubicBezTo>
                      <a:pt x="51" y="44"/>
                      <a:pt x="49" y="40"/>
                      <a:pt x="47" y="39"/>
                    </a:cubicBezTo>
                    <a:cubicBezTo>
                      <a:pt x="46" y="38"/>
                      <a:pt x="46" y="37"/>
                      <a:pt x="45" y="37"/>
                    </a:cubicBezTo>
                    <a:cubicBezTo>
                      <a:pt x="41" y="31"/>
                      <a:pt x="37" y="26"/>
                      <a:pt x="32" y="21"/>
                    </a:cubicBezTo>
                    <a:cubicBezTo>
                      <a:pt x="27" y="15"/>
                      <a:pt x="21" y="9"/>
                      <a:pt x="17" y="2"/>
                    </a:cubicBezTo>
                    <a:cubicBezTo>
                      <a:pt x="6" y="0"/>
                      <a:pt x="0" y="5"/>
                      <a:pt x="1" y="18"/>
                    </a:cubicBezTo>
                    <a:cubicBezTo>
                      <a:pt x="6" y="37"/>
                      <a:pt x="18" y="56"/>
                      <a:pt x="32" y="74"/>
                    </a:cubicBezTo>
                    <a:cubicBezTo>
                      <a:pt x="47" y="92"/>
                      <a:pt x="65" y="108"/>
                      <a:pt x="83" y="118"/>
                    </a:cubicBezTo>
                    <a:cubicBezTo>
                      <a:pt x="101" y="117"/>
                      <a:pt x="117" y="119"/>
                      <a:pt x="131" y="104"/>
                    </a:cubicBezTo>
                    <a:cubicBezTo>
                      <a:pt x="131" y="101"/>
                      <a:pt x="132" y="98"/>
                      <a:pt x="130" y="96"/>
                    </a:cubicBezTo>
                    <a:cubicBezTo>
                      <a:pt x="118" y="88"/>
                      <a:pt x="106" y="82"/>
                      <a:pt x="95" y="7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Freeform 16"/>
              <p:cNvSpPr>
                <a:spLocks noChangeArrowheads="1"/>
              </p:cNvSpPr>
              <p:nvPr/>
            </p:nvSpPr>
            <p:spPr bwMode="auto">
              <a:xfrm>
                <a:off x="2792413" y="265112"/>
                <a:ext cx="700088" cy="1054100"/>
              </a:xfrm>
              <a:custGeom>
                <a:avLst/>
                <a:gdLst>
                  <a:gd name="T0" fmla="*/ 2147483646 w 186"/>
                  <a:gd name="T1" fmla="*/ 2147483646 h 279"/>
                  <a:gd name="T2" fmla="*/ 2147483646 w 186"/>
                  <a:gd name="T3" fmla="*/ 2147483646 h 279"/>
                  <a:gd name="T4" fmla="*/ 2147483646 w 186"/>
                  <a:gd name="T5" fmla="*/ 2147483646 h 279"/>
                  <a:gd name="T6" fmla="*/ 2147483646 w 186"/>
                  <a:gd name="T7" fmla="*/ 2147483646 h 279"/>
                  <a:gd name="T8" fmla="*/ 2147483646 w 186"/>
                  <a:gd name="T9" fmla="*/ 2147483646 h 279"/>
                  <a:gd name="T10" fmla="*/ 2147483646 w 186"/>
                  <a:gd name="T11" fmla="*/ 2147483646 h 279"/>
                  <a:gd name="T12" fmla="*/ 2147483646 w 186"/>
                  <a:gd name="T13" fmla="*/ 0 h 279"/>
                  <a:gd name="T14" fmla="*/ 2147483646 w 186"/>
                  <a:gd name="T15" fmla="*/ 2147483646 h 279"/>
                  <a:gd name="T16" fmla="*/ 2147483646 w 186"/>
                  <a:gd name="T17" fmla="*/ 2147483646 h 279"/>
                  <a:gd name="T18" fmla="*/ 2147483646 w 186"/>
                  <a:gd name="T19" fmla="*/ 2147483646 h 279"/>
                  <a:gd name="T20" fmla="*/ 2147483646 w 186"/>
                  <a:gd name="T21" fmla="*/ 2147483646 h 279"/>
                  <a:gd name="T22" fmla="*/ 2147483646 w 186"/>
                  <a:gd name="T23" fmla="*/ 2147483646 h 279"/>
                  <a:gd name="T24" fmla="*/ 2147483646 w 186"/>
                  <a:gd name="T25" fmla="*/ 2147483646 h 279"/>
                  <a:gd name="T26" fmla="*/ 2147483646 w 186"/>
                  <a:gd name="T27" fmla="*/ 2147483646 h 279"/>
                  <a:gd name="T28" fmla="*/ 2147483646 w 186"/>
                  <a:gd name="T29" fmla="*/ 2147483646 h 279"/>
                  <a:gd name="T30" fmla="*/ 0 w 186"/>
                  <a:gd name="T31" fmla="*/ 2147483646 h 279"/>
                  <a:gd name="T32" fmla="*/ 2147483646 w 186"/>
                  <a:gd name="T33" fmla="*/ 2147483646 h 279"/>
                  <a:gd name="T34" fmla="*/ 2147483646 w 186"/>
                  <a:gd name="T35" fmla="*/ 2147483646 h 279"/>
                  <a:gd name="T36" fmla="*/ 2147483646 w 186"/>
                  <a:gd name="T37" fmla="*/ 2147483646 h 279"/>
                  <a:gd name="T38" fmla="*/ 2147483646 w 186"/>
                  <a:gd name="T39" fmla="*/ 2147483646 h 279"/>
                  <a:gd name="T40" fmla="*/ 2147483646 w 186"/>
                  <a:gd name="T41" fmla="*/ 2147483646 h 279"/>
                  <a:gd name="T42" fmla="*/ 2147483646 w 186"/>
                  <a:gd name="T43" fmla="*/ 2147483646 h 2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6" h="279">
                    <a:moveTo>
                      <a:pt x="150" y="109"/>
                    </a:moveTo>
                    <a:cubicBezTo>
                      <a:pt x="168" y="102"/>
                      <a:pt x="186" y="95"/>
                      <a:pt x="181" y="68"/>
                    </a:cubicBezTo>
                    <a:cubicBezTo>
                      <a:pt x="173" y="56"/>
                      <a:pt x="169" y="53"/>
                      <a:pt x="158" y="52"/>
                    </a:cubicBezTo>
                    <a:cubicBezTo>
                      <a:pt x="155" y="53"/>
                      <a:pt x="152" y="54"/>
                      <a:pt x="150" y="56"/>
                    </a:cubicBezTo>
                    <a:cubicBezTo>
                      <a:pt x="141" y="60"/>
                      <a:pt x="138" y="63"/>
                      <a:pt x="137" y="63"/>
                    </a:cubicBezTo>
                    <a:cubicBezTo>
                      <a:pt x="136" y="48"/>
                      <a:pt x="136" y="35"/>
                      <a:pt x="134" y="21"/>
                    </a:cubicBezTo>
                    <a:cubicBezTo>
                      <a:pt x="126" y="3"/>
                      <a:pt x="125" y="0"/>
                      <a:pt x="110" y="0"/>
                    </a:cubicBezTo>
                    <a:cubicBezTo>
                      <a:pt x="96" y="3"/>
                      <a:pt x="83" y="15"/>
                      <a:pt x="104" y="25"/>
                    </a:cubicBezTo>
                    <a:cubicBezTo>
                      <a:pt x="112" y="33"/>
                      <a:pt x="108" y="67"/>
                      <a:pt x="102" y="76"/>
                    </a:cubicBezTo>
                    <a:cubicBezTo>
                      <a:pt x="84" y="85"/>
                      <a:pt x="66" y="94"/>
                      <a:pt x="49" y="104"/>
                    </a:cubicBezTo>
                    <a:cubicBezTo>
                      <a:pt x="41" y="113"/>
                      <a:pt x="38" y="119"/>
                      <a:pt x="38" y="130"/>
                    </a:cubicBezTo>
                    <a:cubicBezTo>
                      <a:pt x="42" y="156"/>
                      <a:pt x="57" y="139"/>
                      <a:pt x="75" y="144"/>
                    </a:cubicBezTo>
                    <a:cubicBezTo>
                      <a:pt x="77" y="147"/>
                      <a:pt x="74" y="163"/>
                      <a:pt x="72" y="165"/>
                    </a:cubicBezTo>
                    <a:cubicBezTo>
                      <a:pt x="70" y="172"/>
                      <a:pt x="58" y="198"/>
                      <a:pt x="55" y="201"/>
                    </a:cubicBezTo>
                    <a:cubicBezTo>
                      <a:pt x="49" y="221"/>
                      <a:pt x="19" y="243"/>
                      <a:pt x="4" y="253"/>
                    </a:cubicBezTo>
                    <a:cubicBezTo>
                      <a:pt x="2" y="255"/>
                      <a:pt x="1" y="257"/>
                      <a:pt x="0" y="259"/>
                    </a:cubicBezTo>
                    <a:cubicBezTo>
                      <a:pt x="1" y="271"/>
                      <a:pt x="11" y="277"/>
                      <a:pt x="23" y="279"/>
                    </a:cubicBezTo>
                    <a:cubicBezTo>
                      <a:pt x="35" y="278"/>
                      <a:pt x="43" y="278"/>
                      <a:pt x="53" y="268"/>
                    </a:cubicBezTo>
                    <a:cubicBezTo>
                      <a:pt x="71" y="241"/>
                      <a:pt x="91" y="210"/>
                      <a:pt x="102" y="177"/>
                    </a:cubicBezTo>
                    <a:cubicBezTo>
                      <a:pt x="103" y="176"/>
                      <a:pt x="103" y="176"/>
                      <a:pt x="103" y="176"/>
                    </a:cubicBezTo>
                    <a:cubicBezTo>
                      <a:pt x="109" y="156"/>
                      <a:pt x="121" y="133"/>
                      <a:pt x="133" y="117"/>
                    </a:cubicBezTo>
                    <a:cubicBezTo>
                      <a:pt x="138" y="114"/>
                      <a:pt x="144" y="111"/>
                      <a:pt x="150" y="109"/>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Freeform 17"/>
              <p:cNvSpPr>
                <a:spLocks noChangeArrowheads="1"/>
              </p:cNvSpPr>
              <p:nvPr/>
            </p:nvSpPr>
            <p:spPr bwMode="auto">
              <a:xfrm>
                <a:off x="4449763" y="109537"/>
                <a:ext cx="153988" cy="419100"/>
              </a:xfrm>
              <a:custGeom>
                <a:avLst/>
                <a:gdLst>
                  <a:gd name="T0" fmla="*/ 2147483646 w 41"/>
                  <a:gd name="T1" fmla="*/ 2147483646 h 111"/>
                  <a:gd name="T2" fmla="*/ 2147483646 w 41"/>
                  <a:gd name="T3" fmla="*/ 2147483646 h 111"/>
                  <a:gd name="T4" fmla="*/ 2147483646 w 41"/>
                  <a:gd name="T5" fmla="*/ 2147483646 h 111"/>
                  <a:gd name="T6" fmla="*/ 2147483646 w 41"/>
                  <a:gd name="T7" fmla="*/ 2147483646 h 111"/>
                  <a:gd name="T8" fmla="*/ 2147483646 w 41"/>
                  <a:gd name="T9" fmla="*/ 2147483646 h 111"/>
                  <a:gd name="T10" fmla="*/ 2147483646 w 41"/>
                  <a:gd name="T11" fmla="*/ 2147483646 h 111"/>
                  <a:gd name="T12" fmla="*/ 2147483646 w 41"/>
                  <a:gd name="T13" fmla="*/ 2147483646 h 111"/>
                  <a:gd name="T14" fmla="*/ 2147483646 w 41"/>
                  <a:gd name="T15" fmla="*/ 2147483646 h 111"/>
                  <a:gd name="T16" fmla="*/ 2147483646 w 41"/>
                  <a:gd name="T17" fmla="*/ 2147483646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111">
                    <a:moveTo>
                      <a:pt x="13" y="111"/>
                    </a:moveTo>
                    <a:cubicBezTo>
                      <a:pt x="17" y="111"/>
                      <a:pt x="20" y="110"/>
                      <a:pt x="22" y="108"/>
                    </a:cubicBezTo>
                    <a:cubicBezTo>
                      <a:pt x="25" y="106"/>
                      <a:pt x="28" y="102"/>
                      <a:pt x="30" y="98"/>
                    </a:cubicBezTo>
                    <a:cubicBezTo>
                      <a:pt x="35" y="74"/>
                      <a:pt x="38" y="51"/>
                      <a:pt x="41" y="27"/>
                    </a:cubicBezTo>
                    <a:cubicBezTo>
                      <a:pt x="41" y="18"/>
                      <a:pt x="40" y="11"/>
                      <a:pt x="36" y="3"/>
                    </a:cubicBezTo>
                    <a:cubicBezTo>
                      <a:pt x="28" y="0"/>
                      <a:pt x="25" y="1"/>
                      <a:pt x="22" y="5"/>
                    </a:cubicBezTo>
                    <a:cubicBezTo>
                      <a:pt x="21" y="7"/>
                      <a:pt x="20" y="10"/>
                      <a:pt x="18" y="14"/>
                    </a:cubicBezTo>
                    <a:cubicBezTo>
                      <a:pt x="12" y="33"/>
                      <a:pt x="8" y="56"/>
                      <a:pt x="4" y="77"/>
                    </a:cubicBezTo>
                    <a:cubicBezTo>
                      <a:pt x="4" y="89"/>
                      <a:pt x="0" y="103"/>
                      <a:pt x="13" y="11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 name="Freeform 18"/>
              <p:cNvSpPr>
                <a:spLocks noChangeArrowheads="1"/>
              </p:cNvSpPr>
              <p:nvPr/>
            </p:nvSpPr>
            <p:spPr bwMode="auto">
              <a:xfrm>
                <a:off x="4371975" y="0"/>
                <a:ext cx="695325" cy="744538"/>
              </a:xfrm>
              <a:custGeom>
                <a:avLst/>
                <a:gdLst>
                  <a:gd name="T0" fmla="*/ 2147483646 w 185"/>
                  <a:gd name="T1" fmla="*/ 2147483646 h 197"/>
                  <a:gd name="T2" fmla="*/ 2147483646 w 185"/>
                  <a:gd name="T3" fmla="*/ 2147483646 h 197"/>
                  <a:gd name="T4" fmla="*/ 2147483646 w 185"/>
                  <a:gd name="T5" fmla="*/ 2147483646 h 197"/>
                  <a:gd name="T6" fmla="*/ 2147483646 w 185"/>
                  <a:gd name="T7" fmla="*/ 2147483646 h 197"/>
                  <a:gd name="T8" fmla="*/ 2147483646 w 185"/>
                  <a:gd name="T9" fmla="*/ 2147483646 h 197"/>
                  <a:gd name="T10" fmla="*/ 2147483646 w 185"/>
                  <a:gd name="T11" fmla="*/ 2147483646 h 197"/>
                  <a:gd name="T12" fmla="*/ 2147483646 w 185"/>
                  <a:gd name="T13" fmla="*/ 2147483646 h 197"/>
                  <a:gd name="T14" fmla="*/ 2147483646 w 185"/>
                  <a:gd name="T15" fmla="*/ 2147483646 h 197"/>
                  <a:gd name="T16" fmla="*/ 0 w 185"/>
                  <a:gd name="T17" fmla="*/ 2147483646 h 197"/>
                  <a:gd name="T18" fmla="*/ 2147483646 w 185"/>
                  <a:gd name="T19" fmla="*/ 2147483646 h 197"/>
                  <a:gd name="T20" fmla="*/ 2147483646 w 185"/>
                  <a:gd name="T21" fmla="*/ 2147483646 h 197"/>
                  <a:gd name="T22" fmla="*/ 2147483646 w 185"/>
                  <a:gd name="T23" fmla="*/ 2147483646 h 197"/>
                  <a:gd name="T24" fmla="*/ 2147483646 w 185"/>
                  <a:gd name="T25" fmla="*/ 2147483646 h 197"/>
                  <a:gd name="T26" fmla="*/ 2147483646 w 185"/>
                  <a:gd name="T27" fmla="*/ 2147483646 h 197"/>
                  <a:gd name="T28" fmla="*/ 2147483646 w 185"/>
                  <a:gd name="T29" fmla="*/ 2147483646 h 197"/>
                  <a:gd name="T30" fmla="*/ 2147483646 w 185"/>
                  <a:gd name="T31" fmla="*/ 2147483646 h 197"/>
                  <a:gd name="T32" fmla="*/ 2147483646 w 185"/>
                  <a:gd name="T33" fmla="*/ 2147483646 h 197"/>
                  <a:gd name="T34" fmla="*/ 2147483646 w 185"/>
                  <a:gd name="T35" fmla="*/ 2147483646 h 197"/>
                  <a:gd name="T36" fmla="*/ 2147483646 w 185"/>
                  <a:gd name="T37" fmla="*/ 2147483646 h 197"/>
                  <a:gd name="T38" fmla="*/ 2147483646 w 185"/>
                  <a:gd name="T39" fmla="*/ 2147483646 h 197"/>
                  <a:gd name="T40" fmla="*/ 2147483646 w 185"/>
                  <a:gd name="T41" fmla="*/ 2147483646 h 197"/>
                  <a:gd name="T42" fmla="*/ 2147483646 w 185"/>
                  <a:gd name="T43" fmla="*/ 2147483646 h 197"/>
                  <a:gd name="T44" fmla="*/ 2147483646 w 185"/>
                  <a:gd name="T45" fmla="*/ 2147483646 h 197"/>
                  <a:gd name="T46" fmla="*/ 2147483646 w 185"/>
                  <a:gd name="T47" fmla="*/ 2147483646 h 197"/>
                  <a:gd name="T48" fmla="*/ 2147483646 w 185"/>
                  <a:gd name="T49" fmla="*/ 2147483646 h 197"/>
                  <a:gd name="T50" fmla="*/ 2147483646 w 185"/>
                  <a:gd name="T51" fmla="*/ 2147483646 h 197"/>
                  <a:gd name="T52" fmla="*/ 2147483646 w 185"/>
                  <a:gd name="T53" fmla="*/ 2147483646 h 197"/>
                  <a:gd name="T54" fmla="*/ 2147483646 w 185"/>
                  <a:gd name="T55" fmla="*/ 2147483646 h 197"/>
                  <a:gd name="T56" fmla="*/ 2147483646 w 185"/>
                  <a:gd name="T57" fmla="*/ 2147483646 h 197"/>
                  <a:gd name="T58" fmla="*/ 2147483646 w 185"/>
                  <a:gd name="T59" fmla="*/ 2147483646 h 197"/>
                  <a:gd name="T60" fmla="*/ 2147483646 w 185"/>
                  <a:gd name="T61" fmla="*/ 2147483646 h 197"/>
                  <a:gd name="T62" fmla="*/ 2147483646 w 185"/>
                  <a:gd name="T63" fmla="*/ 2147483646 h 197"/>
                  <a:gd name="T64" fmla="*/ 2147483646 w 185"/>
                  <a:gd name="T65" fmla="*/ 2147483646 h 197"/>
                  <a:gd name="T66" fmla="*/ 2147483646 w 185"/>
                  <a:gd name="T67" fmla="*/ 2147483646 h 197"/>
                  <a:gd name="T68" fmla="*/ 2147483646 w 185"/>
                  <a:gd name="T69" fmla="*/ 2147483646 h 197"/>
                  <a:gd name="T70" fmla="*/ 2147483646 w 185"/>
                  <a:gd name="T71" fmla="*/ 2147483646 h 197"/>
                  <a:gd name="T72" fmla="*/ 2147483646 w 185"/>
                  <a:gd name="T73" fmla="*/ 2147483646 h 1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5" h="197">
                    <a:moveTo>
                      <a:pt x="83" y="112"/>
                    </a:moveTo>
                    <a:cubicBezTo>
                      <a:pt x="83" y="116"/>
                      <a:pt x="82" y="126"/>
                      <a:pt x="81" y="128"/>
                    </a:cubicBezTo>
                    <a:cubicBezTo>
                      <a:pt x="81" y="131"/>
                      <a:pt x="78" y="134"/>
                      <a:pt x="76" y="135"/>
                    </a:cubicBezTo>
                    <a:cubicBezTo>
                      <a:pt x="75" y="137"/>
                      <a:pt x="71" y="143"/>
                      <a:pt x="71" y="144"/>
                    </a:cubicBezTo>
                    <a:cubicBezTo>
                      <a:pt x="63" y="152"/>
                      <a:pt x="61" y="149"/>
                      <a:pt x="52" y="156"/>
                    </a:cubicBezTo>
                    <a:cubicBezTo>
                      <a:pt x="50" y="158"/>
                      <a:pt x="46" y="160"/>
                      <a:pt x="43" y="162"/>
                    </a:cubicBezTo>
                    <a:cubicBezTo>
                      <a:pt x="33" y="170"/>
                      <a:pt x="25" y="175"/>
                      <a:pt x="11" y="181"/>
                    </a:cubicBezTo>
                    <a:cubicBezTo>
                      <a:pt x="11" y="181"/>
                      <a:pt x="11" y="181"/>
                      <a:pt x="11" y="181"/>
                    </a:cubicBezTo>
                    <a:cubicBezTo>
                      <a:pt x="8" y="182"/>
                      <a:pt x="4" y="186"/>
                      <a:pt x="0" y="187"/>
                    </a:cubicBezTo>
                    <a:cubicBezTo>
                      <a:pt x="0" y="193"/>
                      <a:pt x="5" y="193"/>
                      <a:pt x="11" y="193"/>
                    </a:cubicBezTo>
                    <a:cubicBezTo>
                      <a:pt x="17" y="192"/>
                      <a:pt x="22" y="190"/>
                      <a:pt x="25" y="190"/>
                    </a:cubicBezTo>
                    <a:cubicBezTo>
                      <a:pt x="31" y="187"/>
                      <a:pt x="37" y="185"/>
                      <a:pt x="43" y="182"/>
                    </a:cubicBezTo>
                    <a:cubicBezTo>
                      <a:pt x="57" y="177"/>
                      <a:pt x="72" y="172"/>
                      <a:pt x="86" y="169"/>
                    </a:cubicBezTo>
                    <a:cubicBezTo>
                      <a:pt x="94" y="167"/>
                      <a:pt x="113" y="163"/>
                      <a:pt x="125" y="162"/>
                    </a:cubicBezTo>
                    <a:cubicBezTo>
                      <a:pt x="132" y="161"/>
                      <a:pt x="134" y="163"/>
                      <a:pt x="139" y="164"/>
                    </a:cubicBezTo>
                    <a:cubicBezTo>
                      <a:pt x="146" y="176"/>
                      <a:pt x="128" y="188"/>
                      <a:pt x="121" y="192"/>
                    </a:cubicBezTo>
                    <a:cubicBezTo>
                      <a:pt x="121" y="195"/>
                      <a:pt x="125" y="196"/>
                      <a:pt x="130" y="197"/>
                    </a:cubicBezTo>
                    <a:cubicBezTo>
                      <a:pt x="150" y="195"/>
                      <a:pt x="180" y="193"/>
                      <a:pt x="185" y="164"/>
                    </a:cubicBezTo>
                    <a:cubicBezTo>
                      <a:pt x="185" y="137"/>
                      <a:pt x="167" y="133"/>
                      <a:pt x="150" y="131"/>
                    </a:cubicBezTo>
                    <a:cubicBezTo>
                      <a:pt x="146" y="132"/>
                      <a:pt x="135" y="132"/>
                      <a:pt x="120" y="134"/>
                    </a:cubicBezTo>
                    <a:cubicBezTo>
                      <a:pt x="113" y="135"/>
                      <a:pt x="97" y="140"/>
                      <a:pt x="96" y="139"/>
                    </a:cubicBezTo>
                    <a:cubicBezTo>
                      <a:pt x="99" y="134"/>
                      <a:pt x="108" y="128"/>
                      <a:pt x="112" y="124"/>
                    </a:cubicBezTo>
                    <a:cubicBezTo>
                      <a:pt x="114" y="113"/>
                      <a:pt x="107" y="112"/>
                      <a:pt x="102" y="106"/>
                    </a:cubicBezTo>
                    <a:cubicBezTo>
                      <a:pt x="99" y="85"/>
                      <a:pt x="121" y="91"/>
                      <a:pt x="130" y="80"/>
                    </a:cubicBezTo>
                    <a:cubicBezTo>
                      <a:pt x="129" y="73"/>
                      <a:pt x="123" y="70"/>
                      <a:pt x="118" y="67"/>
                    </a:cubicBezTo>
                    <a:cubicBezTo>
                      <a:pt x="113" y="65"/>
                      <a:pt x="109" y="63"/>
                      <a:pt x="107" y="62"/>
                    </a:cubicBezTo>
                    <a:cubicBezTo>
                      <a:pt x="108" y="53"/>
                      <a:pt x="117" y="52"/>
                      <a:pt x="125" y="50"/>
                    </a:cubicBezTo>
                    <a:cubicBezTo>
                      <a:pt x="137" y="41"/>
                      <a:pt x="129" y="17"/>
                      <a:pt x="124" y="7"/>
                    </a:cubicBezTo>
                    <a:cubicBezTo>
                      <a:pt x="115" y="2"/>
                      <a:pt x="98" y="0"/>
                      <a:pt x="95" y="11"/>
                    </a:cubicBezTo>
                    <a:cubicBezTo>
                      <a:pt x="96" y="11"/>
                      <a:pt x="95" y="11"/>
                      <a:pt x="95" y="11"/>
                    </a:cubicBezTo>
                    <a:cubicBezTo>
                      <a:pt x="96" y="21"/>
                      <a:pt x="99" y="30"/>
                      <a:pt x="95" y="41"/>
                    </a:cubicBezTo>
                    <a:cubicBezTo>
                      <a:pt x="92" y="42"/>
                      <a:pt x="90" y="42"/>
                      <a:pt x="87" y="43"/>
                    </a:cubicBezTo>
                    <a:cubicBezTo>
                      <a:pt x="85" y="44"/>
                      <a:pt x="83" y="48"/>
                      <a:pt x="81" y="48"/>
                    </a:cubicBezTo>
                    <a:cubicBezTo>
                      <a:pt x="79" y="59"/>
                      <a:pt x="81" y="67"/>
                      <a:pt x="79" y="72"/>
                    </a:cubicBezTo>
                    <a:cubicBezTo>
                      <a:pt x="78" y="73"/>
                      <a:pt x="77" y="75"/>
                      <a:pt x="76" y="76"/>
                    </a:cubicBezTo>
                    <a:cubicBezTo>
                      <a:pt x="70" y="84"/>
                      <a:pt x="64" y="93"/>
                      <a:pt x="64" y="104"/>
                    </a:cubicBezTo>
                    <a:cubicBezTo>
                      <a:pt x="69" y="112"/>
                      <a:pt x="76" y="105"/>
                      <a:pt x="83" y="11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 name="Freeform 19"/>
              <p:cNvSpPr>
                <a:spLocks noChangeArrowheads="1"/>
              </p:cNvSpPr>
              <p:nvPr/>
            </p:nvSpPr>
            <p:spPr bwMode="auto">
              <a:xfrm>
                <a:off x="4281488" y="166687"/>
                <a:ext cx="173038" cy="369888"/>
              </a:xfrm>
              <a:custGeom>
                <a:avLst/>
                <a:gdLst>
                  <a:gd name="T0" fmla="*/ 2147483646 w 46"/>
                  <a:gd name="T1" fmla="*/ 2147483646 h 98"/>
                  <a:gd name="T2" fmla="*/ 2147483646 w 46"/>
                  <a:gd name="T3" fmla="*/ 2147483646 h 98"/>
                  <a:gd name="T4" fmla="*/ 2147483646 w 46"/>
                  <a:gd name="T5" fmla="*/ 2147483646 h 98"/>
                  <a:gd name="T6" fmla="*/ 2147483646 w 46"/>
                  <a:gd name="T7" fmla="*/ 2147483646 h 98"/>
                  <a:gd name="T8" fmla="*/ 2147483646 w 46"/>
                  <a:gd name="T9" fmla="*/ 2147483646 h 98"/>
                  <a:gd name="T10" fmla="*/ 2147483646 w 46"/>
                  <a:gd name="T11" fmla="*/ 2147483646 h 98"/>
                  <a:gd name="T12" fmla="*/ 2147483646 w 46"/>
                  <a:gd name="T13" fmla="*/ 2147483646 h 98"/>
                  <a:gd name="T14" fmla="*/ 2147483646 w 46"/>
                  <a:gd name="T15" fmla="*/ 0 h 98"/>
                  <a:gd name="T16" fmla="*/ 2147483646 w 46"/>
                  <a:gd name="T17" fmla="*/ 0 h 98"/>
                  <a:gd name="T18" fmla="*/ 2147483646 w 46"/>
                  <a:gd name="T19" fmla="*/ 2147483646 h 98"/>
                  <a:gd name="T20" fmla="*/ 2147483646 w 46"/>
                  <a:gd name="T21" fmla="*/ 2147483646 h 98"/>
                  <a:gd name="T22" fmla="*/ 2147483646 w 46"/>
                  <a:gd name="T23" fmla="*/ 2147483646 h 98"/>
                  <a:gd name="T24" fmla="*/ 2147483646 w 46"/>
                  <a:gd name="T25" fmla="*/ 2147483646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8">
                    <a:moveTo>
                      <a:pt x="27" y="98"/>
                    </a:moveTo>
                    <a:cubicBezTo>
                      <a:pt x="30" y="98"/>
                      <a:pt x="32" y="98"/>
                      <a:pt x="35" y="97"/>
                    </a:cubicBezTo>
                    <a:cubicBezTo>
                      <a:pt x="38" y="97"/>
                      <a:pt x="40" y="96"/>
                      <a:pt x="42" y="94"/>
                    </a:cubicBezTo>
                    <a:cubicBezTo>
                      <a:pt x="42" y="85"/>
                      <a:pt x="38" y="80"/>
                      <a:pt x="35" y="74"/>
                    </a:cubicBezTo>
                    <a:cubicBezTo>
                      <a:pt x="35" y="73"/>
                      <a:pt x="35" y="73"/>
                      <a:pt x="35" y="73"/>
                    </a:cubicBezTo>
                    <a:cubicBezTo>
                      <a:pt x="33" y="63"/>
                      <a:pt x="33" y="55"/>
                      <a:pt x="35" y="48"/>
                    </a:cubicBezTo>
                    <a:cubicBezTo>
                      <a:pt x="37" y="39"/>
                      <a:pt x="41" y="31"/>
                      <a:pt x="45" y="21"/>
                    </a:cubicBezTo>
                    <a:cubicBezTo>
                      <a:pt x="46" y="9"/>
                      <a:pt x="45" y="4"/>
                      <a:pt x="38" y="0"/>
                    </a:cubicBezTo>
                    <a:cubicBezTo>
                      <a:pt x="37" y="0"/>
                      <a:pt x="36" y="0"/>
                      <a:pt x="35" y="0"/>
                    </a:cubicBezTo>
                    <a:cubicBezTo>
                      <a:pt x="22" y="2"/>
                      <a:pt x="19" y="6"/>
                      <a:pt x="12" y="19"/>
                    </a:cubicBezTo>
                    <a:cubicBezTo>
                      <a:pt x="10" y="24"/>
                      <a:pt x="8" y="31"/>
                      <a:pt x="6" y="39"/>
                    </a:cubicBezTo>
                    <a:cubicBezTo>
                      <a:pt x="2" y="54"/>
                      <a:pt x="0" y="70"/>
                      <a:pt x="6" y="82"/>
                    </a:cubicBezTo>
                    <a:cubicBezTo>
                      <a:pt x="10" y="90"/>
                      <a:pt x="16" y="96"/>
                      <a:pt x="27" y="9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 name="Freeform 20"/>
              <p:cNvSpPr>
                <a:spLocks noChangeArrowheads="1"/>
              </p:cNvSpPr>
              <p:nvPr/>
            </p:nvSpPr>
            <p:spPr bwMode="auto">
              <a:xfrm>
                <a:off x="4289425" y="744537"/>
                <a:ext cx="808038" cy="777875"/>
              </a:xfrm>
              <a:custGeom>
                <a:avLst/>
                <a:gdLst>
                  <a:gd name="T0" fmla="*/ 2147483646 w 215"/>
                  <a:gd name="T1" fmla="*/ 2147483646 h 206"/>
                  <a:gd name="T2" fmla="*/ 2147483646 w 215"/>
                  <a:gd name="T3" fmla="*/ 2147483646 h 206"/>
                  <a:gd name="T4" fmla="*/ 2147483646 w 215"/>
                  <a:gd name="T5" fmla="*/ 2147483646 h 206"/>
                  <a:gd name="T6" fmla="*/ 2147483646 w 215"/>
                  <a:gd name="T7" fmla="*/ 2147483646 h 206"/>
                  <a:gd name="T8" fmla="*/ 2147483646 w 215"/>
                  <a:gd name="T9" fmla="*/ 2147483646 h 206"/>
                  <a:gd name="T10" fmla="*/ 2147483646 w 215"/>
                  <a:gd name="T11" fmla="*/ 2147483646 h 206"/>
                  <a:gd name="T12" fmla="*/ 2147483646 w 215"/>
                  <a:gd name="T13" fmla="*/ 2147483646 h 206"/>
                  <a:gd name="T14" fmla="*/ 2147483646 w 215"/>
                  <a:gd name="T15" fmla="*/ 2147483646 h 206"/>
                  <a:gd name="T16" fmla="*/ 2147483646 w 215"/>
                  <a:gd name="T17" fmla="*/ 2147483646 h 206"/>
                  <a:gd name="T18" fmla="*/ 2147483646 w 215"/>
                  <a:gd name="T19" fmla="*/ 2147483646 h 206"/>
                  <a:gd name="T20" fmla="*/ 2147483646 w 215"/>
                  <a:gd name="T21" fmla="*/ 2147483646 h 206"/>
                  <a:gd name="T22" fmla="*/ 2147483646 w 215"/>
                  <a:gd name="T23" fmla="*/ 2147483646 h 206"/>
                  <a:gd name="T24" fmla="*/ 2147483646 w 215"/>
                  <a:gd name="T25" fmla="*/ 2147483646 h 206"/>
                  <a:gd name="T26" fmla="*/ 2147483646 w 215"/>
                  <a:gd name="T27" fmla="*/ 2147483646 h 206"/>
                  <a:gd name="T28" fmla="*/ 2147483646 w 215"/>
                  <a:gd name="T29" fmla="*/ 2147483646 h 206"/>
                  <a:gd name="T30" fmla="*/ 2147483646 w 215"/>
                  <a:gd name="T31" fmla="*/ 2147483646 h 206"/>
                  <a:gd name="T32" fmla="*/ 2147483646 w 215"/>
                  <a:gd name="T33" fmla="*/ 2147483646 h 206"/>
                  <a:gd name="T34" fmla="*/ 0 w 215"/>
                  <a:gd name="T35" fmla="*/ 2147483646 h 206"/>
                  <a:gd name="T36" fmla="*/ 2147483646 w 215"/>
                  <a:gd name="T37" fmla="*/ 2147483646 h 206"/>
                  <a:gd name="T38" fmla="*/ 2147483646 w 215"/>
                  <a:gd name="T39" fmla="*/ 2147483646 h 206"/>
                  <a:gd name="T40" fmla="*/ 2147483646 w 215"/>
                  <a:gd name="T41" fmla="*/ 2147483646 h 206"/>
                  <a:gd name="T42" fmla="*/ 2147483646 w 215"/>
                  <a:gd name="T43" fmla="*/ 2147483646 h 206"/>
                  <a:gd name="T44" fmla="*/ 2147483646 w 215"/>
                  <a:gd name="T45" fmla="*/ 2147483646 h 206"/>
                  <a:gd name="T46" fmla="*/ 2147483646 w 215"/>
                  <a:gd name="T47" fmla="*/ 2147483646 h 206"/>
                  <a:gd name="T48" fmla="*/ 2147483646 w 215"/>
                  <a:gd name="T49" fmla="*/ 2147483646 h 206"/>
                  <a:gd name="T50" fmla="*/ 2147483646 w 215"/>
                  <a:gd name="T51" fmla="*/ 2147483646 h 206"/>
                  <a:gd name="T52" fmla="*/ 2147483646 w 215"/>
                  <a:gd name="T53" fmla="*/ 2147483646 h 206"/>
                  <a:gd name="T54" fmla="*/ 2147483646 w 215"/>
                  <a:gd name="T55" fmla="*/ 2147483646 h 206"/>
                  <a:gd name="T56" fmla="*/ 2147483646 w 215"/>
                  <a:gd name="T57" fmla="*/ 2147483646 h 206"/>
                  <a:gd name="T58" fmla="*/ 2147483646 w 215"/>
                  <a:gd name="T59" fmla="*/ 2147483646 h 206"/>
                  <a:gd name="T60" fmla="*/ 2147483646 w 215"/>
                  <a:gd name="T61" fmla="*/ 2147483646 h 206"/>
                  <a:gd name="T62" fmla="*/ 2147483646 w 215"/>
                  <a:gd name="T63" fmla="*/ 2147483646 h 206"/>
                  <a:gd name="T64" fmla="*/ 2147483646 w 215"/>
                  <a:gd name="T65" fmla="*/ 2147483646 h 206"/>
                  <a:gd name="T66" fmla="*/ 2147483646 w 215"/>
                  <a:gd name="T67" fmla="*/ 2147483646 h 206"/>
                  <a:gd name="T68" fmla="*/ 2147483646 w 215"/>
                  <a:gd name="T69" fmla="*/ 2147483646 h 206"/>
                  <a:gd name="T70" fmla="*/ 2147483646 w 215"/>
                  <a:gd name="T71" fmla="*/ 2147483646 h 206"/>
                  <a:gd name="T72" fmla="*/ 2147483646 w 215"/>
                  <a:gd name="T73" fmla="*/ 2147483646 h 206"/>
                  <a:gd name="T74" fmla="*/ 2147483646 w 215"/>
                  <a:gd name="T75" fmla="*/ 2147483646 h 2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5" h="206">
                    <a:moveTo>
                      <a:pt x="132" y="77"/>
                    </a:moveTo>
                    <a:cubicBezTo>
                      <a:pt x="122" y="78"/>
                      <a:pt x="115" y="78"/>
                      <a:pt x="108" y="74"/>
                    </a:cubicBezTo>
                    <a:cubicBezTo>
                      <a:pt x="107" y="72"/>
                      <a:pt x="105" y="71"/>
                      <a:pt x="104" y="70"/>
                    </a:cubicBezTo>
                    <a:cubicBezTo>
                      <a:pt x="104" y="65"/>
                      <a:pt x="106" y="62"/>
                      <a:pt x="108" y="58"/>
                    </a:cubicBezTo>
                    <a:cubicBezTo>
                      <a:pt x="112" y="52"/>
                      <a:pt x="118" y="46"/>
                      <a:pt x="122" y="41"/>
                    </a:cubicBezTo>
                    <a:cubicBezTo>
                      <a:pt x="127" y="19"/>
                      <a:pt x="122" y="15"/>
                      <a:pt x="108" y="5"/>
                    </a:cubicBezTo>
                    <a:cubicBezTo>
                      <a:pt x="106" y="3"/>
                      <a:pt x="106" y="3"/>
                      <a:pt x="106" y="3"/>
                    </a:cubicBezTo>
                    <a:cubicBezTo>
                      <a:pt x="100" y="2"/>
                      <a:pt x="94" y="0"/>
                      <a:pt x="89" y="1"/>
                    </a:cubicBezTo>
                    <a:cubicBezTo>
                      <a:pt x="87" y="1"/>
                      <a:pt x="73" y="1"/>
                      <a:pt x="70" y="6"/>
                    </a:cubicBezTo>
                    <a:cubicBezTo>
                      <a:pt x="70" y="7"/>
                      <a:pt x="68" y="14"/>
                      <a:pt x="68" y="15"/>
                    </a:cubicBezTo>
                    <a:cubicBezTo>
                      <a:pt x="65" y="19"/>
                      <a:pt x="81" y="16"/>
                      <a:pt x="86" y="23"/>
                    </a:cubicBezTo>
                    <a:cubicBezTo>
                      <a:pt x="91" y="28"/>
                      <a:pt x="93" y="31"/>
                      <a:pt x="94" y="41"/>
                    </a:cubicBezTo>
                    <a:cubicBezTo>
                      <a:pt x="84" y="55"/>
                      <a:pt x="78" y="60"/>
                      <a:pt x="84" y="80"/>
                    </a:cubicBezTo>
                    <a:cubicBezTo>
                      <a:pt x="80" y="82"/>
                      <a:pt x="73" y="83"/>
                      <a:pt x="65" y="86"/>
                    </a:cubicBezTo>
                    <a:cubicBezTo>
                      <a:pt x="48" y="92"/>
                      <a:pt x="44" y="95"/>
                      <a:pt x="40" y="97"/>
                    </a:cubicBezTo>
                    <a:cubicBezTo>
                      <a:pt x="37" y="98"/>
                      <a:pt x="33" y="99"/>
                      <a:pt x="32" y="100"/>
                    </a:cubicBezTo>
                    <a:cubicBezTo>
                      <a:pt x="29" y="102"/>
                      <a:pt x="27" y="101"/>
                      <a:pt x="4" y="102"/>
                    </a:cubicBezTo>
                    <a:cubicBezTo>
                      <a:pt x="2" y="102"/>
                      <a:pt x="1" y="102"/>
                      <a:pt x="0" y="103"/>
                    </a:cubicBezTo>
                    <a:cubicBezTo>
                      <a:pt x="1" y="106"/>
                      <a:pt x="2" y="110"/>
                      <a:pt x="4" y="113"/>
                    </a:cubicBezTo>
                    <a:cubicBezTo>
                      <a:pt x="9" y="122"/>
                      <a:pt x="11" y="122"/>
                      <a:pt x="21" y="124"/>
                    </a:cubicBezTo>
                    <a:cubicBezTo>
                      <a:pt x="23" y="123"/>
                      <a:pt x="35" y="123"/>
                      <a:pt x="37" y="122"/>
                    </a:cubicBezTo>
                    <a:cubicBezTo>
                      <a:pt x="48" y="121"/>
                      <a:pt x="57" y="116"/>
                      <a:pt x="65" y="114"/>
                    </a:cubicBezTo>
                    <a:cubicBezTo>
                      <a:pt x="77" y="113"/>
                      <a:pt x="90" y="113"/>
                      <a:pt x="96" y="118"/>
                    </a:cubicBezTo>
                    <a:cubicBezTo>
                      <a:pt x="98" y="128"/>
                      <a:pt x="90" y="148"/>
                      <a:pt x="85" y="158"/>
                    </a:cubicBezTo>
                    <a:cubicBezTo>
                      <a:pt x="76" y="167"/>
                      <a:pt x="71" y="163"/>
                      <a:pt x="66" y="153"/>
                    </a:cubicBezTo>
                    <a:cubicBezTo>
                      <a:pt x="65" y="153"/>
                      <a:pt x="65" y="153"/>
                      <a:pt x="65" y="153"/>
                    </a:cubicBezTo>
                    <a:cubicBezTo>
                      <a:pt x="62" y="140"/>
                      <a:pt x="60" y="138"/>
                      <a:pt x="51" y="140"/>
                    </a:cubicBezTo>
                    <a:cubicBezTo>
                      <a:pt x="47" y="150"/>
                      <a:pt x="52" y="165"/>
                      <a:pt x="53" y="177"/>
                    </a:cubicBezTo>
                    <a:cubicBezTo>
                      <a:pt x="57" y="189"/>
                      <a:pt x="57" y="196"/>
                      <a:pt x="65" y="202"/>
                    </a:cubicBezTo>
                    <a:cubicBezTo>
                      <a:pt x="68" y="203"/>
                      <a:pt x="70" y="205"/>
                      <a:pt x="74" y="206"/>
                    </a:cubicBezTo>
                    <a:cubicBezTo>
                      <a:pt x="90" y="204"/>
                      <a:pt x="97" y="197"/>
                      <a:pt x="108" y="183"/>
                    </a:cubicBezTo>
                    <a:cubicBezTo>
                      <a:pt x="108" y="182"/>
                      <a:pt x="108" y="182"/>
                      <a:pt x="108" y="182"/>
                    </a:cubicBezTo>
                    <a:cubicBezTo>
                      <a:pt x="110" y="181"/>
                      <a:pt x="110" y="181"/>
                      <a:pt x="110" y="180"/>
                    </a:cubicBezTo>
                    <a:cubicBezTo>
                      <a:pt x="122" y="158"/>
                      <a:pt x="129" y="138"/>
                      <a:pt x="126" y="112"/>
                    </a:cubicBezTo>
                    <a:cubicBezTo>
                      <a:pt x="133" y="106"/>
                      <a:pt x="158" y="106"/>
                      <a:pt x="168" y="108"/>
                    </a:cubicBezTo>
                    <a:cubicBezTo>
                      <a:pt x="172" y="110"/>
                      <a:pt x="180" y="111"/>
                      <a:pt x="185" y="115"/>
                    </a:cubicBezTo>
                    <a:cubicBezTo>
                      <a:pt x="201" y="115"/>
                      <a:pt x="215" y="90"/>
                      <a:pt x="202" y="73"/>
                    </a:cubicBezTo>
                    <a:cubicBezTo>
                      <a:pt x="176" y="66"/>
                      <a:pt x="156" y="73"/>
                      <a:pt x="132" y="7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Freeform 21"/>
              <p:cNvSpPr>
                <a:spLocks noChangeArrowheads="1"/>
              </p:cNvSpPr>
              <p:nvPr/>
            </p:nvSpPr>
            <p:spPr bwMode="auto">
              <a:xfrm>
                <a:off x="4127500" y="588962"/>
                <a:ext cx="203200" cy="363538"/>
              </a:xfrm>
              <a:custGeom>
                <a:avLst/>
                <a:gdLst>
                  <a:gd name="T0" fmla="*/ 2147483646 w 54"/>
                  <a:gd name="T1" fmla="*/ 2147483646 h 96"/>
                  <a:gd name="T2" fmla="*/ 2147483646 w 54"/>
                  <a:gd name="T3" fmla="*/ 2147483646 h 96"/>
                  <a:gd name="T4" fmla="*/ 2147483646 w 54"/>
                  <a:gd name="T5" fmla="*/ 2147483646 h 96"/>
                  <a:gd name="T6" fmla="*/ 2147483646 w 54"/>
                  <a:gd name="T7" fmla="*/ 2147483646 h 96"/>
                  <a:gd name="T8" fmla="*/ 2147483646 w 54"/>
                  <a:gd name="T9" fmla="*/ 2147483646 h 96"/>
                  <a:gd name="T10" fmla="*/ 2147483646 w 54"/>
                  <a:gd name="T11" fmla="*/ 2147483646 h 96"/>
                  <a:gd name="T12" fmla="*/ 2147483646 w 54"/>
                  <a:gd name="T13" fmla="*/ 214748364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96">
                    <a:moveTo>
                      <a:pt x="47" y="54"/>
                    </a:moveTo>
                    <a:cubicBezTo>
                      <a:pt x="50" y="38"/>
                      <a:pt x="54" y="16"/>
                      <a:pt x="48" y="4"/>
                    </a:cubicBezTo>
                    <a:cubicBezTo>
                      <a:pt x="47" y="4"/>
                      <a:pt x="47" y="4"/>
                      <a:pt x="47" y="4"/>
                    </a:cubicBezTo>
                    <a:cubicBezTo>
                      <a:pt x="31" y="0"/>
                      <a:pt x="15" y="35"/>
                      <a:pt x="9" y="48"/>
                    </a:cubicBezTo>
                    <a:cubicBezTo>
                      <a:pt x="4" y="75"/>
                      <a:pt x="0" y="86"/>
                      <a:pt x="29" y="96"/>
                    </a:cubicBezTo>
                    <a:cubicBezTo>
                      <a:pt x="41" y="92"/>
                      <a:pt x="43" y="75"/>
                      <a:pt x="45" y="63"/>
                    </a:cubicBezTo>
                    <a:cubicBezTo>
                      <a:pt x="46" y="60"/>
                      <a:pt x="46" y="57"/>
                      <a:pt x="47" y="5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 name="Freeform 22"/>
              <p:cNvSpPr>
                <a:spLocks noChangeArrowheads="1"/>
              </p:cNvSpPr>
              <p:nvPr/>
            </p:nvSpPr>
            <p:spPr bwMode="auto">
              <a:xfrm>
                <a:off x="406400" y="430212"/>
                <a:ext cx="157163" cy="242888"/>
              </a:xfrm>
              <a:custGeom>
                <a:avLst/>
                <a:gdLst>
                  <a:gd name="T0" fmla="*/ 2147483646 w 42"/>
                  <a:gd name="T1" fmla="*/ 2147483646 h 64"/>
                  <a:gd name="T2" fmla="*/ 2147483646 w 42"/>
                  <a:gd name="T3" fmla="*/ 2147483646 h 64"/>
                  <a:gd name="T4" fmla="*/ 2147483646 w 42"/>
                  <a:gd name="T5" fmla="*/ 2147483646 h 64"/>
                  <a:gd name="T6" fmla="*/ 2147483646 w 42"/>
                  <a:gd name="T7" fmla="*/ 2147483646 h 64"/>
                  <a:gd name="T8" fmla="*/ 2147483646 w 42"/>
                  <a:gd name="T9" fmla="*/ 2147483646 h 64"/>
                  <a:gd name="T10" fmla="*/ 2147483646 w 42"/>
                  <a:gd name="T11" fmla="*/ 2147483646 h 64"/>
                  <a:gd name="T12" fmla="*/ 2147483646 w 42"/>
                  <a:gd name="T13" fmla="*/ 2147483646 h 64"/>
                  <a:gd name="T14" fmla="*/ 2147483646 w 42"/>
                  <a:gd name="T15" fmla="*/ 2147483646 h 64"/>
                  <a:gd name="T16" fmla="*/ 2147483646 w 42"/>
                  <a:gd name="T17" fmla="*/ 2147483646 h 64"/>
                  <a:gd name="T18" fmla="*/ 2147483646 w 42"/>
                  <a:gd name="T19" fmla="*/ 2147483646 h 64"/>
                  <a:gd name="T20" fmla="*/ 2147483646 w 42"/>
                  <a:gd name="T21" fmla="*/ 2147483646 h 64"/>
                  <a:gd name="T22" fmla="*/ 2147483646 w 42"/>
                  <a:gd name="T23" fmla="*/ 2147483646 h 64"/>
                  <a:gd name="T24" fmla="*/ 2147483646 w 42"/>
                  <a:gd name="T25" fmla="*/ 2147483646 h 64"/>
                  <a:gd name="T26" fmla="*/ 2147483646 w 42"/>
                  <a:gd name="T27" fmla="*/ 2147483646 h 64"/>
                  <a:gd name="T28" fmla="*/ 2147483646 w 42"/>
                  <a:gd name="T29" fmla="*/ 2147483646 h 64"/>
                  <a:gd name="T30" fmla="*/ 2147483646 w 42"/>
                  <a:gd name="T31" fmla="*/ 2147483646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 h="64">
                    <a:moveTo>
                      <a:pt x="5" y="35"/>
                    </a:moveTo>
                    <a:cubicBezTo>
                      <a:pt x="5" y="35"/>
                      <a:pt x="5" y="35"/>
                      <a:pt x="5" y="35"/>
                    </a:cubicBezTo>
                    <a:cubicBezTo>
                      <a:pt x="5" y="35"/>
                      <a:pt x="5" y="35"/>
                      <a:pt x="5" y="35"/>
                    </a:cubicBezTo>
                    <a:cubicBezTo>
                      <a:pt x="4" y="37"/>
                      <a:pt x="2" y="38"/>
                      <a:pt x="1" y="39"/>
                    </a:cubicBezTo>
                    <a:cubicBezTo>
                      <a:pt x="0" y="46"/>
                      <a:pt x="1" y="51"/>
                      <a:pt x="3" y="54"/>
                    </a:cubicBezTo>
                    <a:cubicBezTo>
                      <a:pt x="3" y="54"/>
                      <a:pt x="3" y="55"/>
                      <a:pt x="3" y="55"/>
                    </a:cubicBezTo>
                    <a:cubicBezTo>
                      <a:pt x="3" y="55"/>
                      <a:pt x="3" y="55"/>
                      <a:pt x="3" y="55"/>
                    </a:cubicBezTo>
                    <a:cubicBezTo>
                      <a:pt x="4" y="56"/>
                      <a:pt x="4" y="56"/>
                      <a:pt x="5" y="57"/>
                    </a:cubicBezTo>
                    <a:cubicBezTo>
                      <a:pt x="5" y="57"/>
                      <a:pt x="6" y="58"/>
                      <a:pt x="7" y="59"/>
                    </a:cubicBezTo>
                    <a:cubicBezTo>
                      <a:pt x="7" y="59"/>
                      <a:pt x="7" y="59"/>
                      <a:pt x="7" y="59"/>
                    </a:cubicBezTo>
                    <a:cubicBezTo>
                      <a:pt x="7" y="59"/>
                      <a:pt x="7" y="59"/>
                      <a:pt x="7" y="59"/>
                    </a:cubicBezTo>
                    <a:cubicBezTo>
                      <a:pt x="7" y="59"/>
                      <a:pt x="7" y="59"/>
                      <a:pt x="7" y="59"/>
                    </a:cubicBezTo>
                    <a:cubicBezTo>
                      <a:pt x="7" y="59"/>
                      <a:pt x="7" y="59"/>
                      <a:pt x="7" y="59"/>
                    </a:cubicBezTo>
                    <a:cubicBezTo>
                      <a:pt x="10" y="61"/>
                      <a:pt x="14" y="62"/>
                      <a:pt x="19" y="64"/>
                    </a:cubicBezTo>
                    <a:cubicBezTo>
                      <a:pt x="35" y="59"/>
                      <a:pt x="40" y="43"/>
                      <a:pt x="42" y="26"/>
                    </a:cubicBezTo>
                    <a:cubicBezTo>
                      <a:pt x="38" y="0"/>
                      <a:pt x="14" y="20"/>
                      <a:pt x="5" y="3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sp>
        <p:nvSpPr>
          <p:cNvPr id="31" name="标题 3"/>
          <p:cNvSpPr>
            <a:spLocks noGrp="1"/>
          </p:cNvSpPr>
          <p:nvPr>
            <p:ph type="title" idx="4294967295"/>
          </p:nvPr>
        </p:nvSpPr>
        <p:spPr>
          <a:xfrm>
            <a:off x="339906" y="3898075"/>
            <a:ext cx="6824382" cy="642942"/>
          </a:xfrm>
        </p:spPr>
        <p:txBody>
          <a:bodyPr/>
          <a:lstStyle>
            <a:lvl1pPr algn="l" rtl="0" eaLnBrk="0" fontAlgn="base" hangingPunct="0">
              <a:spcBef>
                <a:spcPct val="0"/>
              </a:spcBef>
              <a:spcAft>
                <a:spcPct val="0"/>
              </a:spcAft>
              <a:defRPr lang="zh-CN" altLang="en-US" sz="4000" b="0" u="none" kern="1200" dirty="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alpha val="0"/>
          </a:srgb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26257;&#26399;&#22521;&#35757;/&#30740;&#31350;&#26041;&#21521;&#21442;&#32771;&#35770;&#25991;/&#22522;&#20110;&#26032;&#20581;&#24247;&#25351;&#26631;&#30340;&#38146;&#31163;&#23376;&#30005;&#27744;&#21097;&#20313;&#23551;&#21629;&#39044;&#27979;.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txBox="1"/>
          <p:nvPr/>
        </p:nvSpPr>
        <p:spPr bwMode="auto">
          <a:xfrm>
            <a:off x="1619672" y="5210927"/>
            <a:ext cx="6048672" cy="5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2022</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年</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12</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月</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日</a:t>
            </a:r>
          </a:p>
        </p:txBody>
      </p:sp>
      <p:sp>
        <p:nvSpPr>
          <p:cNvPr id="8196" name="标题 1"/>
          <p:cNvSpPr txBox="1"/>
          <p:nvPr/>
        </p:nvSpPr>
        <p:spPr bwMode="auto">
          <a:xfrm>
            <a:off x="3118369" y="2683155"/>
            <a:ext cx="290428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zh-CN" altLang="en-US" sz="3600" dirty="0">
                <a:latin typeface="黑体" panose="02010609060101010101" pitchFamily="49" charset="-122"/>
                <a:ea typeface="黑体" panose="02010609060101010101" pitchFamily="49" charset="-122"/>
              </a:rPr>
              <a:t>组内汇报</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655" y="6202837"/>
            <a:ext cx="3121345" cy="655163"/>
          </a:xfrm>
          <a:prstGeom prst="rect">
            <a:avLst/>
          </a:prstGeom>
        </p:spPr>
      </p:pic>
      <p:sp>
        <p:nvSpPr>
          <p:cNvPr id="2" name="文本框 1">
            <a:extLst>
              <a:ext uri="{FF2B5EF4-FFF2-40B4-BE49-F238E27FC236}">
                <a16:creationId xmlns:a16="http://schemas.microsoft.com/office/drawing/2014/main" id="{272BD076-C9A0-4CE3-BBF5-22B6B3F5D746}"/>
              </a:ext>
            </a:extLst>
          </p:cNvPr>
          <p:cNvSpPr txBox="1"/>
          <p:nvPr/>
        </p:nvSpPr>
        <p:spPr>
          <a:xfrm>
            <a:off x="437695" y="3452333"/>
            <a:ext cx="8268610" cy="461665"/>
          </a:xfrm>
          <a:prstGeom prst="rect">
            <a:avLst/>
          </a:prstGeom>
          <a:noFill/>
        </p:spPr>
        <p:txBody>
          <a:bodyPr wrap="none" rtlCol="0">
            <a:spAutoFit/>
          </a:bodyPr>
          <a:lstStyle/>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基于域对抗自适应迁移学习网络的动力电池</a:t>
            </a:r>
            <a:r>
              <a:rPr lang="en-US" altLang="zh-CN" sz="24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SOH</a:t>
            </a:r>
            <a:r>
              <a:rPr lang="zh-CN" altLang="en-US" sz="24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估计</a:t>
            </a:r>
            <a:endParaRPr lang="zh-CN" altLang="en-US" sz="2400" dirty="0"/>
          </a:p>
        </p:txBody>
      </p:sp>
      <p:sp>
        <p:nvSpPr>
          <p:cNvPr id="5" name="文本框 4">
            <a:extLst>
              <a:ext uri="{FF2B5EF4-FFF2-40B4-BE49-F238E27FC236}">
                <a16:creationId xmlns:a16="http://schemas.microsoft.com/office/drawing/2014/main" id="{81F89E61-BC3B-47B5-A07A-A97BD744105A}"/>
              </a:ext>
            </a:extLst>
          </p:cNvPr>
          <p:cNvSpPr txBox="1"/>
          <p:nvPr/>
        </p:nvSpPr>
        <p:spPr>
          <a:xfrm>
            <a:off x="3247073" y="4022475"/>
            <a:ext cx="2954655" cy="461665"/>
          </a:xfrm>
          <a:prstGeom prst="rect">
            <a:avLst/>
          </a:prstGeom>
          <a:noFill/>
        </p:spPr>
        <p:txBody>
          <a:bodyPr wrap="none" rtlCol="0">
            <a:spAutoFit/>
          </a:bodyPr>
          <a:lstStyle/>
          <a:p>
            <a:r>
              <a:rPr lang="zh-CN" altLang="en-US" sz="24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汇报人</a:t>
            </a:r>
            <a:r>
              <a:rPr lang="en-US" altLang="zh-CN" sz="24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刘旺林</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5DDC1C9-A415-46F5-9A34-F93F75C74EF2}"/>
              </a:ext>
            </a:extLst>
          </p:cNvPr>
          <p:cNvSpPr>
            <a:spLocks noGrp="1"/>
          </p:cNvSpPr>
          <p:nvPr>
            <p:ph type="title"/>
          </p:nvPr>
        </p:nvSpPr>
        <p:spPr/>
        <p:txBody>
          <a:bodyPr/>
          <a:lstStyle/>
          <a:p>
            <a:r>
              <a:rPr lang="zh-CN" altLang="en-US" dirty="0"/>
              <a:t>数据集的选取</a:t>
            </a:r>
          </a:p>
        </p:txBody>
      </p:sp>
      <p:sp>
        <p:nvSpPr>
          <p:cNvPr id="4" name="灯片编号占位符 3">
            <a:extLst>
              <a:ext uri="{FF2B5EF4-FFF2-40B4-BE49-F238E27FC236}">
                <a16:creationId xmlns:a16="http://schemas.microsoft.com/office/drawing/2014/main" id="{FE3DC52F-ADB0-445B-9A77-CBB08AB13AE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69A2CD-25BC-43DA-B105-2E77398D9AAF}" type="slidenum">
              <a:rPr kumimoji="0" lang="zh-CN" altLang="en-US" sz="16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A4FB067-4692-4F26-BC1A-A715559AF2AC}"/>
              </a:ext>
            </a:extLst>
          </p:cNvPr>
          <p:cNvSpPr txBox="1"/>
          <p:nvPr/>
        </p:nvSpPr>
        <p:spPr>
          <a:xfrm>
            <a:off x="361476" y="1196751"/>
            <a:ext cx="8458996" cy="1015663"/>
          </a:xfrm>
          <a:prstGeom prst="rect">
            <a:avLst/>
          </a:prstGeom>
          <a:noFill/>
        </p:spPr>
        <p:txBody>
          <a:bodyPr wrap="square" rtlCol="0">
            <a:spAutoFit/>
          </a:bodyPr>
          <a:lstStyle/>
          <a:p>
            <a:pPr marL="0" marR="0" lvl="0" indent="360000" algn="l" defTabSz="914400" rtl="0" eaLnBrk="0" fontAlgn="base" latinLnBrk="0" hangingPunct="0">
              <a:lnSpc>
                <a:spcPct val="100000"/>
              </a:lnSpc>
              <a:spcBef>
                <a:spcPct val="0"/>
              </a:spcBef>
              <a:spcAft>
                <a:spcPct val="0"/>
              </a:spcAft>
              <a:buClrTx/>
              <a:buSzTx/>
              <a:buFontTx/>
              <a:buNone/>
              <a:tabLst/>
              <a:defRPr/>
            </a:pPr>
            <a:r>
              <a:rPr lang="zh-CN" altLang="en-US" sz="2000" b="0" i="0" dirty="0">
                <a:effectLst/>
                <a:latin typeface="宋体" panose="02010600030101010101" pitchFamily="2" charset="-122"/>
              </a:rPr>
              <a:t>充电电压饱和时间（</a:t>
            </a:r>
            <a:r>
              <a:rPr lang="en-US" altLang="zh-CN" sz="2000" b="0" i="0" dirty="0">
                <a:effectLst/>
                <a:latin typeface="宋体" panose="02010600030101010101" pitchFamily="2" charset="-122"/>
              </a:rPr>
              <a:t>Saturation Time of Charging Voltage</a:t>
            </a:r>
            <a:r>
              <a:rPr lang="zh-CN" altLang="en-US" sz="2000" b="0" i="0" dirty="0">
                <a:effectLst/>
                <a:latin typeface="宋体" panose="02010600030101010101" pitchFamily="2" charset="-122"/>
              </a:rPr>
              <a:t>，</a:t>
            </a:r>
            <a:r>
              <a:rPr lang="en-US" altLang="zh-CN" sz="2000" b="0" i="0" dirty="0">
                <a:effectLst/>
                <a:latin typeface="宋体" panose="02010600030101010101" pitchFamily="2" charset="-122"/>
              </a:rPr>
              <a:t>STCV</a:t>
            </a:r>
            <a:r>
              <a:rPr lang="zh-CN" altLang="en-US" sz="2000" b="0" i="0" dirty="0">
                <a:effectLst/>
                <a:latin typeface="宋体" panose="02010600030101010101" pitchFamily="2" charset="-122"/>
              </a:rPr>
              <a:t>），即锂离子电池从充电截止电压下限</a:t>
            </a:r>
            <a:r>
              <a:rPr lang="en-US" altLang="zh-CN" sz="2000" b="0" i="0" dirty="0">
                <a:effectLst/>
                <a:latin typeface="宋体" panose="02010600030101010101" pitchFamily="2" charset="-122"/>
              </a:rPr>
              <a:t>(0 V)</a:t>
            </a:r>
            <a:r>
              <a:rPr lang="zh-CN" altLang="en-US" sz="2000" b="0" i="0" dirty="0">
                <a:effectLst/>
                <a:latin typeface="宋体" panose="02010600030101010101" pitchFamily="2" charset="-122"/>
              </a:rPr>
              <a:t>充电到充电截止电压上限</a:t>
            </a:r>
            <a:r>
              <a:rPr lang="en-US" altLang="zh-CN" sz="2000" b="0" i="0" dirty="0">
                <a:effectLst/>
                <a:latin typeface="宋体" panose="02010600030101010101" pitchFamily="2" charset="-122"/>
              </a:rPr>
              <a:t>(4.2V)</a:t>
            </a:r>
            <a:r>
              <a:rPr lang="zh-CN" altLang="en-US" sz="2000" b="0" i="0" dirty="0">
                <a:effectLst/>
                <a:latin typeface="宋体" panose="02010600030101010101" pitchFamily="2" charset="-122"/>
              </a:rPr>
              <a:t>所需要的时间。</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ndParaRPr>
          </a:p>
        </p:txBody>
      </p:sp>
      <p:pic>
        <p:nvPicPr>
          <p:cNvPr id="6" name="图片 5">
            <a:extLst>
              <a:ext uri="{FF2B5EF4-FFF2-40B4-BE49-F238E27FC236}">
                <a16:creationId xmlns:a16="http://schemas.microsoft.com/office/drawing/2014/main" id="{70D48329-D43C-46A6-B912-26CD638B2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085" y="2564904"/>
            <a:ext cx="3896511" cy="2922383"/>
          </a:xfrm>
          <a:prstGeom prst="rect">
            <a:avLst/>
          </a:prstGeom>
        </p:spPr>
      </p:pic>
      <p:pic>
        <p:nvPicPr>
          <p:cNvPr id="8" name="图片 7">
            <a:extLst>
              <a:ext uri="{FF2B5EF4-FFF2-40B4-BE49-F238E27FC236}">
                <a16:creationId xmlns:a16="http://schemas.microsoft.com/office/drawing/2014/main" id="{787CCE65-22DC-4D1B-9D48-D8DD24C38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38" y="2539769"/>
            <a:ext cx="3896511" cy="2922383"/>
          </a:xfrm>
          <a:prstGeom prst="rect">
            <a:avLst/>
          </a:prstGeom>
        </p:spPr>
      </p:pic>
    </p:spTree>
    <p:extLst>
      <p:ext uri="{BB962C8B-B14F-4D97-AF65-F5344CB8AC3E}">
        <p14:creationId xmlns:p14="http://schemas.microsoft.com/office/powerpoint/2010/main" val="36434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5DDC1C9-A415-46F5-9A34-F93F75C74EF2}"/>
              </a:ext>
            </a:extLst>
          </p:cNvPr>
          <p:cNvSpPr>
            <a:spLocks noGrp="1"/>
          </p:cNvSpPr>
          <p:nvPr>
            <p:ph type="title"/>
          </p:nvPr>
        </p:nvSpPr>
        <p:spPr/>
        <p:txBody>
          <a:bodyPr/>
          <a:lstStyle/>
          <a:p>
            <a:r>
              <a:rPr lang="zh-CN" altLang="en-US" dirty="0"/>
              <a:t>数据集的选取</a:t>
            </a:r>
          </a:p>
        </p:txBody>
      </p:sp>
      <p:sp>
        <p:nvSpPr>
          <p:cNvPr id="4" name="灯片编号占位符 3">
            <a:extLst>
              <a:ext uri="{FF2B5EF4-FFF2-40B4-BE49-F238E27FC236}">
                <a16:creationId xmlns:a16="http://schemas.microsoft.com/office/drawing/2014/main" id="{FE3DC52F-ADB0-445B-9A77-CBB08AB13AE7}"/>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69A2CD-25BC-43DA-B105-2E77398D9AAF}" type="slidenum">
              <a:rPr kumimoji="0" lang="zh-CN" altLang="en-US" sz="16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A4FB067-4692-4F26-BC1A-A715559AF2AC}"/>
              </a:ext>
            </a:extLst>
          </p:cNvPr>
          <p:cNvSpPr txBox="1"/>
          <p:nvPr/>
        </p:nvSpPr>
        <p:spPr>
          <a:xfrm>
            <a:off x="323528" y="1412776"/>
            <a:ext cx="8496944" cy="707886"/>
          </a:xfrm>
          <a:prstGeom prst="rect">
            <a:avLst/>
          </a:prstGeom>
          <a:noFill/>
        </p:spPr>
        <p:txBody>
          <a:bodyPr wrap="square" rtlCol="0">
            <a:spAutoFit/>
          </a:bodyPr>
          <a:lstStyle/>
          <a:p>
            <a:pPr marL="0" marR="0" lvl="0" indent="360000" algn="l" defTabSz="914400" rtl="0" eaLnBrk="0" fontAlgn="base" latinLnBrk="0" hangingPunct="0">
              <a:lnSpc>
                <a:spcPct val="100000"/>
              </a:lnSpc>
              <a:spcBef>
                <a:spcPct val="0"/>
              </a:spcBef>
              <a:spcAft>
                <a:spcPct val="0"/>
              </a:spcAft>
              <a:buClrTx/>
              <a:buSzTx/>
              <a:buFontTx/>
              <a:buNone/>
              <a:tabLst/>
              <a:defRPr/>
            </a:pPr>
            <a:r>
              <a:rPr lang="zh-CN" altLang="en-US" sz="2000" b="0" i="0" dirty="0">
                <a:effectLst/>
                <a:latin typeface="Arial" panose="020B0604020202020204" pitchFamily="34" charset="0"/>
              </a:rPr>
              <a:t>在相同的起始充电电压</a:t>
            </a:r>
            <a:r>
              <a:rPr lang="en-US" altLang="zh-CN" sz="2000" dirty="0">
                <a:latin typeface="宋体" panose="02010600030101010101" pitchFamily="2" charset="-122"/>
              </a:rPr>
              <a:t>(3.9V)</a:t>
            </a:r>
            <a:r>
              <a:rPr lang="zh-CN" altLang="en-US" sz="2000" b="0" i="0" dirty="0">
                <a:effectLst/>
                <a:latin typeface="Arial" panose="020B0604020202020204" pitchFamily="34" charset="0"/>
              </a:rPr>
              <a:t>和相同截止充电电压</a:t>
            </a:r>
            <a:r>
              <a:rPr lang="en-US" altLang="zh-CN" sz="2000" b="0" i="0" dirty="0">
                <a:effectLst/>
                <a:latin typeface="宋体" panose="02010600030101010101" pitchFamily="2" charset="-122"/>
              </a:rPr>
              <a:t>(4.2)</a:t>
            </a:r>
            <a:r>
              <a:rPr lang="zh-CN" altLang="en-US" sz="2000" b="0" i="0" dirty="0">
                <a:effectLst/>
                <a:latin typeface="Arial" panose="020B0604020202020204" pitchFamily="34" charset="0"/>
              </a:rPr>
              <a:t>区间内充电所用的时间为等电压充电时间</a:t>
            </a:r>
            <a:r>
              <a:rPr lang="zh-CN" altLang="en-US" sz="2000" b="0" i="0" dirty="0">
                <a:effectLst/>
                <a:latin typeface="宋体" panose="02010600030101010101" pitchFamily="2" charset="-122"/>
              </a:rPr>
              <a:t>（</a:t>
            </a:r>
            <a:r>
              <a:rPr lang="en-US" altLang="zh-CN" sz="2000" b="0" i="0" dirty="0">
                <a:effectLst/>
                <a:latin typeface="宋体" panose="02010600030101010101" pitchFamily="2" charset="-122"/>
              </a:rPr>
              <a:t>EVCT)</a:t>
            </a:r>
            <a:r>
              <a:rPr lang="zh-CN" altLang="en-US" sz="2000" b="0" i="0" dirty="0">
                <a:effectLst/>
                <a:latin typeface="Arial" panose="020B0604020202020204" pitchFamily="34" charset="0"/>
              </a:rPr>
              <a:t>。</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pic>
        <p:nvPicPr>
          <p:cNvPr id="6" name="图片 5">
            <a:extLst>
              <a:ext uri="{FF2B5EF4-FFF2-40B4-BE49-F238E27FC236}">
                <a16:creationId xmlns:a16="http://schemas.microsoft.com/office/drawing/2014/main" id="{4AD15D64-DAE0-4F4E-A6FC-B51A25786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622" y="2450834"/>
            <a:ext cx="4280553" cy="3210415"/>
          </a:xfrm>
          <a:prstGeom prst="rect">
            <a:avLst/>
          </a:prstGeom>
        </p:spPr>
      </p:pic>
      <p:pic>
        <p:nvPicPr>
          <p:cNvPr id="8" name="图片 7">
            <a:extLst>
              <a:ext uri="{FF2B5EF4-FFF2-40B4-BE49-F238E27FC236}">
                <a16:creationId xmlns:a16="http://schemas.microsoft.com/office/drawing/2014/main" id="{D9CC2062-8E3D-472B-A0B1-85B49A74F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25" y="2450833"/>
            <a:ext cx="4280553" cy="3210415"/>
          </a:xfrm>
          <a:prstGeom prst="rect">
            <a:avLst/>
          </a:prstGeom>
        </p:spPr>
      </p:pic>
    </p:spTree>
    <p:extLst>
      <p:ext uri="{BB962C8B-B14F-4D97-AF65-F5344CB8AC3E}">
        <p14:creationId xmlns:p14="http://schemas.microsoft.com/office/powerpoint/2010/main" val="309746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1FD7BB-85F1-48B6-9227-0470CBFE9F86}"/>
              </a:ext>
            </a:extLst>
          </p:cNvPr>
          <p:cNvSpPr>
            <a:spLocks noGrp="1"/>
          </p:cNvSpPr>
          <p:nvPr>
            <p:ph idx="1"/>
          </p:nvPr>
        </p:nvSpPr>
        <p:spPr>
          <a:xfrm>
            <a:off x="539552" y="2784996"/>
            <a:ext cx="8208912" cy="1415767"/>
          </a:xfrm>
        </p:spPr>
        <p:txBody>
          <a:bodyPr/>
          <a:lstStyle/>
          <a:p>
            <a:pPr algn="ctr"/>
            <a:r>
              <a:rPr lang="zh-CN" altLang="en-US" sz="2000" i="0" dirty="0">
                <a:effectLst/>
                <a:latin typeface="宋体" panose="02010600030101010101" pitchFamily="2" charset="-122"/>
                <a:ea typeface="宋体" panose="02010600030101010101" pitchFamily="2" charset="-122"/>
              </a:rPr>
              <a:t>归一化方法</a:t>
            </a:r>
            <a:r>
              <a:rPr lang="zh-CN" altLang="en-US" sz="2000" dirty="0">
                <a:latin typeface="宋体" panose="02010600030101010101" pitchFamily="2" charset="-122"/>
                <a:ea typeface="宋体" panose="02010600030101010101" pitchFamily="2" charset="-122"/>
              </a:rPr>
              <a:t>（线性归一化）</a:t>
            </a:r>
            <a:r>
              <a:rPr lang="zh-CN" altLang="en-US" sz="2000" i="0" dirty="0">
                <a:effectLst/>
                <a:latin typeface="宋体" panose="02010600030101010101" pitchFamily="2" charset="-122"/>
                <a:ea typeface="宋体" panose="02010600030101010101" pitchFamily="2" charset="-122"/>
              </a:rPr>
              <a:t>：</a:t>
            </a:r>
            <a:endParaRPr lang="en-US" altLang="zh-CN" sz="2000" i="0" dirty="0">
              <a:effectLst/>
              <a:latin typeface="宋体" panose="02010600030101010101" pitchFamily="2" charset="-122"/>
              <a:ea typeface="宋体" panose="02010600030101010101" pitchFamily="2" charset="-122"/>
            </a:endParaRPr>
          </a:p>
          <a:p>
            <a:pPr algn="ctr"/>
            <a:r>
              <a:rPr lang="zh-CN" altLang="en-US" sz="2000" i="0" dirty="0">
                <a:effectLst/>
                <a:latin typeface="宋体" panose="02010600030101010101" pitchFamily="2" charset="-122"/>
                <a:ea typeface="宋体" panose="02010600030101010101" pitchFamily="2" charset="-122"/>
              </a:rPr>
              <a:t>将特征缩放至特定区间</a:t>
            </a:r>
            <a:r>
              <a:rPr lang="zh-CN" altLang="en-US" sz="2000" b="0" i="0" dirty="0">
                <a:effectLst/>
                <a:latin typeface="宋体" panose="02010600030101010101" pitchFamily="2" charset="-122"/>
                <a:ea typeface="宋体" panose="02010600030101010101" pitchFamily="2" charset="-122"/>
              </a:rPr>
              <a:t>将特征缩放到给定的最小值和最大值之间，或者也可以将每个特征的最大绝对值转换至单位大小。这种方法是对原始数据的线性变换，将数据归一到</a:t>
            </a:r>
            <a:r>
              <a:rPr lang="en-US" altLang="zh-CN" sz="2000" b="0" i="0" dirty="0">
                <a:effectLst/>
                <a:latin typeface="宋体" panose="02010600030101010101" pitchFamily="2" charset="-122"/>
                <a:ea typeface="宋体" panose="02010600030101010101" pitchFamily="2" charset="-122"/>
              </a:rPr>
              <a:t>[0,1]</a:t>
            </a:r>
            <a:r>
              <a:rPr lang="zh-CN" altLang="en-US" sz="2000" b="0" i="0" dirty="0">
                <a:effectLst/>
                <a:latin typeface="宋体" panose="02010600030101010101" pitchFamily="2" charset="-122"/>
                <a:ea typeface="宋体" panose="02010600030101010101" pitchFamily="2" charset="-122"/>
              </a:rPr>
              <a:t>中间。转换函数为</a:t>
            </a:r>
            <a:r>
              <a:rPr lang="en-US" altLang="zh-CN" sz="2000" b="0" i="0" dirty="0">
                <a:effectLst/>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
        <p:nvSpPr>
          <p:cNvPr id="3" name="标题 2">
            <a:extLst>
              <a:ext uri="{FF2B5EF4-FFF2-40B4-BE49-F238E27FC236}">
                <a16:creationId xmlns:a16="http://schemas.microsoft.com/office/drawing/2014/main" id="{D8E386F9-01C7-4577-837E-854BFA43278B}"/>
              </a:ext>
            </a:extLst>
          </p:cNvPr>
          <p:cNvSpPr>
            <a:spLocks noGrp="1"/>
          </p:cNvSpPr>
          <p:nvPr>
            <p:ph type="title"/>
          </p:nvPr>
        </p:nvSpPr>
        <p:spPr/>
        <p:txBody>
          <a:bodyPr/>
          <a:lstStyle/>
          <a:p>
            <a:r>
              <a:rPr lang="zh-CN" altLang="en-US" dirty="0"/>
              <a:t>数据集归一化（</a:t>
            </a:r>
            <a:r>
              <a:rPr lang="en-US" altLang="zh-CN" dirty="0" err="1"/>
              <a:t>MinMaxScaler</a:t>
            </a:r>
            <a:r>
              <a:rPr lang="zh-CN" altLang="en-US" dirty="0"/>
              <a:t>）</a:t>
            </a:r>
          </a:p>
        </p:txBody>
      </p:sp>
      <p:sp>
        <p:nvSpPr>
          <p:cNvPr id="4" name="灯片编号占位符 3">
            <a:extLst>
              <a:ext uri="{FF2B5EF4-FFF2-40B4-BE49-F238E27FC236}">
                <a16:creationId xmlns:a16="http://schemas.microsoft.com/office/drawing/2014/main" id="{EEF4AE83-3B7F-4C1C-B7BC-7E81BAE6E97C}"/>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69A2CD-25BC-43DA-B105-2E77398D9AAF}" type="slidenum">
              <a:rPr kumimoji="0" lang="zh-CN" altLang="en-US" sz="16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6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23AEF3D-03E8-4CCF-9114-6CA812F53BB3}"/>
              </a:ext>
            </a:extLst>
          </p:cNvPr>
          <p:cNvSpPr txBox="1"/>
          <p:nvPr/>
        </p:nvSpPr>
        <p:spPr>
          <a:xfrm>
            <a:off x="633612" y="1316961"/>
            <a:ext cx="7876775" cy="1015663"/>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观察数据集发现到这些特征它们取值范围相差很大，可能导致梯度下降运行缓慢，从而考虑到对这些数据进行归一化处理，使它们具有可比较值的范围，从而生成数据的值和速度都会有明显变换</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65AA553-BCB3-4F34-BB9C-FB6571634CF1}"/>
                  </a:ext>
                </a:extLst>
              </p:cNvPr>
              <p:cNvSpPr txBox="1"/>
              <p:nvPr/>
            </p:nvSpPr>
            <p:spPr>
              <a:xfrm>
                <a:off x="3763123" y="4668465"/>
                <a:ext cx="1617751" cy="516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m:t>
                          </m:r>
                        </m:num>
                        <m:den>
                          <m:r>
                            <a:rPr lang="en-US" altLang="zh-CN" b="0" i="1" smtClean="0">
                              <a:latin typeface="Cambria Math" panose="02040503050406030204" pitchFamily="18" charset="0"/>
                            </a:rPr>
                            <m:t>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m:t>
                          </m:r>
                        </m:den>
                      </m:f>
                    </m:oMath>
                  </m:oMathPara>
                </a14:m>
                <a:endParaRPr lang="zh-CN" altLang="en-US" dirty="0"/>
              </a:p>
            </p:txBody>
          </p:sp>
        </mc:Choice>
        <mc:Fallback xmlns="">
          <p:sp>
            <p:nvSpPr>
              <p:cNvPr id="8" name="文本框 7">
                <a:extLst>
                  <a:ext uri="{FF2B5EF4-FFF2-40B4-BE49-F238E27FC236}">
                    <a16:creationId xmlns:a16="http://schemas.microsoft.com/office/drawing/2014/main" id="{465AA553-BCB3-4F34-BB9C-FB6571634CF1}"/>
                  </a:ext>
                </a:extLst>
              </p:cNvPr>
              <p:cNvSpPr txBox="1">
                <a:spLocks noRot="1" noChangeAspect="1" noMove="1" noResize="1" noEditPoints="1" noAdjustHandles="1" noChangeArrowheads="1" noChangeShapeType="1" noTextEdit="1"/>
              </p:cNvSpPr>
              <p:nvPr/>
            </p:nvSpPr>
            <p:spPr>
              <a:xfrm>
                <a:off x="3763123" y="4668465"/>
                <a:ext cx="1617751" cy="51668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938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7EB2386-34B5-41A0-9135-A1F8B958F7D2}"/>
              </a:ext>
            </a:extLst>
          </p:cNvPr>
          <p:cNvSpPr>
            <a:spLocks noGrp="1"/>
          </p:cNvSpPr>
          <p:nvPr>
            <p:ph type="title"/>
          </p:nvPr>
        </p:nvSpPr>
        <p:spPr/>
        <p:txBody>
          <a:bodyPr/>
          <a:lstStyle/>
          <a:p>
            <a:r>
              <a:rPr lang="zh-CN" altLang="en-US" dirty="0"/>
              <a:t>长短期记忆网络（</a:t>
            </a:r>
            <a:r>
              <a:rPr lang="en-US" altLang="zh-CN" dirty="0"/>
              <a:t>LSTM</a:t>
            </a:r>
            <a:r>
              <a:rPr lang="zh-CN" altLang="en-US" dirty="0"/>
              <a:t>）预测器的预测结果</a:t>
            </a:r>
          </a:p>
        </p:txBody>
      </p:sp>
      <p:sp>
        <p:nvSpPr>
          <p:cNvPr id="4" name="灯片编号占位符 3">
            <a:extLst>
              <a:ext uri="{FF2B5EF4-FFF2-40B4-BE49-F238E27FC236}">
                <a16:creationId xmlns:a16="http://schemas.microsoft.com/office/drawing/2014/main" id="{4D2866B2-EE25-42B8-8521-4897C49AA7B6}"/>
              </a:ext>
            </a:extLst>
          </p:cNvPr>
          <p:cNvSpPr>
            <a:spLocks noGrp="1"/>
          </p:cNvSpPr>
          <p:nvPr>
            <p:ph type="sldNum" sz="quarter" idx="10"/>
          </p:nvPr>
        </p:nvSpPr>
        <p:spPr/>
        <p:txBody>
          <a:bodyPr/>
          <a:lstStyle/>
          <a:p>
            <a:pPr>
              <a:defRPr/>
            </a:pPr>
            <a:fld id="{2D69A2CD-25BC-43DA-B105-2E77398D9AAF}" type="slidenum">
              <a:rPr lang="zh-CN" altLang="en-US" smtClean="0"/>
              <a:t>13</a:t>
            </a:fld>
            <a:endParaRPr lang="zh-CN" altLang="en-US"/>
          </a:p>
        </p:txBody>
      </p:sp>
      <p:pic>
        <p:nvPicPr>
          <p:cNvPr id="8" name="图片 7">
            <a:extLst>
              <a:ext uri="{FF2B5EF4-FFF2-40B4-BE49-F238E27FC236}">
                <a16:creationId xmlns:a16="http://schemas.microsoft.com/office/drawing/2014/main" id="{C1D82A43-15C4-4709-802D-0C254440A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89" y="1592796"/>
            <a:ext cx="4073294" cy="3456384"/>
          </a:xfrm>
          <a:prstGeom prst="rect">
            <a:avLst/>
          </a:prstGeom>
        </p:spPr>
      </p:pic>
      <p:pic>
        <p:nvPicPr>
          <p:cNvPr id="10" name="内容占位符 13">
            <a:extLst>
              <a:ext uri="{FF2B5EF4-FFF2-40B4-BE49-F238E27FC236}">
                <a16:creationId xmlns:a16="http://schemas.microsoft.com/office/drawing/2014/main" id="{FC394976-9452-441D-A66E-13C8B93452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6016" y="1592796"/>
            <a:ext cx="4073295" cy="3456385"/>
          </a:xfrm>
        </p:spPr>
      </p:pic>
      <p:sp>
        <p:nvSpPr>
          <p:cNvPr id="11" name="文本框 10">
            <a:extLst>
              <a:ext uri="{FF2B5EF4-FFF2-40B4-BE49-F238E27FC236}">
                <a16:creationId xmlns:a16="http://schemas.microsoft.com/office/drawing/2014/main" id="{684089FA-428A-4FC6-B77A-B092AABF93FF}"/>
              </a:ext>
            </a:extLst>
          </p:cNvPr>
          <p:cNvSpPr txBox="1"/>
          <p:nvPr/>
        </p:nvSpPr>
        <p:spPr>
          <a:xfrm>
            <a:off x="1403647" y="5180254"/>
            <a:ext cx="1728192" cy="307777"/>
          </a:xfrm>
          <a:prstGeom prst="rect">
            <a:avLst/>
          </a:prstGeom>
          <a:noFill/>
        </p:spPr>
        <p:txBody>
          <a:bodyPr wrap="square" rtlCol="0">
            <a:spAutoFit/>
          </a:bodyPr>
          <a:lstStyle/>
          <a:p>
            <a:pPr algn="ctr"/>
            <a:r>
              <a:rPr lang="en-US" altLang="zh-CN" sz="1400" dirty="0">
                <a:latin typeface="黑体" panose="02010609060101010101" pitchFamily="49" charset="-122"/>
                <a:ea typeface="黑体" panose="02010609060101010101" pitchFamily="49" charset="-122"/>
              </a:rPr>
              <a:t>B5</a:t>
            </a:r>
            <a:r>
              <a:rPr lang="zh-CN" altLang="en-US" sz="1400" dirty="0">
                <a:latin typeface="黑体" panose="02010609060101010101" pitchFamily="49" charset="-122"/>
                <a:ea typeface="黑体" panose="02010609060101010101" pitchFamily="49" charset="-122"/>
              </a:rPr>
              <a:t>（训练集）</a:t>
            </a:r>
          </a:p>
        </p:txBody>
      </p:sp>
      <p:sp>
        <p:nvSpPr>
          <p:cNvPr id="12" name="文本框 11">
            <a:extLst>
              <a:ext uri="{FF2B5EF4-FFF2-40B4-BE49-F238E27FC236}">
                <a16:creationId xmlns:a16="http://schemas.microsoft.com/office/drawing/2014/main" id="{B40A23A5-FAB8-439C-928F-B01CD5B6E643}"/>
              </a:ext>
            </a:extLst>
          </p:cNvPr>
          <p:cNvSpPr txBox="1"/>
          <p:nvPr/>
        </p:nvSpPr>
        <p:spPr>
          <a:xfrm>
            <a:off x="6012163" y="5180253"/>
            <a:ext cx="1728192" cy="307777"/>
          </a:xfrm>
          <a:prstGeom prst="rect">
            <a:avLst/>
          </a:prstGeom>
          <a:noFill/>
        </p:spPr>
        <p:txBody>
          <a:bodyPr wrap="square" rtlCol="0">
            <a:spAutoFit/>
          </a:bodyPr>
          <a:lstStyle/>
          <a:p>
            <a:pPr algn="ctr"/>
            <a:r>
              <a:rPr lang="en-US" altLang="zh-CN" sz="1400" dirty="0">
                <a:latin typeface="黑体" panose="02010609060101010101" pitchFamily="49" charset="-122"/>
                <a:ea typeface="黑体" panose="02010609060101010101" pitchFamily="49" charset="-122"/>
              </a:rPr>
              <a:t>B6</a:t>
            </a:r>
            <a:r>
              <a:rPr lang="zh-CN" altLang="en-US" sz="1400" dirty="0">
                <a:latin typeface="黑体" panose="02010609060101010101" pitchFamily="49" charset="-122"/>
                <a:ea typeface="黑体" panose="02010609060101010101" pitchFamily="49" charset="-122"/>
              </a:rPr>
              <a:t>（测试集）</a:t>
            </a:r>
          </a:p>
        </p:txBody>
      </p:sp>
    </p:spTree>
    <p:extLst>
      <p:ext uri="{BB962C8B-B14F-4D97-AF65-F5344CB8AC3E}">
        <p14:creationId xmlns:p14="http://schemas.microsoft.com/office/powerpoint/2010/main" val="83283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30D9CA-9785-4B6A-837B-76F6BC5FA0A3}"/>
              </a:ext>
            </a:extLst>
          </p:cNvPr>
          <p:cNvSpPr>
            <a:spLocks noGrp="1"/>
          </p:cNvSpPr>
          <p:nvPr>
            <p:ph type="title"/>
          </p:nvPr>
        </p:nvSpPr>
        <p:spPr/>
        <p:txBody>
          <a:bodyPr/>
          <a:lstStyle/>
          <a:p>
            <a:r>
              <a:rPr lang="zh-CN" altLang="en-US" dirty="0"/>
              <a:t>域自适应对抗网络（</a:t>
            </a:r>
            <a:r>
              <a:rPr lang="en-US" altLang="zh-CN" dirty="0"/>
              <a:t>DA-LSTM</a:t>
            </a:r>
            <a:r>
              <a:rPr lang="zh-CN" altLang="en-US" dirty="0"/>
              <a:t>）预测结果</a:t>
            </a:r>
          </a:p>
        </p:txBody>
      </p:sp>
      <p:sp>
        <p:nvSpPr>
          <p:cNvPr id="4" name="灯片编号占位符 3">
            <a:extLst>
              <a:ext uri="{FF2B5EF4-FFF2-40B4-BE49-F238E27FC236}">
                <a16:creationId xmlns:a16="http://schemas.microsoft.com/office/drawing/2014/main" id="{67705201-1B3D-48A8-A440-A72CB27B0146}"/>
              </a:ext>
            </a:extLst>
          </p:cNvPr>
          <p:cNvSpPr>
            <a:spLocks noGrp="1"/>
          </p:cNvSpPr>
          <p:nvPr>
            <p:ph type="sldNum" sz="quarter" idx="10"/>
          </p:nvPr>
        </p:nvSpPr>
        <p:spPr/>
        <p:txBody>
          <a:bodyPr/>
          <a:lstStyle/>
          <a:p>
            <a:pPr>
              <a:defRPr/>
            </a:pPr>
            <a:fld id="{2D69A2CD-25BC-43DA-B105-2E77398D9AAF}" type="slidenum">
              <a:rPr lang="zh-CN" altLang="en-US" smtClean="0"/>
              <a:t>14</a:t>
            </a:fld>
            <a:endParaRPr lang="zh-CN" altLang="en-US"/>
          </a:p>
        </p:txBody>
      </p:sp>
      <p:pic>
        <p:nvPicPr>
          <p:cNvPr id="6" name="图片 5">
            <a:extLst>
              <a:ext uri="{FF2B5EF4-FFF2-40B4-BE49-F238E27FC236}">
                <a16:creationId xmlns:a16="http://schemas.microsoft.com/office/drawing/2014/main" id="{A7F386E8-0E07-449D-9CBB-F8DD60DFE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84" y="886408"/>
            <a:ext cx="5720831" cy="5085184"/>
          </a:xfrm>
          <a:prstGeom prst="rect">
            <a:avLst/>
          </a:prstGeom>
        </p:spPr>
      </p:pic>
    </p:spTree>
    <p:extLst>
      <p:ext uri="{BB962C8B-B14F-4D97-AF65-F5344CB8AC3E}">
        <p14:creationId xmlns:p14="http://schemas.microsoft.com/office/powerpoint/2010/main" val="332199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5"/>
          <p:cNvSpPr>
            <a:spLocks noGrp="1"/>
          </p:cNvSpPr>
          <p:nvPr>
            <p:ph type="title" idx="4294967295"/>
          </p:nvPr>
        </p:nvSpPr>
        <p:spPr>
          <a:xfrm>
            <a:off x="1520825" y="4048125"/>
            <a:ext cx="5572125" cy="855663"/>
          </a:xfrm>
        </p:spPr>
        <p:txBody>
          <a:bodyPr/>
          <a:lstStyle/>
          <a:p>
            <a:r>
              <a:rPr lang="en-US" altLang="zh-CN" sz="5400" dirty="0">
                <a:solidFill>
                  <a:schemeClr val="bg1"/>
                </a:solidFill>
                <a:latin typeface="华文楷体" panose="02010600040101010101" pitchFamily="2" charset="-122"/>
                <a:ea typeface="华文楷体" panose="02010600040101010101" pitchFamily="2" charset="-122"/>
              </a:rPr>
              <a:t>Thanks</a:t>
            </a:r>
            <a:endParaRPr lang="zh-CN" altLang="en-US" sz="54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D3E12-2B3C-A938-046A-554C7D09264C}"/>
              </a:ext>
            </a:extLst>
          </p:cNvPr>
          <p:cNvSpPr>
            <a:spLocks noGrp="1"/>
          </p:cNvSpPr>
          <p:nvPr>
            <p:ph type="title"/>
          </p:nvPr>
        </p:nvSpPr>
        <p:spPr/>
        <p:txBody>
          <a:bodyPr/>
          <a:lstStyle/>
          <a:p>
            <a:r>
              <a:rPr lang="zh-CN" altLang="en-US" dirty="0"/>
              <a:t>国内外研究现状</a:t>
            </a:r>
          </a:p>
        </p:txBody>
      </p:sp>
      <p:sp>
        <p:nvSpPr>
          <p:cNvPr id="5" name="页脚占位符 4">
            <a:extLst>
              <a:ext uri="{FF2B5EF4-FFF2-40B4-BE49-F238E27FC236}">
                <a16:creationId xmlns:a16="http://schemas.microsoft.com/office/drawing/2014/main" id="{3407AC59-A415-5712-1479-3A092249A719}"/>
              </a:ext>
            </a:extLst>
          </p:cNvPr>
          <p:cNvSpPr>
            <a:spLocks noGrp="1"/>
          </p:cNvSpPr>
          <p:nvPr>
            <p:ph type="ftr" sz="quarter" idx="11"/>
          </p:nvPr>
        </p:nvSpPr>
        <p:spPr>
          <a:xfrm>
            <a:off x="4095378" y="6082510"/>
            <a:ext cx="4114800" cy="288757"/>
          </a:xfrm>
          <a:prstGeom prst="rect">
            <a:avLst/>
          </a:prstGeom>
        </p:spPr>
        <p:txBody>
          <a:bodyP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zh-CN" altLang="en-US"/>
              <a:t>基于超声的电池状态检测与充电优化</a:t>
            </a:r>
            <a:endParaRPr lang="zh-CN" altLang="en-US" dirty="0"/>
          </a:p>
        </p:txBody>
      </p:sp>
      <p:sp>
        <p:nvSpPr>
          <p:cNvPr id="6" name="灯片编号占位符 5">
            <a:extLst>
              <a:ext uri="{FF2B5EF4-FFF2-40B4-BE49-F238E27FC236}">
                <a16:creationId xmlns:a16="http://schemas.microsoft.com/office/drawing/2014/main" id="{8119D599-433B-7BB1-A80B-FA7B5B2174FC}"/>
              </a:ext>
            </a:extLst>
          </p:cNvPr>
          <p:cNvSpPr>
            <a:spLocks noGrp="1"/>
          </p:cNvSpPr>
          <p:nvPr>
            <p:ph type="sldNum" sz="quarter" idx="12"/>
          </p:nvPr>
        </p:nvSpPr>
        <p:spPr>
          <a:xfrm>
            <a:off x="9153525" y="6569243"/>
            <a:ext cx="2743200" cy="288757"/>
          </a:xfrm>
          <a:prstGeom prst="rect">
            <a:avLst/>
          </a:prstGeom>
        </p:spPr>
        <p:txBody>
          <a:bodyP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85358839-91AF-44D9-87B2-7CFEA48338C2}" type="slidenum">
              <a:rPr lang="zh-CN" altLang="en-US" smtClean="0"/>
              <a:pPr>
                <a:defRPr/>
              </a:pPr>
              <a:t>2</a:t>
            </a:fld>
            <a:endParaRPr lang="zh-CN" altLang="en-US"/>
          </a:p>
        </p:txBody>
      </p:sp>
      <p:sp>
        <p:nvSpPr>
          <p:cNvPr id="11" name="文本框 10">
            <a:extLst>
              <a:ext uri="{FF2B5EF4-FFF2-40B4-BE49-F238E27FC236}">
                <a16:creationId xmlns:a16="http://schemas.microsoft.com/office/drawing/2014/main" id="{25A2470A-B928-4643-815B-C437B2A053CA}"/>
              </a:ext>
            </a:extLst>
          </p:cNvPr>
          <p:cNvSpPr txBox="1"/>
          <p:nvPr/>
        </p:nvSpPr>
        <p:spPr>
          <a:xfrm>
            <a:off x="467544" y="1682580"/>
            <a:ext cx="4267633" cy="4719241"/>
          </a:xfrm>
          <a:prstGeom prst="rect">
            <a:avLst/>
          </a:prstGeom>
          <a:noFill/>
        </p:spPr>
        <p:txBody>
          <a:bodyPr wrap="square">
            <a:spAutoFit/>
          </a:bodyPr>
          <a:lstStyle/>
          <a:p>
            <a:pPr marL="214313" indent="-214313" algn="just">
              <a:spcBef>
                <a:spcPts val="450"/>
              </a:spcBef>
              <a:spcAft>
                <a:spcPts val="450"/>
              </a:spcAft>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基于模型的方法</a:t>
            </a:r>
            <a:r>
              <a:rPr lang="zh-CN" altLang="en-US" sz="1350" kern="100" dirty="0">
                <a:latin typeface="Times New Roman" panose="02020603050405020304" pitchFamily="18" charset="0"/>
                <a:cs typeface="Times New Roman" panose="02020603050405020304" pitchFamily="18" charset="0"/>
              </a:rPr>
              <a:t>：</a:t>
            </a:r>
            <a:endParaRPr lang="en-US" altLang="zh-CN" sz="1350" kern="100" dirty="0">
              <a:latin typeface="Times New Roman" panose="02020603050405020304" pitchFamily="18" charset="0"/>
              <a:cs typeface="Times New Roman" panose="02020603050405020304" pitchFamily="18" charset="0"/>
            </a:endParaRPr>
          </a:p>
          <a:p>
            <a:pPr algn="just">
              <a:spcBef>
                <a:spcPts val="450"/>
              </a:spcBef>
              <a:spcAft>
                <a:spcPts val="45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、深入分析锂离子电池内部的电化学反应机理，然后基于此机理构建锂离子电池退化机理模型。</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450"/>
              </a:spcBef>
              <a:spcAft>
                <a:spcPts val="45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2</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、根据锂离子电池数据特征构建的数学模型，它同样可以模拟其性能的劣化</a:t>
            </a:r>
            <a:r>
              <a:rPr lang="zh-CN" altLang="en-US" dirty="0"/>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14313" indent="-214313" algn="just">
              <a:spcBef>
                <a:spcPts val="450"/>
              </a:spcBef>
              <a:spcAft>
                <a:spcPts val="450"/>
              </a:spcAft>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基于数据驱动的方法：</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Bef>
                <a:spcPts val="450"/>
              </a:spcBef>
              <a:spcAft>
                <a:spcPts val="45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、自回归模型</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450"/>
              </a:spcBef>
              <a:spcAft>
                <a:spcPts val="45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2</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、人工神经网络</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450"/>
              </a:spcBef>
              <a:spcAft>
                <a:spcPts val="45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3</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、支持向量机</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450"/>
              </a:spcBef>
              <a:spcAft>
                <a:spcPts val="45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4</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、相关向量机</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450"/>
              </a:spcBef>
              <a:spcAft>
                <a:spcPts val="45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5</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、高斯回归模型</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05530C0C-F106-4150-93E7-90030851E8C2}"/>
              </a:ext>
            </a:extLst>
          </p:cNvPr>
          <p:cNvSpPr txBox="1"/>
          <p:nvPr/>
        </p:nvSpPr>
        <p:spPr>
          <a:xfrm>
            <a:off x="5583183" y="4523169"/>
            <a:ext cx="2057400" cy="276999"/>
          </a:xfrm>
          <a:prstGeom prst="rect">
            <a:avLst/>
          </a:prstGeom>
          <a:noFill/>
        </p:spPr>
        <p:txBody>
          <a:bodyPr wrap="square" rtlCol="0">
            <a:spAutoFit/>
          </a:bodyPr>
          <a:lstStyle/>
          <a:p>
            <a:r>
              <a:rPr lang="zh-CN" altLang="en-US" sz="1200" dirty="0"/>
              <a:t>锂离子电池 </a:t>
            </a:r>
            <a:r>
              <a:rPr lang="en-US" altLang="zh-CN" sz="1200" dirty="0"/>
              <a:t>RUL </a:t>
            </a:r>
            <a:r>
              <a:rPr lang="zh-CN" altLang="en-US" sz="1200" dirty="0"/>
              <a:t>预测方法</a:t>
            </a:r>
            <a:endParaRPr lang="zh-CN" altLang="en-US" sz="1200" dirty="0">
              <a:latin typeface="楷体" panose="02010609060101010101" pitchFamily="49" charset="-122"/>
              <a:ea typeface="楷体" panose="02010609060101010101" pitchFamily="49" charset="-122"/>
            </a:endParaRPr>
          </a:p>
        </p:txBody>
      </p:sp>
      <p:pic>
        <p:nvPicPr>
          <p:cNvPr id="8" name="图片 7">
            <a:extLst>
              <a:ext uri="{FF2B5EF4-FFF2-40B4-BE49-F238E27FC236}">
                <a16:creationId xmlns:a16="http://schemas.microsoft.com/office/drawing/2014/main" id="{06CEE3DB-9BE4-3F9C-F834-D468CAD9C48F}"/>
              </a:ext>
            </a:extLst>
          </p:cNvPr>
          <p:cNvPicPr>
            <a:picLocks noChangeAspect="1"/>
          </p:cNvPicPr>
          <p:nvPr/>
        </p:nvPicPr>
        <p:blipFill>
          <a:blip r:embed="rId3"/>
          <a:stretch>
            <a:fillRect/>
          </a:stretch>
        </p:blipFill>
        <p:spPr>
          <a:xfrm>
            <a:off x="4735176" y="1945177"/>
            <a:ext cx="4101271" cy="2311541"/>
          </a:xfrm>
          <a:prstGeom prst="rect">
            <a:avLst/>
          </a:prstGeom>
        </p:spPr>
      </p:pic>
    </p:spTree>
    <p:extLst>
      <p:ext uri="{BB962C8B-B14F-4D97-AF65-F5344CB8AC3E}">
        <p14:creationId xmlns:p14="http://schemas.microsoft.com/office/powerpoint/2010/main" val="34821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95362AA-B22C-48F3-BAFA-0C87E26B9DD7}"/>
              </a:ext>
            </a:extLst>
          </p:cNvPr>
          <p:cNvPicPr>
            <a:picLocks noGrp="1" noChangeAspect="1"/>
          </p:cNvPicPr>
          <p:nvPr>
            <p:ph idx="1"/>
          </p:nvPr>
        </p:nvPicPr>
        <p:blipFill>
          <a:blip r:embed="rId2"/>
          <a:stretch>
            <a:fillRect/>
          </a:stretch>
        </p:blipFill>
        <p:spPr>
          <a:xfrm>
            <a:off x="287337" y="2380988"/>
            <a:ext cx="8569325" cy="3496284"/>
          </a:xfrm>
          <a:prstGeom prst="rect">
            <a:avLst/>
          </a:prstGeom>
        </p:spPr>
      </p:pic>
      <p:sp>
        <p:nvSpPr>
          <p:cNvPr id="3" name="标题 2">
            <a:extLst>
              <a:ext uri="{FF2B5EF4-FFF2-40B4-BE49-F238E27FC236}">
                <a16:creationId xmlns:a16="http://schemas.microsoft.com/office/drawing/2014/main" id="{BF562153-84AB-4AEA-96FB-8BBDADDE3EAD}"/>
              </a:ext>
            </a:extLst>
          </p:cNvPr>
          <p:cNvSpPr>
            <a:spLocks noGrp="1"/>
          </p:cNvSpPr>
          <p:nvPr>
            <p:ph type="title"/>
          </p:nvPr>
        </p:nvSpPr>
        <p:spPr/>
        <p:txBody>
          <a:bodyPr/>
          <a:lstStyle/>
          <a:p>
            <a:r>
              <a:rPr lang="zh-CN" altLang="en-US" dirty="0"/>
              <a:t>论文</a:t>
            </a:r>
            <a:r>
              <a:rPr lang="en-US" altLang="zh-CN" dirty="0"/>
              <a:t>&amp;</a:t>
            </a:r>
            <a:r>
              <a:rPr lang="zh-CN" altLang="en-US" dirty="0"/>
              <a:t>模型分析</a:t>
            </a:r>
          </a:p>
        </p:txBody>
      </p:sp>
      <p:sp>
        <p:nvSpPr>
          <p:cNvPr id="4" name="灯片编号占位符 3">
            <a:extLst>
              <a:ext uri="{FF2B5EF4-FFF2-40B4-BE49-F238E27FC236}">
                <a16:creationId xmlns:a16="http://schemas.microsoft.com/office/drawing/2014/main" id="{8424C3D3-4F55-4C1E-889D-0CAD71EFC4B9}"/>
              </a:ext>
            </a:extLst>
          </p:cNvPr>
          <p:cNvSpPr>
            <a:spLocks noGrp="1"/>
          </p:cNvSpPr>
          <p:nvPr>
            <p:ph type="sldNum" sz="quarter" idx="10"/>
          </p:nvPr>
        </p:nvSpPr>
        <p:spPr/>
        <p:txBody>
          <a:bodyPr/>
          <a:lstStyle/>
          <a:p>
            <a:pPr>
              <a:defRPr/>
            </a:pPr>
            <a:fld id="{2D69A2CD-25BC-43DA-B105-2E77398D9AAF}" type="slidenum">
              <a:rPr lang="zh-CN" altLang="en-US" smtClean="0"/>
              <a:t>3</a:t>
            </a:fld>
            <a:endParaRPr lang="zh-CN" altLang="en-US"/>
          </a:p>
        </p:txBody>
      </p:sp>
      <p:sp>
        <p:nvSpPr>
          <p:cNvPr id="6" name="内容占位符 1">
            <a:extLst>
              <a:ext uri="{FF2B5EF4-FFF2-40B4-BE49-F238E27FC236}">
                <a16:creationId xmlns:a16="http://schemas.microsoft.com/office/drawing/2014/main" id="{74827261-B05D-4C18-98EF-515054383408}"/>
              </a:ext>
            </a:extLst>
          </p:cNvPr>
          <p:cNvSpPr txBox="1">
            <a:spLocks/>
          </p:cNvSpPr>
          <p:nvPr/>
        </p:nvSpPr>
        <p:spPr bwMode="auto">
          <a:xfrm>
            <a:off x="3347864" y="5990371"/>
            <a:ext cx="244827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Times New Roman" panose="02020603050405020304" pitchFamily="18" charset="0"/>
              </a:defRPr>
            </a:lvl1pPr>
            <a:lvl2pPr marL="4572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2pPr>
            <a:lvl3pPr marL="9144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3pPr>
            <a:lvl4pPr marL="13716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4pPr>
            <a:lvl5pPr marL="18288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gn="ctr"/>
            <a:r>
              <a:rPr lang="en-US" altLang="zh-CN" sz="1400" dirty="0">
                <a:latin typeface="黑体" panose="02010609060101010101" pitchFamily="49" charset="-122"/>
                <a:ea typeface="黑体" panose="02010609060101010101" pitchFamily="49" charset="-122"/>
              </a:rPr>
              <a:t>DANN</a:t>
            </a:r>
            <a:r>
              <a:rPr lang="zh-CN" altLang="en-US" sz="1400" dirty="0">
                <a:latin typeface="黑体" panose="02010609060101010101" pitchFamily="49" charset="-122"/>
                <a:ea typeface="黑体" panose="02010609060101010101" pitchFamily="49" charset="-122"/>
              </a:rPr>
              <a:t>模型</a:t>
            </a:r>
          </a:p>
        </p:txBody>
      </p:sp>
      <p:sp>
        <p:nvSpPr>
          <p:cNvPr id="7" name="文本框 6">
            <a:extLst>
              <a:ext uri="{FF2B5EF4-FFF2-40B4-BE49-F238E27FC236}">
                <a16:creationId xmlns:a16="http://schemas.microsoft.com/office/drawing/2014/main" id="{BE9A4E33-74CE-40FE-9560-A93932CFF390}"/>
              </a:ext>
            </a:extLst>
          </p:cNvPr>
          <p:cNvSpPr txBox="1"/>
          <p:nvPr/>
        </p:nvSpPr>
        <p:spPr>
          <a:xfrm>
            <a:off x="611560" y="980728"/>
            <a:ext cx="7416824" cy="646331"/>
          </a:xfrm>
          <a:prstGeom prst="rect">
            <a:avLst/>
          </a:prstGeom>
          <a:noFill/>
        </p:spPr>
        <p:txBody>
          <a:bodyPr wrap="square" rtlCol="0">
            <a:spAutoFit/>
          </a:bodyPr>
          <a:lstStyle/>
          <a:p>
            <a:pPr algn="ctr"/>
            <a:r>
              <a:rPr lang="zh-CN" altLang="en-US" dirty="0"/>
              <a:t>选择的模型结构基于域自适应对抗网络和长短期记忆网络（</a:t>
            </a:r>
            <a:r>
              <a:rPr lang="en-US" altLang="zh-CN" dirty="0"/>
              <a:t>DA-LSTM</a:t>
            </a:r>
            <a:r>
              <a:rPr lang="zh-CN" altLang="en-US" dirty="0"/>
              <a:t>）。</a:t>
            </a:r>
          </a:p>
        </p:txBody>
      </p:sp>
      <p:sp>
        <p:nvSpPr>
          <p:cNvPr id="8" name="文本框 7">
            <a:extLst>
              <a:ext uri="{FF2B5EF4-FFF2-40B4-BE49-F238E27FC236}">
                <a16:creationId xmlns:a16="http://schemas.microsoft.com/office/drawing/2014/main" id="{6AA54AAC-F01F-4A2D-94C2-3DD7DF713606}"/>
              </a:ext>
            </a:extLst>
          </p:cNvPr>
          <p:cNvSpPr txBox="1"/>
          <p:nvPr/>
        </p:nvSpPr>
        <p:spPr>
          <a:xfrm>
            <a:off x="611560" y="1740158"/>
            <a:ext cx="7489329" cy="369332"/>
          </a:xfrm>
          <a:prstGeom prst="rect">
            <a:avLst/>
          </a:prstGeom>
          <a:noFill/>
        </p:spPr>
        <p:txBody>
          <a:bodyPr wrap="square" rtlCol="0">
            <a:spAutoFit/>
          </a:bodyPr>
          <a:lstStyle/>
          <a:p>
            <a:pPr algn="ctr"/>
            <a:r>
              <a:rPr lang="en-US" altLang="zh-CN" dirty="0"/>
              <a:t>DANN</a:t>
            </a:r>
            <a:r>
              <a:rPr lang="zh-CN" altLang="en-US" dirty="0"/>
              <a:t>中绿色部分和粉红色部分组成</a:t>
            </a:r>
            <a:r>
              <a:rPr lang="en-US" altLang="zh-CN" dirty="0"/>
              <a:t>GAN</a:t>
            </a:r>
            <a:r>
              <a:rPr lang="zh-CN" altLang="en-US" dirty="0"/>
              <a:t>，紫色部分为预测器。</a:t>
            </a:r>
          </a:p>
        </p:txBody>
      </p:sp>
    </p:spTree>
    <p:extLst>
      <p:ext uri="{BB962C8B-B14F-4D97-AF65-F5344CB8AC3E}">
        <p14:creationId xmlns:p14="http://schemas.microsoft.com/office/powerpoint/2010/main" val="320872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2CF4E-3522-49CC-BB2F-1C8C659A912E}"/>
              </a:ext>
            </a:extLst>
          </p:cNvPr>
          <p:cNvSpPr>
            <a:spLocks noGrp="1"/>
          </p:cNvSpPr>
          <p:nvPr>
            <p:ph idx="1"/>
          </p:nvPr>
        </p:nvSpPr>
        <p:spPr>
          <a:xfrm>
            <a:off x="4364821" y="5749383"/>
            <a:ext cx="1080120" cy="288031"/>
          </a:xfrm>
        </p:spPr>
        <p:txBody>
          <a:bodyPr/>
          <a:lstStyle/>
          <a:p>
            <a:pPr algn="ctr"/>
            <a:r>
              <a:rPr lang="zh-CN" altLang="en-US" sz="1400" dirty="0">
                <a:latin typeface="黑体" panose="02010609060101010101" pitchFamily="49" charset="-122"/>
                <a:ea typeface="黑体" panose="02010609060101010101" pitchFamily="49" charset="-122"/>
              </a:rPr>
              <a:t>步骤</a:t>
            </a:r>
            <a:r>
              <a:rPr lang="en-US" altLang="zh-CN" sz="1400" dirty="0">
                <a:latin typeface="黑体" panose="02010609060101010101" pitchFamily="49" charset="-122"/>
                <a:ea typeface="黑体" panose="02010609060101010101" pitchFamily="49" charset="-122"/>
              </a:rPr>
              <a:t>1</a:t>
            </a:r>
            <a:endParaRPr lang="zh-CN" altLang="en-US" sz="1400" dirty="0">
              <a:latin typeface="黑体" panose="02010609060101010101" pitchFamily="49" charset="-122"/>
              <a:ea typeface="黑体" panose="02010609060101010101" pitchFamily="49" charset="-122"/>
            </a:endParaRPr>
          </a:p>
        </p:txBody>
      </p:sp>
      <p:sp>
        <p:nvSpPr>
          <p:cNvPr id="3" name="标题 2">
            <a:extLst>
              <a:ext uri="{FF2B5EF4-FFF2-40B4-BE49-F238E27FC236}">
                <a16:creationId xmlns:a16="http://schemas.microsoft.com/office/drawing/2014/main" id="{00B469D0-A3E3-4B40-B2E0-39395C3012BA}"/>
              </a:ext>
            </a:extLst>
          </p:cNvPr>
          <p:cNvSpPr>
            <a:spLocks noGrp="1"/>
          </p:cNvSpPr>
          <p:nvPr>
            <p:ph type="title"/>
          </p:nvPr>
        </p:nvSpPr>
        <p:spPr/>
        <p:txBody>
          <a:bodyPr/>
          <a:lstStyle/>
          <a:p>
            <a:r>
              <a:rPr lang="zh-CN" altLang="en-US" dirty="0"/>
              <a:t>生成式对抗网络</a:t>
            </a:r>
            <a:r>
              <a:rPr lang="en-US" altLang="zh-CN" dirty="0"/>
              <a:t>(GAN)</a:t>
            </a:r>
            <a:r>
              <a:rPr lang="zh-CN" altLang="en-US" dirty="0"/>
              <a:t>的构建</a:t>
            </a:r>
          </a:p>
        </p:txBody>
      </p:sp>
      <p:sp>
        <p:nvSpPr>
          <p:cNvPr id="4" name="灯片编号占位符 3">
            <a:extLst>
              <a:ext uri="{FF2B5EF4-FFF2-40B4-BE49-F238E27FC236}">
                <a16:creationId xmlns:a16="http://schemas.microsoft.com/office/drawing/2014/main" id="{AA1DAA4B-58D1-405F-B522-F1CBF7D0E8E0}"/>
              </a:ext>
            </a:extLst>
          </p:cNvPr>
          <p:cNvSpPr>
            <a:spLocks noGrp="1"/>
          </p:cNvSpPr>
          <p:nvPr>
            <p:ph type="sldNum" sz="quarter" idx="10"/>
          </p:nvPr>
        </p:nvSpPr>
        <p:spPr/>
        <p:txBody>
          <a:bodyPr/>
          <a:lstStyle/>
          <a:p>
            <a:pPr>
              <a:defRPr/>
            </a:pPr>
            <a:fld id="{2D69A2CD-25BC-43DA-B105-2E77398D9AAF}" type="slidenum">
              <a:rPr lang="zh-CN" altLang="en-US" smtClean="0"/>
              <a:t>4</a:t>
            </a:fld>
            <a:endParaRPr lang="zh-CN" altLang="en-US"/>
          </a:p>
        </p:txBody>
      </p:sp>
      <p:sp>
        <p:nvSpPr>
          <p:cNvPr id="5" name="流程图: 接点 4">
            <a:extLst>
              <a:ext uri="{FF2B5EF4-FFF2-40B4-BE49-F238E27FC236}">
                <a16:creationId xmlns:a16="http://schemas.microsoft.com/office/drawing/2014/main" id="{185781EF-5118-4662-A929-FCDACCCC05BD}"/>
              </a:ext>
            </a:extLst>
          </p:cNvPr>
          <p:cNvSpPr/>
          <p:nvPr/>
        </p:nvSpPr>
        <p:spPr>
          <a:xfrm>
            <a:off x="1916549" y="5029303"/>
            <a:ext cx="576064" cy="5760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tx1"/>
                </a:solidFill>
              </a:rPr>
              <a:t>G</a:t>
            </a:r>
            <a:endParaRPr lang="zh-CN" altLang="en-US" dirty="0">
              <a:solidFill>
                <a:schemeClr val="tx1"/>
              </a:solidFill>
            </a:endParaRPr>
          </a:p>
        </p:txBody>
      </p:sp>
      <p:sp>
        <p:nvSpPr>
          <p:cNvPr id="6" name="矩形 5">
            <a:extLst>
              <a:ext uri="{FF2B5EF4-FFF2-40B4-BE49-F238E27FC236}">
                <a16:creationId xmlns:a16="http://schemas.microsoft.com/office/drawing/2014/main" id="{7F2DAD1C-BA80-4878-936C-FC56083EDB79}"/>
              </a:ext>
            </a:extLst>
          </p:cNvPr>
          <p:cNvSpPr/>
          <p:nvPr/>
        </p:nvSpPr>
        <p:spPr>
          <a:xfrm>
            <a:off x="1907704" y="4077072"/>
            <a:ext cx="576064" cy="5760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real</a:t>
            </a:r>
            <a:endParaRPr lang="zh-CN" altLang="en-US" dirty="0"/>
          </a:p>
        </p:txBody>
      </p:sp>
      <p:cxnSp>
        <p:nvCxnSpPr>
          <p:cNvPr id="8" name="直接箭头连接符 7">
            <a:extLst>
              <a:ext uri="{FF2B5EF4-FFF2-40B4-BE49-F238E27FC236}">
                <a16:creationId xmlns:a16="http://schemas.microsoft.com/office/drawing/2014/main" id="{E618DE11-76A3-4D8D-B3D8-9A92775E6223}"/>
              </a:ext>
            </a:extLst>
          </p:cNvPr>
          <p:cNvCxnSpPr>
            <a:cxnSpLocks/>
            <a:stCxn id="6" idx="3"/>
          </p:cNvCxnSpPr>
          <p:nvPr/>
        </p:nvCxnSpPr>
        <p:spPr>
          <a:xfrm>
            <a:off x="2483768" y="4365104"/>
            <a:ext cx="2673141" cy="288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流程图: 接点 9">
            <a:extLst>
              <a:ext uri="{FF2B5EF4-FFF2-40B4-BE49-F238E27FC236}">
                <a16:creationId xmlns:a16="http://schemas.microsoft.com/office/drawing/2014/main" id="{1F3A0F87-37CA-4F2B-87D5-32C4E61FF5D2}"/>
              </a:ext>
            </a:extLst>
          </p:cNvPr>
          <p:cNvSpPr/>
          <p:nvPr/>
        </p:nvSpPr>
        <p:spPr>
          <a:xfrm>
            <a:off x="5084901" y="4553187"/>
            <a:ext cx="576064" cy="5760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11" name="流程图: 决策 10">
            <a:extLst>
              <a:ext uri="{FF2B5EF4-FFF2-40B4-BE49-F238E27FC236}">
                <a16:creationId xmlns:a16="http://schemas.microsoft.com/office/drawing/2014/main" id="{E90BC403-B803-4AF9-922F-6218C0903448}"/>
              </a:ext>
            </a:extLst>
          </p:cNvPr>
          <p:cNvSpPr/>
          <p:nvPr/>
        </p:nvSpPr>
        <p:spPr>
          <a:xfrm>
            <a:off x="6589773" y="4553187"/>
            <a:ext cx="1080120" cy="5760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loss</a:t>
            </a:r>
            <a:endParaRPr lang="zh-CN" altLang="en-US" dirty="0"/>
          </a:p>
        </p:txBody>
      </p:sp>
      <p:cxnSp>
        <p:nvCxnSpPr>
          <p:cNvPr id="13" name="直接箭头连接符 12">
            <a:extLst>
              <a:ext uri="{FF2B5EF4-FFF2-40B4-BE49-F238E27FC236}">
                <a16:creationId xmlns:a16="http://schemas.microsoft.com/office/drawing/2014/main" id="{3BDBEC1B-3D1F-4700-8C1A-A12AF9BD0910}"/>
              </a:ext>
            </a:extLst>
          </p:cNvPr>
          <p:cNvCxnSpPr>
            <a:cxnSpLocks/>
            <a:stCxn id="10" idx="6"/>
            <a:endCxn id="11" idx="1"/>
          </p:cNvCxnSpPr>
          <p:nvPr/>
        </p:nvCxnSpPr>
        <p:spPr>
          <a:xfrm>
            <a:off x="5660965" y="4841219"/>
            <a:ext cx="928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连接符: 曲线 16">
            <a:extLst>
              <a:ext uri="{FF2B5EF4-FFF2-40B4-BE49-F238E27FC236}">
                <a16:creationId xmlns:a16="http://schemas.microsoft.com/office/drawing/2014/main" id="{5362E5DB-8CA6-4DF8-81E4-4F2239A2D664}"/>
              </a:ext>
            </a:extLst>
          </p:cNvPr>
          <p:cNvCxnSpPr>
            <a:cxnSpLocks/>
            <a:stCxn id="11" idx="0"/>
            <a:endCxn id="10" idx="7"/>
          </p:cNvCxnSpPr>
          <p:nvPr/>
        </p:nvCxnSpPr>
        <p:spPr>
          <a:xfrm rot="16200000" flipH="1" flipV="1">
            <a:off x="6311036" y="3818752"/>
            <a:ext cx="84363" cy="1553231"/>
          </a:xfrm>
          <a:prstGeom prst="curvedConnector3">
            <a:avLst>
              <a:gd name="adj1" fmla="val -270972"/>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A24A6E56-06A4-4CE4-A119-D2F8B3290A7A}"/>
              </a:ext>
            </a:extLst>
          </p:cNvPr>
          <p:cNvSpPr txBox="1"/>
          <p:nvPr/>
        </p:nvSpPr>
        <p:spPr>
          <a:xfrm>
            <a:off x="5948997" y="4021191"/>
            <a:ext cx="936104" cy="307777"/>
          </a:xfrm>
          <a:prstGeom prst="rect">
            <a:avLst/>
          </a:prstGeom>
          <a:noFill/>
        </p:spPr>
        <p:txBody>
          <a:bodyPr wrap="square" rtlCol="0">
            <a:spAutoFit/>
          </a:bodyPr>
          <a:lstStyle/>
          <a:p>
            <a:pPr algn="ctr"/>
            <a:r>
              <a:rPr lang="zh-CN" altLang="en-US" sz="1400" dirty="0"/>
              <a:t>更新</a:t>
            </a:r>
          </a:p>
        </p:txBody>
      </p:sp>
      <p:sp>
        <p:nvSpPr>
          <p:cNvPr id="28" name="文本框 27">
            <a:extLst>
              <a:ext uri="{FF2B5EF4-FFF2-40B4-BE49-F238E27FC236}">
                <a16:creationId xmlns:a16="http://schemas.microsoft.com/office/drawing/2014/main" id="{54980F61-71DB-4B20-B3C9-A833EA396D1C}"/>
              </a:ext>
            </a:extLst>
          </p:cNvPr>
          <p:cNvSpPr txBox="1"/>
          <p:nvPr/>
        </p:nvSpPr>
        <p:spPr>
          <a:xfrm>
            <a:off x="738423" y="1485936"/>
            <a:ext cx="7866621" cy="2246769"/>
          </a:xfrm>
          <a:prstGeom prst="rect">
            <a:avLst/>
          </a:prstGeom>
          <a:noFill/>
        </p:spPr>
        <p:txBody>
          <a:bodyPr wrap="square" rtlCol="0">
            <a:spAutoFit/>
          </a:bodyPr>
          <a:lstStyle/>
          <a:p>
            <a:r>
              <a:rPr lang="en-US" altLang="zh-CN" sz="2000" dirty="0">
                <a:latin typeface="宋体" panose="02010600030101010101" pitchFamily="2" charset="-122"/>
              </a:rPr>
              <a:t>GAN</a:t>
            </a:r>
            <a:r>
              <a:rPr lang="zh-CN" altLang="en-US" sz="2000" dirty="0">
                <a:latin typeface="宋体" panose="02010600030101010101" pitchFamily="2" charset="-122"/>
              </a:rPr>
              <a:t>的整个流程如下：</a:t>
            </a:r>
            <a:endParaRPr lang="en-US" altLang="zh-CN" sz="2000" dirty="0">
              <a:latin typeface="宋体" panose="02010600030101010101" pitchFamily="2" charset="-122"/>
            </a:endParaRPr>
          </a:p>
          <a:p>
            <a:r>
              <a:rPr lang="en-US" altLang="zh-CN" sz="2000" dirty="0">
                <a:latin typeface="宋体" panose="02010600030101010101" pitchFamily="2" charset="-122"/>
              </a:rPr>
              <a:t>1</a:t>
            </a:r>
            <a:r>
              <a:rPr lang="zh-CN" altLang="en-US" sz="2000" dirty="0">
                <a:latin typeface="宋体" panose="02010600030101010101" pitchFamily="2" charset="-122"/>
              </a:rPr>
              <a:t>、先输入真实数据让判别器学习，真实数据对应的标签是</a:t>
            </a:r>
            <a:r>
              <a:rPr lang="en-US" altLang="zh-CN" sz="2000" dirty="0">
                <a:latin typeface="宋体" panose="02010600030101010101" pitchFamily="2" charset="-122"/>
              </a:rPr>
              <a:t>1</a:t>
            </a:r>
            <a:r>
              <a:rPr lang="zh-CN" altLang="en-US" sz="2000" dirty="0">
                <a:latin typeface="宋体" panose="02010600030101010101" pitchFamily="2" charset="-122"/>
              </a:rPr>
              <a:t>。</a:t>
            </a:r>
            <a:endParaRPr lang="en-US" altLang="zh-CN" sz="2000" dirty="0">
              <a:latin typeface="宋体" panose="02010600030101010101" pitchFamily="2" charset="-122"/>
            </a:endParaRPr>
          </a:p>
          <a:p>
            <a:r>
              <a:rPr lang="en-US" altLang="zh-CN" sz="2000" dirty="0">
                <a:latin typeface="宋体" panose="02010600030101010101" pitchFamily="2" charset="-122"/>
              </a:rPr>
              <a:t>2</a:t>
            </a:r>
            <a:r>
              <a:rPr lang="zh-CN" altLang="en-US" sz="2000" dirty="0">
                <a:latin typeface="宋体" panose="02010600030101010101" pitchFamily="2" charset="-122"/>
              </a:rPr>
              <a:t>、在随机生成一个种子传入生成器生成数据让判别器学习，判别器要识别数据对应的标签为</a:t>
            </a:r>
            <a:r>
              <a:rPr lang="en-US" altLang="zh-CN" sz="2000" dirty="0">
                <a:latin typeface="宋体" panose="02010600030101010101" pitchFamily="2" charset="-122"/>
              </a:rPr>
              <a:t>0</a:t>
            </a:r>
            <a:r>
              <a:rPr lang="zh-CN" altLang="en-US" sz="2000" dirty="0">
                <a:latin typeface="宋体" panose="02010600030101010101" pitchFamily="2" charset="-122"/>
              </a:rPr>
              <a:t>，即为假数据，此时</a:t>
            </a:r>
            <a:r>
              <a:rPr lang="en-US" altLang="zh-CN" sz="2000" dirty="0">
                <a:latin typeface="宋体" panose="02010600030101010101" pitchFamily="2" charset="-122"/>
              </a:rPr>
              <a:t>loss</a:t>
            </a:r>
            <a:r>
              <a:rPr lang="zh-CN" altLang="en-US" sz="2000" dirty="0">
                <a:latin typeface="宋体" panose="02010600030101010101" pitchFamily="2" charset="-122"/>
              </a:rPr>
              <a:t>不更新生成器，仅传回判别器。</a:t>
            </a:r>
            <a:endParaRPr lang="en-US" altLang="zh-CN" sz="2000" dirty="0">
              <a:latin typeface="宋体" panose="02010600030101010101" pitchFamily="2" charset="-122"/>
            </a:endParaRPr>
          </a:p>
          <a:p>
            <a:r>
              <a:rPr lang="en-US" altLang="zh-CN" sz="2000" dirty="0">
                <a:latin typeface="宋体" panose="02010600030101010101" pitchFamily="2" charset="-122"/>
              </a:rPr>
              <a:t>3</a:t>
            </a:r>
            <a:r>
              <a:rPr lang="zh-CN" altLang="en-US" sz="2000" dirty="0">
                <a:latin typeface="宋体" panose="02010600030101010101" pitchFamily="2" charset="-122"/>
              </a:rPr>
              <a:t>、最后让生成器生成数据，将数据传给判别器，此时判别器识别数据对应标签为</a:t>
            </a:r>
            <a:r>
              <a:rPr lang="en-US" altLang="zh-CN" sz="2000" dirty="0">
                <a:latin typeface="宋体" panose="02010600030101010101" pitchFamily="2" charset="-122"/>
              </a:rPr>
              <a:t>1</a:t>
            </a:r>
            <a:r>
              <a:rPr lang="zh-CN" altLang="en-US" sz="2000" dirty="0">
                <a:latin typeface="宋体" panose="02010600030101010101" pitchFamily="2" charset="-122"/>
              </a:rPr>
              <a:t>，，此时的</a:t>
            </a:r>
            <a:r>
              <a:rPr lang="en-US" altLang="zh-CN" sz="2000" dirty="0">
                <a:latin typeface="宋体" panose="02010600030101010101" pitchFamily="2" charset="-122"/>
              </a:rPr>
              <a:t>loss</a:t>
            </a:r>
            <a:r>
              <a:rPr lang="zh-CN" altLang="en-US" sz="2000" dirty="0">
                <a:latin typeface="宋体" panose="02010600030101010101" pitchFamily="2" charset="-122"/>
              </a:rPr>
              <a:t>不更新判别器，更新生成器。</a:t>
            </a:r>
          </a:p>
        </p:txBody>
      </p:sp>
    </p:spTree>
    <p:extLst>
      <p:ext uri="{BB962C8B-B14F-4D97-AF65-F5344CB8AC3E}">
        <p14:creationId xmlns:p14="http://schemas.microsoft.com/office/powerpoint/2010/main" val="4665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67FC7C-FCE2-4F65-839A-44C93E4777E8}"/>
              </a:ext>
            </a:extLst>
          </p:cNvPr>
          <p:cNvSpPr>
            <a:spLocks noGrp="1"/>
          </p:cNvSpPr>
          <p:nvPr>
            <p:ph idx="1"/>
          </p:nvPr>
        </p:nvSpPr>
        <p:spPr>
          <a:xfrm>
            <a:off x="4358139" y="3054576"/>
            <a:ext cx="768439" cy="306938"/>
          </a:xfrm>
        </p:spPr>
        <p:txBody>
          <a:bodyPr/>
          <a:lstStyle/>
          <a:p>
            <a:pPr algn="ctr"/>
            <a:r>
              <a:rPr lang="zh-CN" altLang="en-US" sz="1400" dirty="0">
                <a:latin typeface="黑体" panose="02010609060101010101" pitchFamily="49" charset="-122"/>
                <a:ea typeface="黑体" panose="02010609060101010101" pitchFamily="49" charset="-122"/>
              </a:rPr>
              <a:t>步骤</a:t>
            </a:r>
            <a:r>
              <a:rPr lang="en-US" altLang="zh-CN" sz="1400" dirty="0">
                <a:latin typeface="黑体" panose="02010609060101010101" pitchFamily="49" charset="-122"/>
                <a:ea typeface="黑体" panose="02010609060101010101" pitchFamily="49" charset="-122"/>
              </a:rPr>
              <a:t>2</a:t>
            </a:r>
            <a:endParaRPr lang="zh-CN" altLang="en-US" sz="1400" dirty="0">
              <a:latin typeface="黑体" panose="02010609060101010101" pitchFamily="49" charset="-122"/>
              <a:ea typeface="黑体" panose="02010609060101010101" pitchFamily="49" charset="-122"/>
            </a:endParaRPr>
          </a:p>
        </p:txBody>
      </p:sp>
      <p:sp>
        <p:nvSpPr>
          <p:cNvPr id="3" name="标题 2">
            <a:extLst>
              <a:ext uri="{FF2B5EF4-FFF2-40B4-BE49-F238E27FC236}">
                <a16:creationId xmlns:a16="http://schemas.microsoft.com/office/drawing/2014/main" id="{3DDC5282-8BAA-4A7E-8302-6538B23EDD02}"/>
              </a:ext>
            </a:extLst>
          </p:cNvPr>
          <p:cNvSpPr>
            <a:spLocks noGrp="1"/>
          </p:cNvSpPr>
          <p:nvPr>
            <p:ph type="title"/>
          </p:nvPr>
        </p:nvSpPr>
        <p:spPr/>
        <p:txBody>
          <a:bodyPr/>
          <a:lstStyle/>
          <a:p>
            <a:r>
              <a:rPr lang="zh-CN" altLang="en-US" dirty="0"/>
              <a:t>生成式对抗网络</a:t>
            </a:r>
            <a:r>
              <a:rPr lang="en-US" altLang="zh-CN" dirty="0"/>
              <a:t>(GAN)</a:t>
            </a:r>
            <a:r>
              <a:rPr lang="zh-CN" altLang="en-US" dirty="0"/>
              <a:t>的构建</a:t>
            </a:r>
          </a:p>
        </p:txBody>
      </p:sp>
      <p:sp>
        <p:nvSpPr>
          <p:cNvPr id="4" name="灯片编号占位符 3">
            <a:extLst>
              <a:ext uri="{FF2B5EF4-FFF2-40B4-BE49-F238E27FC236}">
                <a16:creationId xmlns:a16="http://schemas.microsoft.com/office/drawing/2014/main" id="{12BBC9C5-6642-4ABB-A1D3-9E3C9DC62C29}"/>
              </a:ext>
            </a:extLst>
          </p:cNvPr>
          <p:cNvSpPr>
            <a:spLocks noGrp="1"/>
          </p:cNvSpPr>
          <p:nvPr>
            <p:ph type="sldNum" sz="quarter" idx="10"/>
          </p:nvPr>
        </p:nvSpPr>
        <p:spPr/>
        <p:txBody>
          <a:bodyPr/>
          <a:lstStyle/>
          <a:p>
            <a:pPr>
              <a:defRPr/>
            </a:pPr>
            <a:fld id="{2D69A2CD-25BC-43DA-B105-2E77398D9AAF}" type="slidenum">
              <a:rPr lang="zh-CN" altLang="en-US" smtClean="0"/>
              <a:t>5</a:t>
            </a:fld>
            <a:endParaRPr lang="zh-CN" altLang="en-US"/>
          </a:p>
        </p:txBody>
      </p:sp>
      <p:sp>
        <p:nvSpPr>
          <p:cNvPr id="5" name="流程图: 接点 4">
            <a:extLst>
              <a:ext uri="{FF2B5EF4-FFF2-40B4-BE49-F238E27FC236}">
                <a16:creationId xmlns:a16="http://schemas.microsoft.com/office/drawing/2014/main" id="{31DF5FCE-9973-446B-B0BE-B203A60C1F35}"/>
              </a:ext>
            </a:extLst>
          </p:cNvPr>
          <p:cNvSpPr/>
          <p:nvPr/>
        </p:nvSpPr>
        <p:spPr>
          <a:xfrm>
            <a:off x="1670194" y="2462755"/>
            <a:ext cx="576064" cy="5760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tx1"/>
                </a:solidFill>
              </a:rPr>
              <a:t>G</a:t>
            </a:r>
            <a:endParaRPr lang="zh-CN" altLang="en-US" dirty="0">
              <a:solidFill>
                <a:schemeClr val="tx1"/>
              </a:solidFill>
            </a:endParaRPr>
          </a:p>
        </p:txBody>
      </p:sp>
      <p:sp>
        <p:nvSpPr>
          <p:cNvPr id="6" name="矩形 5">
            <a:extLst>
              <a:ext uri="{FF2B5EF4-FFF2-40B4-BE49-F238E27FC236}">
                <a16:creationId xmlns:a16="http://schemas.microsoft.com/office/drawing/2014/main" id="{CC4E753A-41F6-4C9A-BE91-336BE3E5CC80}"/>
              </a:ext>
            </a:extLst>
          </p:cNvPr>
          <p:cNvSpPr/>
          <p:nvPr/>
        </p:nvSpPr>
        <p:spPr>
          <a:xfrm>
            <a:off x="1661349" y="1510524"/>
            <a:ext cx="576064" cy="5760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real</a:t>
            </a:r>
            <a:endParaRPr lang="zh-CN" altLang="en-US" dirty="0"/>
          </a:p>
        </p:txBody>
      </p:sp>
      <p:cxnSp>
        <p:nvCxnSpPr>
          <p:cNvPr id="7" name="直接箭头连接符 6">
            <a:extLst>
              <a:ext uri="{FF2B5EF4-FFF2-40B4-BE49-F238E27FC236}">
                <a16:creationId xmlns:a16="http://schemas.microsoft.com/office/drawing/2014/main" id="{9564DB56-8F40-4C65-9E55-D434C19F6129}"/>
              </a:ext>
            </a:extLst>
          </p:cNvPr>
          <p:cNvCxnSpPr>
            <a:cxnSpLocks/>
            <a:endCxn id="8" idx="2"/>
          </p:cNvCxnSpPr>
          <p:nvPr/>
        </p:nvCxnSpPr>
        <p:spPr>
          <a:xfrm flipV="1">
            <a:off x="2243069" y="2274671"/>
            <a:ext cx="2595477" cy="476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流程图: 接点 7">
            <a:extLst>
              <a:ext uri="{FF2B5EF4-FFF2-40B4-BE49-F238E27FC236}">
                <a16:creationId xmlns:a16="http://schemas.microsoft.com/office/drawing/2014/main" id="{7BC21BD0-5DA0-41AE-8124-0C2655A8D25D}"/>
              </a:ext>
            </a:extLst>
          </p:cNvPr>
          <p:cNvSpPr/>
          <p:nvPr/>
        </p:nvSpPr>
        <p:spPr>
          <a:xfrm>
            <a:off x="4838546" y="1986639"/>
            <a:ext cx="576064" cy="5760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9" name="流程图: 决策 8">
            <a:extLst>
              <a:ext uri="{FF2B5EF4-FFF2-40B4-BE49-F238E27FC236}">
                <a16:creationId xmlns:a16="http://schemas.microsoft.com/office/drawing/2014/main" id="{727B7073-8955-487E-AEDF-2837977FFA71}"/>
              </a:ext>
            </a:extLst>
          </p:cNvPr>
          <p:cNvSpPr/>
          <p:nvPr/>
        </p:nvSpPr>
        <p:spPr>
          <a:xfrm>
            <a:off x="6343418" y="1986639"/>
            <a:ext cx="1080120" cy="5760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loss</a:t>
            </a:r>
            <a:endParaRPr lang="zh-CN" altLang="en-US" dirty="0"/>
          </a:p>
        </p:txBody>
      </p:sp>
      <p:cxnSp>
        <p:nvCxnSpPr>
          <p:cNvPr id="10" name="直接箭头连接符 9">
            <a:extLst>
              <a:ext uri="{FF2B5EF4-FFF2-40B4-BE49-F238E27FC236}">
                <a16:creationId xmlns:a16="http://schemas.microsoft.com/office/drawing/2014/main" id="{738F333C-9AB3-42ED-A683-758314B6B4CF}"/>
              </a:ext>
            </a:extLst>
          </p:cNvPr>
          <p:cNvCxnSpPr>
            <a:cxnSpLocks/>
            <a:stCxn id="8" idx="6"/>
            <a:endCxn id="9" idx="1"/>
          </p:cNvCxnSpPr>
          <p:nvPr/>
        </p:nvCxnSpPr>
        <p:spPr>
          <a:xfrm>
            <a:off x="5414610" y="2274671"/>
            <a:ext cx="928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连接符: 曲线 10">
            <a:extLst>
              <a:ext uri="{FF2B5EF4-FFF2-40B4-BE49-F238E27FC236}">
                <a16:creationId xmlns:a16="http://schemas.microsoft.com/office/drawing/2014/main" id="{84FFB067-C108-46EB-B5EE-4B55394FF675}"/>
              </a:ext>
            </a:extLst>
          </p:cNvPr>
          <p:cNvCxnSpPr>
            <a:cxnSpLocks/>
            <a:stCxn id="9" idx="0"/>
            <a:endCxn id="8" idx="7"/>
          </p:cNvCxnSpPr>
          <p:nvPr/>
        </p:nvCxnSpPr>
        <p:spPr>
          <a:xfrm rot="16200000" flipH="1" flipV="1">
            <a:off x="6064681" y="1252204"/>
            <a:ext cx="84363" cy="1553231"/>
          </a:xfrm>
          <a:prstGeom prst="curvedConnector3">
            <a:avLst>
              <a:gd name="adj1" fmla="val -270972"/>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5FDC0BAB-938E-4A11-B104-A814FE4DBFEE}"/>
              </a:ext>
            </a:extLst>
          </p:cNvPr>
          <p:cNvSpPr txBox="1"/>
          <p:nvPr/>
        </p:nvSpPr>
        <p:spPr>
          <a:xfrm>
            <a:off x="5702642" y="1454643"/>
            <a:ext cx="936104" cy="307777"/>
          </a:xfrm>
          <a:prstGeom prst="rect">
            <a:avLst/>
          </a:prstGeom>
          <a:noFill/>
        </p:spPr>
        <p:txBody>
          <a:bodyPr wrap="square" rtlCol="0">
            <a:spAutoFit/>
          </a:bodyPr>
          <a:lstStyle/>
          <a:p>
            <a:pPr algn="ctr"/>
            <a:r>
              <a:rPr lang="zh-CN" altLang="en-US" sz="1400" dirty="0"/>
              <a:t>更新</a:t>
            </a:r>
          </a:p>
        </p:txBody>
      </p:sp>
      <p:sp>
        <p:nvSpPr>
          <p:cNvPr id="22" name="内容占位符 1">
            <a:extLst>
              <a:ext uri="{FF2B5EF4-FFF2-40B4-BE49-F238E27FC236}">
                <a16:creationId xmlns:a16="http://schemas.microsoft.com/office/drawing/2014/main" id="{822906B2-614C-4E72-8367-96C3462976BB}"/>
              </a:ext>
            </a:extLst>
          </p:cNvPr>
          <p:cNvSpPr txBox="1">
            <a:spLocks/>
          </p:cNvSpPr>
          <p:nvPr/>
        </p:nvSpPr>
        <p:spPr bwMode="auto">
          <a:xfrm>
            <a:off x="4346146" y="5401937"/>
            <a:ext cx="768439" cy="3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Times New Roman" panose="02020603050405020304" pitchFamily="18" charset="0"/>
              </a:defRPr>
            </a:lvl1pPr>
            <a:lvl2pPr marL="4572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2pPr>
            <a:lvl3pPr marL="9144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3pPr>
            <a:lvl4pPr marL="13716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4pPr>
            <a:lvl5pPr marL="18288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gn="ctr"/>
            <a:r>
              <a:rPr lang="zh-CN" altLang="en-US" sz="1400" dirty="0">
                <a:latin typeface="黑体" panose="02010609060101010101" pitchFamily="49" charset="-122"/>
                <a:ea typeface="黑体" panose="02010609060101010101" pitchFamily="49" charset="-122"/>
              </a:rPr>
              <a:t>步骤</a:t>
            </a:r>
            <a:r>
              <a:rPr lang="en-US" altLang="zh-CN" sz="1400" dirty="0">
                <a:latin typeface="黑体" panose="02010609060101010101" pitchFamily="49" charset="-122"/>
                <a:ea typeface="黑体" panose="02010609060101010101" pitchFamily="49" charset="-122"/>
              </a:rPr>
              <a:t>3</a:t>
            </a:r>
            <a:endParaRPr lang="zh-CN" altLang="en-US" sz="1400" dirty="0">
              <a:latin typeface="黑体" panose="02010609060101010101" pitchFamily="49" charset="-122"/>
              <a:ea typeface="黑体" panose="02010609060101010101" pitchFamily="49" charset="-122"/>
            </a:endParaRPr>
          </a:p>
        </p:txBody>
      </p:sp>
      <p:sp>
        <p:nvSpPr>
          <p:cNvPr id="23" name="流程图: 接点 22">
            <a:extLst>
              <a:ext uri="{FF2B5EF4-FFF2-40B4-BE49-F238E27FC236}">
                <a16:creationId xmlns:a16="http://schemas.microsoft.com/office/drawing/2014/main" id="{C7BFF237-1426-4B37-9F4B-6F10BCB3C5CF}"/>
              </a:ext>
            </a:extLst>
          </p:cNvPr>
          <p:cNvSpPr/>
          <p:nvPr/>
        </p:nvSpPr>
        <p:spPr>
          <a:xfrm>
            <a:off x="1658201" y="4810116"/>
            <a:ext cx="576064" cy="5760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tx1"/>
                </a:solidFill>
              </a:rPr>
              <a:t>G</a:t>
            </a:r>
            <a:endParaRPr lang="zh-CN" altLang="en-US" dirty="0">
              <a:solidFill>
                <a:schemeClr val="tx1"/>
              </a:solidFill>
            </a:endParaRPr>
          </a:p>
        </p:txBody>
      </p:sp>
      <p:sp>
        <p:nvSpPr>
          <p:cNvPr id="24" name="矩形 23">
            <a:extLst>
              <a:ext uri="{FF2B5EF4-FFF2-40B4-BE49-F238E27FC236}">
                <a16:creationId xmlns:a16="http://schemas.microsoft.com/office/drawing/2014/main" id="{65246CD2-C679-42C9-B529-0C238DEA9B80}"/>
              </a:ext>
            </a:extLst>
          </p:cNvPr>
          <p:cNvSpPr/>
          <p:nvPr/>
        </p:nvSpPr>
        <p:spPr>
          <a:xfrm>
            <a:off x="1649356" y="3857885"/>
            <a:ext cx="576064" cy="5760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real</a:t>
            </a:r>
            <a:endParaRPr lang="zh-CN" altLang="en-US" dirty="0"/>
          </a:p>
        </p:txBody>
      </p:sp>
      <p:cxnSp>
        <p:nvCxnSpPr>
          <p:cNvPr id="25" name="直接箭头连接符 24">
            <a:extLst>
              <a:ext uri="{FF2B5EF4-FFF2-40B4-BE49-F238E27FC236}">
                <a16:creationId xmlns:a16="http://schemas.microsoft.com/office/drawing/2014/main" id="{8605B61A-431E-4452-9F23-121B08551581}"/>
              </a:ext>
            </a:extLst>
          </p:cNvPr>
          <p:cNvCxnSpPr>
            <a:cxnSpLocks/>
            <a:endCxn id="26" idx="2"/>
          </p:cNvCxnSpPr>
          <p:nvPr/>
        </p:nvCxnSpPr>
        <p:spPr>
          <a:xfrm flipV="1">
            <a:off x="2231076" y="4622032"/>
            <a:ext cx="2595477" cy="476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流程图: 接点 25">
            <a:extLst>
              <a:ext uri="{FF2B5EF4-FFF2-40B4-BE49-F238E27FC236}">
                <a16:creationId xmlns:a16="http://schemas.microsoft.com/office/drawing/2014/main" id="{60392838-F4F6-418F-B67B-EA09B4C2D75C}"/>
              </a:ext>
            </a:extLst>
          </p:cNvPr>
          <p:cNvSpPr/>
          <p:nvPr/>
        </p:nvSpPr>
        <p:spPr>
          <a:xfrm>
            <a:off x="4826553" y="4334000"/>
            <a:ext cx="576064" cy="5760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27" name="流程图: 决策 26">
            <a:extLst>
              <a:ext uri="{FF2B5EF4-FFF2-40B4-BE49-F238E27FC236}">
                <a16:creationId xmlns:a16="http://schemas.microsoft.com/office/drawing/2014/main" id="{63AADEB5-BCEA-43F4-BEAE-C2B95FBD22B5}"/>
              </a:ext>
            </a:extLst>
          </p:cNvPr>
          <p:cNvSpPr/>
          <p:nvPr/>
        </p:nvSpPr>
        <p:spPr>
          <a:xfrm>
            <a:off x="6331425" y="4334000"/>
            <a:ext cx="1080120" cy="5760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loss</a:t>
            </a:r>
            <a:endParaRPr lang="zh-CN" altLang="en-US" dirty="0"/>
          </a:p>
        </p:txBody>
      </p:sp>
      <p:cxnSp>
        <p:nvCxnSpPr>
          <p:cNvPr id="28" name="直接箭头连接符 27">
            <a:extLst>
              <a:ext uri="{FF2B5EF4-FFF2-40B4-BE49-F238E27FC236}">
                <a16:creationId xmlns:a16="http://schemas.microsoft.com/office/drawing/2014/main" id="{FCA3641A-BFD0-4DDA-9584-62BE53074B2E}"/>
              </a:ext>
            </a:extLst>
          </p:cNvPr>
          <p:cNvCxnSpPr>
            <a:cxnSpLocks/>
            <a:stCxn id="26" idx="6"/>
            <a:endCxn id="27" idx="1"/>
          </p:cNvCxnSpPr>
          <p:nvPr/>
        </p:nvCxnSpPr>
        <p:spPr>
          <a:xfrm>
            <a:off x="5402617" y="4622032"/>
            <a:ext cx="928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连接符: 曲线 28">
            <a:extLst>
              <a:ext uri="{FF2B5EF4-FFF2-40B4-BE49-F238E27FC236}">
                <a16:creationId xmlns:a16="http://schemas.microsoft.com/office/drawing/2014/main" id="{FD3D4C4A-8011-417A-ADC4-A03C083E744D}"/>
              </a:ext>
            </a:extLst>
          </p:cNvPr>
          <p:cNvCxnSpPr>
            <a:cxnSpLocks/>
            <a:stCxn id="27" idx="0"/>
            <a:endCxn id="26" idx="0"/>
          </p:cNvCxnSpPr>
          <p:nvPr/>
        </p:nvCxnSpPr>
        <p:spPr>
          <a:xfrm rot="16200000" flipV="1">
            <a:off x="5993035" y="3455550"/>
            <a:ext cx="12700" cy="1756900"/>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AB012F25-1F38-48CE-8C06-41FB0239A4D9}"/>
              </a:ext>
            </a:extLst>
          </p:cNvPr>
          <p:cNvSpPr txBox="1"/>
          <p:nvPr/>
        </p:nvSpPr>
        <p:spPr>
          <a:xfrm>
            <a:off x="5376383" y="3808529"/>
            <a:ext cx="1436971" cy="319847"/>
          </a:xfrm>
          <a:prstGeom prst="rect">
            <a:avLst/>
          </a:prstGeom>
          <a:noFill/>
        </p:spPr>
        <p:txBody>
          <a:bodyPr wrap="square" rtlCol="0">
            <a:spAutoFit/>
          </a:bodyPr>
          <a:lstStyle/>
          <a:p>
            <a:pPr algn="ctr"/>
            <a:r>
              <a:rPr lang="zh-CN" altLang="en-US" sz="1400" dirty="0"/>
              <a:t>返回梯度不更新</a:t>
            </a:r>
          </a:p>
        </p:txBody>
      </p:sp>
      <p:sp>
        <p:nvSpPr>
          <p:cNvPr id="31" name="文本框 30">
            <a:extLst>
              <a:ext uri="{FF2B5EF4-FFF2-40B4-BE49-F238E27FC236}">
                <a16:creationId xmlns:a16="http://schemas.microsoft.com/office/drawing/2014/main" id="{55D22F81-2807-43BF-B90F-DD63AB767C27}"/>
              </a:ext>
            </a:extLst>
          </p:cNvPr>
          <p:cNvSpPr txBox="1"/>
          <p:nvPr/>
        </p:nvSpPr>
        <p:spPr>
          <a:xfrm>
            <a:off x="2756523" y="4077092"/>
            <a:ext cx="1436971" cy="319847"/>
          </a:xfrm>
          <a:prstGeom prst="rect">
            <a:avLst/>
          </a:prstGeom>
          <a:noFill/>
        </p:spPr>
        <p:txBody>
          <a:bodyPr wrap="square" rtlCol="0">
            <a:spAutoFit/>
          </a:bodyPr>
          <a:lstStyle/>
          <a:p>
            <a:pPr algn="ctr"/>
            <a:r>
              <a:rPr lang="zh-CN" altLang="en-US" sz="1400" dirty="0"/>
              <a:t>更新</a:t>
            </a:r>
          </a:p>
        </p:txBody>
      </p:sp>
      <p:cxnSp>
        <p:nvCxnSpPr>
          <p:cNvPr id="33" name="连接符: 曲线 32">
            <a:extLst>
              <a:ext uri="{FF2B5EF4-FFF2-40B4-BE49-F238E27FC236}">
                <a16:creationId xmlns:a16="http://schemas.microsoft.com/office/drawing/2014/main" id="{7011DFC0-96DB-4C4B-A53D-06F99CC5E3CD}"/>
              </a:ext>
            </a:extLst>
          </p:cNvPr>
          <p:cNvCxnSpPr>
            <a:cxnSpLocks/>
            <a:endCxn id="23" idx="0"/>
          </p:cNvCxnSpPr>
          <p:nvPr/>
        </p:nvCxnSpPr>
        <p:spPr>
          <a:xfrm rot="10800000" flipV="1">
            <a:off x="1946233" y="4308070"/>
            <a:ext cx="3189152" cy="50204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879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404DE8-74F7-43A1-AF9B-37526EA3753D}"/>
              </a:ext>
            </a:extLst>
          </p:cNvPr>
          <p:cNvSpPr>
            <a:spLocks noGrp="1"/>
          </p:cNvSpPr>
          <p:nvPr>
            <p:ph idx="1"/>
          </p:nvPr>
        </p:nvSpPr>
        <p:spPr>
          <a:xfrm>
            <a:off x="395536" y="1318911"/>
            <a:ext cx="8569647" cy="2520280"/>
          </a:xfrm>
        </p:spPr>
        <p:txBody>
          <a:bodyPr/>
          <a:lstStyle/>
          <a:p>
            <a:pPr algn="ctr"/>
            <a:r>
              <a:rPr lang="zh-CN" altLang="en-US" sz="2000" dirty="0">
                <a:latin typeface="宋体" panose="02010600030101010101" pitchFamily="2" charset="-122"/>
                <a:ea typeface="宋体" panose="02010600030101010101" pitchFamily="2" charset="-122"/>
              </a:rPr>
              <a:t>域分类器与图像分类器的输入都来自与特征提取器，但是域分类器的目标是最大化域分类损失，混淆目标域数据与源域数据，但是图像分类器的目标是最小化图像分类损失，实现图像的精准分类。那么这就导致特征提取器在进行参数更新时，域分类损失的梯度与图像分类损失梯度方向相反。为了避免像</a:t>
            </a:r>
            <a:r>
              <a:rPr lang="en-US" altLang="zh-CN" sz="2000" dirty="0">
                <a:latin typeface="宋体" panose="02010600030101010101" pitchFamily="2" charset="-122"/>
                <a:ea typeface="宋体" panose="02010600030101010101" pitchFamily="2" charset="-122"/>
              </a:rPr>
              <a:t>GAN</a:t>
            </a:r>
            <a:r>
              <a:rPr lang="zh-CN" altLang="en-US" sz="2000" dirty="0">
                <a:latin typeface="宋体" panose="02010600030101010101" pitchFamily="2" charset="-122"/>
                <a:ea typeface="宋体" panose="02010600030101010101" pitchFamily="2" charset="-122"/>
              </a:rPr>
              <a:t>那样分别固定生成器与鉴别器参数的方式进行分阶段训练，</a:t>
            </a:r>
            <a:r>
              <a:rPr lang="en-US" altLang="zh-CN" sz="2000" dirty="0">
                <a:latin typeface="宋体" panose="02010600030101010101" pitchFamily="2" charset="-122"/>
                <a:ea typeface="宋体" panose="02010600030101010101" pitchFamily="2" charset="-122"/>
              </a:rPr>
              <a:t>DANN</a:t>
            </a:r>
            <a:r>
              <a:rPr lang="zh-CN" altLang="en-US" sz="2000" dirty="0">
                <a:latin typeface="宋体" panose="02010600030101010101" pitchFamily="2" charset="-122"/>
                <a:ea typeface="宋体" panose="02010600030101010101" pitchFamily="2" charset="-122"/>
              </a:rPr>
              <a:t>结构中提出了全新的梯度反转层（</a:t>
            </a:r>
            <a:r>
              <a:rPr lang="en-US" altLang="zh-CN" sz="2000" dirty="0">
                <a:latin typeface="宋体" panose="02010600030101010101" pitchFamily="2" charset="-122"/>
                <a:ea typeface="宋体" panose="02010600030101010101" pitchFamily="2" charset="-122"/>
              </a:rPr>
              <a:t>Gradient Reversal Layer, GRL</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使得在反向传播过程中梯度方向自动取反，在前向传播过程中实现恒等变换，相关数学表示如下式所示</a:t>
            </a:r>
          </a:p>
        </p:txBody>
      </p:sp>
      <p:sp>
        <p:nvSpPr>
          <p:cNvPr id="3" name="标题 2">
            <a:extLst>
              <a:ext uri="{FF2B5EF4-FFF2-40B4-BE49-F238E27FC236}">
                <a16:creationId xmlns:a16="http://schemas.microsoft.com/office/drawing/2014/main" id="{7EC07009-ADB5-4294-812C-B84D25618B00}"/>
              </a:ext>
            </a:extLst>
          </p:cNvPr>
          <p:cNvSpPr>
            <a:spLocks noGrp="1"/>
          </p:cNvSpPr>
          <p:nvPr>
            <p:ph type="title"/>
          </p:nvPr>
        </p:nvSpPr>
        <p:spPr/>
        <p:txBody>
          <a:bodyPr/>
          <a:lstStyle/>
          <a:p>
            <a:r>
              <a:rPr lang="zh-CN" altLang="en-US" dirty="0"/>
              <a:t>梯度反转层（</a:t>
            </a:r>
            <a:r>
              <a:rPr lang="en-US" altLang="zh-CN" dirty="0"/>
              <a:t>GRL</a:t>
            </a:r>
            <a:r>
              <a:rPr lang="zh-CN" altLang="en-US" dirty="0"/>
              <a:t>）</a:t>
            </a:r>
          </a:p>
        </p:txBody>
      </p:sp>
      <p:sp>
        <p:nvSpPr>
          <p:cNvPr id="4" name="灯片编号占位符 3">
            <a:extLst>
              <a:ext uri="{FF2B5EF4-FFF2-40B4-BE49-F238E27FC236}">
                <a16:creationId xmlns:a16="http://schemas.microsoft.com/office/drawing/2014/main" id="{18A1975A-A973-4D11-AA4C-D23494362AE4}"/>
              </a:ext>
            </a:extLst>
          </p:cNvPr>
          <p:cNvSpPr>
            <a:spLocks noGrp="1"/>
          </p:cNvSpPr>
          <p:nvPr>
            <p:ph type="sldNum" sz="quarter" idx="10"/>
          </p:nvPr>
        </p:nvSpPr>
        <p:spPr/>
        <p:txBody>
          <a:bodyPr/>
          <a:lstStyle/>
          <a:p>
            <a:pPr>
              <a:defRPr/>
            </a:pPr>
            <a:fld id="{2D69A2CD-25BC-43DA-B105-2E77398D9AAF}" type="slidenum">
              <a:rPr lang="zh-CN" altLang="en-US" smtClean="0"/>
              <a:t>6</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F4A9F5-97DE-4D36-9A95-14810D922E9B}"/>
                  </a:ext>
                </a:extLst>
              </p:cNvPr>
              <p:cNvSpPr txBox="1"/>
              <p:nvPr/>
            </p:nvSpPr>
            <p:spPr>
              <a:xfrm>
                <a:off x="4042623" y="4365104"/>
                <a:ext cx="10587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R</m:t>
                          </m:r>
                        </m:e>
                        <m:sub>
                          <m:r>
                            <a:rPr lang="zh-CN" altLang="en-US" i="1" smtClean="0">
                              <a:latin typeface="Cambria Math" panose="02040503050406030204" pitchFamily="18" charset="0"/>
                            </a:rPr>
                            <m:t>𝜆</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zh-CN" altLang="en-US" dirty="0"/>
              </a:p>
            </p:txBody>
          </p:sp>
        </mc:Choice>
        <mc:Fallback xmlns="">
          <p:sp>
            <p:nvSpPr>
              <p:cNvPr id="5" name="文本框 4">
                <a:extLst>
                  <a:ext uri="{FF2B5EF4-FFF2-40B4-BE49-F238E27FC236}">
                    <a16:creationId xmlns:a16="http://schemas.microsoft.com/office/drawing/2014/main" id="{AEF4A9F5-97DE-4D36-9A95-14810D922E9B}"/>
                  </a:ext>
                </a:extLst>
              </p:cNvPr>
              <p:cNvSpPr txBox="1">
                <a:spLocks noRot="1" noChangeAspect="1" noMove="1" noResize="1" noEditPoints="1" noAdjustHandles="1" noChangeArrowheads="1" noChangeShapeType="1" noTextEdit="1"/>
              </p:cNvSpPr>
              <p:nvPr/>
            </p:nvSpPr>
            <p:spPr>
              <a:xfrm>
                <a:off x="4042623" y="4365104"/>
                <a:ext cx="1058751" cy="276999"/>
              </a:xfrm>
              <a:prstGeom prst="rect">
                <a:avLst/>
              </a:prstGeom>
              <a:blipFill>
                <a:blip r:embed="rId2"/>
                <a:stretch>
                  <a:fillRect l="-4598" r="-1724"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03C748C-0E0B-4088-93D6-C1C51C2B4F2E}"/>
                  </a:ext>
                </a:extLst>
              </p:cNvPr>
              <p:cNvSpPr txBox="1"/>
              <p:nvPr/>
            </p:nvSpPr>
            <p:spPr>
              <a:xfrm>
                <a:off x="4008351" y="5013176"/>
                <a:ext cx="1127296"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zh-CN" altLang="en-US" b="0" i="1" smtClean="0">
                                  <a:latin typeface="Cambria Math" panose="02040503050406030204" pitchFamily="18" charset="0"/>
                                </a:rPr>
                                <m:t>𝜆</m:t>
                              </m:r>
                            </m:sub>
                          </m:sSub>
                        </m:num>
                        <m:den>
                          <m:r>
                            <a:rPr lang="en-US" altLang="zh-CN" b="0" i="1" smtClean="0">
                              <a:latin typeface="Cambria Math" panose="02040503050406030204" pitchFamily="18" charset="0"/>
                            </a:rPr>
                            <m:t>𝑑𝑥</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𝐼</m:t>
                      </m:r>
                    </m:oMath>
                  </m:oMathPara>
                </a14:m>
                <a:endParaRPr lang="zh-CN" altLang="en-US" dirty="0"/>
              </a:p>
            </p:txBody>
          </p:sp>
        </mc:Choice>
        <mc:Fallback xmlns="">
          <p:sp>
            <p:nvSpPr>
              <p:cNvPr id="6" name="文本框 5">
                <a:extLst>
                  <a:ext uri="{FF2B5EF4-FFF2-40B4-BE49-F238E27FC236}">
                    <a16:creationId xmlns:a16="http://schemas.microsoft.com/office/drawing/2014/main" id="{A03C748C-0E0B-4088-93D6-C1C51C2B4F2E}"/>
                  </a:ext>
                </a:extLst>
              </p:cNvPr>
              <p:cNvSpPr txBox="1">
                <a:spLocks noRot="1" noChangeAspect="1" noMove="1" noResize="1" noEditPoints="1" noAdjustHandles="1" noChangeArrowheads="1" noChangeShapeType="1" noTextEdit="1"/>
              </p:cNvSpPr>
              <p:nvPr/>
            </p:nvSpPr>
            <p:spPr>
              <a:xfrm>
                <a:off x="4008351" y="5013176"/>
                <a:ext cx="1127296" cy="52591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239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DBA1E3B-1452-42D5-9629-B4D64A7A1015}"/>
              </a:ext>
            </a:extLst>
          </p:cNvPr>
          <p:cNvSpPr>
            <a:spLocks noGrp="1"/>
          </p:cNvSpPr>
          <p:nvPr>
            <p:ph idx="1"/>
          </p:nvPr>
        </p:nvSpPr>
        <p:spPr>
          <a:xfrm>
            <a:off x="791580" y="1124743"/>
            <a:ext cx="7525333" cy="1296143"/>
          </a:xfrm>
        </p:spPr>
        <p:txBody>
          <a:bodyPr/>
          <a:lstStyle/>
          <a:p>
            <a:pPr algn="ctr"/>
            <a:r>
              <a:rPr lang="zh-CN" altLang="en-US" sz="2000" dirty="0">
                <a:effectLst/>
                <a:latin typeface="宋体" panose="02010600030101010101" pitchFamily="2" charset="-122"/>
                <a:ea typeface="宋体" panose="02010600030101010101" pitchFamily="2" charset="-122"/>
              </a:rPr>
              <a:t>数据集我选用了平均充电电流降（</a:t>
            </a:r>
            <a:r>
              <a:rPr lang="en-US" altLang="zh-CN" sz="2000" dirty="0">
                <a:effectLst/>
                <a:latin typeface="宋体" panose="02010600030101010101" pitchFamily="2" charset="-122"/>
                <a:ea typeface="宋体" panose="02010600030101010101" pitchFamily="2" charset="-122"/>
              </a:rPr>
              <a:t>ACCD </a:t>
            </a:r>
            <a:r>
              <a:rPr lang="zh-CN" altLang="en-US" sz="2000" dirty="0">
                <a:effectLst/>
                <a:latin typeface="宋体" panose="02010600030101010101" pitchFamily="2" charset="-122"/>
                <a:ea typeface="宋体" panose="02010600030101010101" pitchFamily="2" charset="-122"/>
              </a:rPr>
              <a:t>）、平均充电电压升（</a:t>
            </a:r>
            <a:r>
              <a:rPr lang="en-US" altLang="zh-CN" sz="2000" dirty="0">
                <a:effectLst/>
                <a:latin typeface="宋体" panose="02010600030101010101" pitchFamily="2" charset="-122"/>
                <a:ea typeface="宋体" panose="02010600030101010101" pitchFamily="2" charset="-122"/>
              </a:rPr>
              <a:t>ACVR</a:t>
            </a:r>
            <a:r>
              <a:rPr lang="zh-CN" altLang="en-US" sz="2000" dirty="0">
                <a:effectLst/>
                <a:latin typeface="宋体" panose="02010600030101010101" pitchFamily="2" charset="-122"/>
                <a:ea typeface="宋体" panose="02010600030101010101" pitchFamily="2" charset="-122"/>
              </a:rPr>
              <a:t>）</a:t>
            </a:r>
            <a:r>
              <a:rPr lang="en-US" altLang="zh-CN" sz="2000" dirty="0">
                <a:effectLst/>
                <a:latin typeface="宋体" panose="02010600030101010101" pitchFamily="2" charset="-122"/>
                <a:ea typeface="宋体" panose="02010600030101010101" pitchFamily="2" charset="-122"/>
              </a:rPr>
              <a:t> </a:t>
            </a:r>
            <a:r>
              <a:rPr lang="zh-CN" altLang="en-US" sz="2000" dirty="0">
                <a:effectLst/>
                <a:latin typeface="宋体" panose="02010600030101010101" pitchFamily="2" charset="-122"/>
                <a:ea typeface="宋体" panose="02010600030101010101" pitchFamily="2" charset="-122"/>
              </a:rPr>
              <a:t>、充电电压饱和时间（</a:t>
            </a:r>
            <a:r>
              <a:rPr lang="en-US" altLang="zh-CN" sz="2000" dirty="0">
                <a:effectLst/>
                <a:latin typeface="宋体" panose="02010600030101010101" pitchFamily="2" charset="-122"/>
                <a:ea typeface="宋体" panose="02010600030101010101" pitchFamily="2" charset="-122"/>
              </a:rPr>
              <a:t>STCV </a:t>
            </a:r>
            <a:r>
              <a:rPr lang="zh-CN" altLang="en-US" sz="2000" dirty="0">
                <a:effectLst/>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zh-CN" altLang="en-US" sz="2000" dirty="0">
                <a:effectLst/>
                <a:latin typeface="宋体" panose="02010600030101010101" pitchFamily="2" charset="-122"/>
                <a:ea typeface="宋体" panose="02010600030101010101" pitchFamily="2" charset="-122"/>
              </a:rPr>
              <a:t>等压充电时间（</a:t>
            </a:r>
            <a:r>
              <a:rPr lang="en-US" altLang="zh-CN" sz="2000" dirty="0">
                <a:effectLst/>
                <a:latin typeface="宋体" panose="02010600030101010101" pitchFamily="2" charset="-122"/>
                <a:ea typeface="宋体" panose="02010600030101010101" pitchFamily="2" charset="-122"/>
              </a:rPr>
              <a:t>EVCT</a:t>
            </a:r>
            <a:r>
              <a:rPr lang="zh-CN" altLang="en-US" sz="2000" dirty="0">
                <a:effectLst/>
                <a:latin typeface="宋体" panose="02010600030101010101" pitchFamily="2" charset="-122"/>
                <a:ea typeface="宋体" panose="02010600030101010101" pitchFamily="2" charset="-122"/>
              </a:rPr>
              <a:t>）这四</a:t>
            </a:r>
            <a:r>
              <a:rPr lang="zh-CN" altLang="en-US" sz="2000" dirty="0">
                <a:latin typeface="宋体" panose="02010600030101010101" pitchFamily="2" charset="-122"/>
                <a:ea typeface="宋体" panose="02010600030101010101" pitchFamily="2" charset="-122"/>
              </a:rPr>
              <a:t>项数据作为特征来预测容量，下表为四个特征与</a:t>
            </a:r>
            <a:r>
              <a:rPr lang="en-US" altLang="zh-CN" sz="2000" dirty="0">
                <a:latin typeface="宋体" panose="02010600030101010101" pitchFamily="2" charset="-122"/>
                <a:ea typeface="宋体" panose="02010600030101010101" pitchFamily="2" charset="-122"/>
              </a:rPr>
              <a:t>B5</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B6</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B7</a:t>
            </a:r>
            <a:r>
              <a:rPr lang="zh-CN" altLang="en-US" sz="2000" dirty="0">
                <a:latin typeface="宋体" panose="02010600030101010101" pitchFamily="2" charset="-122"/>
                <a:ea typeface="宋体" panose="02010600030101010101" pitchFamily="2" charset="-122"/>
              </a:rPr>
              <a:t>电池容量的</a:t>
            </a:r>
            <a:r>
              <a:rPr lang="en-US" altLang="zh-CN" sz="2000" dirty="0">
                <a:latin typeface="宋体" panose="02010600030101010101" pitchFamily="2" charset="-122"/>
                <a:ea typeface="宋体" panose="02010600030101010101" pitchFamily="2" charset="-122"/>
              </a:rPr>
              <a:t>Pearson</a:t>
            </a:r>
            <a:r>
              <a:rPr lang="zh-CN" altLang="en-US" sz="2000" dirty="0">
                <a:latin typeface="宋体" panose="02010600030101010101" pitchFamily="2" charset="-122"/>
                <a:ea typeface="宋体" panose="02010600030101010101" pitchFamily="2" charset="-122"/>
              </a:rPr>
              <a:t>相关性，从表格可以看出四个特征与容量的相关性都很强</a:t>
            </a:r>
            <a:r>
              <a:rPr lang="zh-CN" altLang="en-US" sz="2000" dirty="0">
                <a:effectLst/>
                <a:latin typeface="宋体" panose="02010600030101010101" pitchFamily="2" charset="-122"/>
                <a:ea typeface="宋体" panose="02010600030101010101" pitchFamily="2" charset="-122"/>
              </a:rPr>
              <a:t>。</a:t>
            </a:r>
            <a:r>
              <a:rPr lang="zh-CN" altLang="en-US" sz="2000" dirty="0">
                <a:effectLst/>
                <a:latin typeface="宋体" panose="02010600030101010101" pitchFamily="2" charset="-122"/>
                <a:ea typeface="宋体" panose="02010600030101010101" pitchFamily="2" charset="-122"/>
                <a:hlinkClick r:id="rId3" action="ppaction://hlinkfile"/>
              </a:rPr>
              <a:t>论文</a:t>
            </a:r>
            <a:endParaRPr lang="zh-CN" altLang="en-US" sz="2000" dirty="0">
              <a:effectLst/>
              <a:latin typeface="宋体" panose="02010600030101010101" pitchFamily="2" charset="-122"/>
              <a:ea typeface="宋体" panose="02010600030101010101" pitchFamily="2" charset="-122"/>
            </a:endParaRPr>
          </a:p>
        </p:txBody>
      </p:sp>
      <p:sp>
        <p:nvSpPr>
          <p:cNvPr id="3" name="标题 2">
            <a:extLst>
              <a:ext uri="{FF2B5EF4-FFF2-40B4-BE49-F238E27FC236}">
                <a16:creationId xmlns:a16="http://schemas.microsoft.com/office/drawing/2014/main" id="{EC740A4D-2E36-466B-A21A-A91E90E32F7A}"/>
              </a:ext>
            </a:extLst>
          </p:cNvPr>
          <p:cNvSpPr>
            <a:spLocks noGrp="1"/>
          </p:cNvSpPr>
          <p:nvPr>
            <p:ph type="title"/>
          </p:nvPr>
        </p:nvSpPr>
        <p:spPr/>
        <p:txBody>
          <a:bodyPr/>
          <a:lstStyle/>
          <a:p>
            <a:r>
              <a:rPr lang="zh-CN" altLang="en-US" dirty="0"/>
              <a:t>数据集的选取</a:t>
            </a:r>
          </a:p>
        </p:txBody>
      </p:sp>
      <p:sp>
        <p:nvSpPr>
          <p:cNvPr id="4" name="灯片编号占位符 3">
            <a:extLst>
              <a:ext uri="{FF2B5EF4-FFF2-40B4-BE49-F238E27FC236}">
                <a16:creationId xmlns:a16="http://schemas.microsoft.com/office/drawing/2014/main" id="{6097A025-45FA-4735-86A6-58A916747324}"/>
              </a:ext>
            </a:extLst>
          </p:cNvPr>
          <p:cNvSpPr>
            <a:spLocks noGrp="1"/>
          </p:cNvSpPr>
          <p:nvPr>
            <p:ph type="sldNum" sz="quarter" idx="10"/>
          </p:nvPr>
        </p:nvSpPr>
        <p:spPr/>
        <p:txBody>
          <a:bodyPr/>
          <a:lstStyle/>
          <a:p>
            <a:pPr>
              <a:defRPr/>
            </a:pPr>
            <a:fld id="{2D69A2CD-25BC-43DA-B105-2E77398D9AAF}" type="slidenum">
              <a:rPr lang="zh-CN" altLang="en-US" smtClean="0"/>
              <a:t>7</a:t>
            </a:fld>
            <a:endParaRPr lang="zh-CN" altLang="en-US"/>
          </a:p>
        </p:txBody>
      </p:sp>
      <p:graphicFrame>
        <p:nvGraphicFramePr>
          <p:cNvPr id="5" name="表格 5">
            <a:extLst>
              <a:ext uri="{FF2B5EF4-FFF2-40B4-BE49-F238E27FC236}">
                <a16:creationId xmlns:a16="http://schemas.microsoft.com/office/drawing/2014/main" id="{8CECA611-8E58-4D4B-B769-D271BE11F267}"/>
              </a:ext>
            </a:extLst>
          </p:cNvPr>
          <p:cNvGraphicFramePr>
            <a:graphicFrameLocks noGrp="1"/>
          </p:cNvGraphicFramePr>
          <p:nvPr>
            <p:extLst>
              <p:ext uri="{D42A27DB-BD31-4B8C-83A1-F6EECF244321}">
                <p14:modId xmlns:p14="http://schemas.microsoft.com/office/powerpoint/2010/main" val="2574081290"/>
              </p:ext>
            </p:extLst>
          </p:nvPr>
        </p:nvGraphicFramePr>
        <p:xfrm>
          <a:off x="1151620" y="2885067"/>
          <a:ext cx="6840760" cy="2664295"/>
        </p:xfrm>
        <a:graphic>
          <a:graphicData uri="http://schemas.openxmlformats.org/drawingml/2006/table">
            <a:tbl>
              <a:tblPr firstRow="1" bandRow="1">
                <a:tableStyleId>{5C22544A-7EE6-4342-B048-85BDC9FD1C3A}</a:tableStyleId>
              </a:tblPr>
              <a:tblGrid>
                <a:gridCol w="1710190">
                  <a:extLst>
                    <a:ext uri="{9D8B030D-6E8A-4147-A177-3AD203B41FA5}">
                      <a16:colId xmlns:a16="http://schemas.microsoft.com/office/drawing/2014/main" val="2226142214"/>
                    </a:ext>
                  </a:extLst>
                </a:gridCol>
                <a:gridCol w="1710190">
                  <a:extLst>
                    <a:ext uri="{9D8B030D-6E8A-4147-A177-3AD203B41FA5}">
                      <a16:colId xmlns:a16="http://schemas.microsoft.com/office/drawing/2014/main" val="304576612"/>
                    </a:ext>
                  </a:extLst>
                </a:gridCol>
                <a:gridCol w="1710190">
                  <a:extLst>
                    <a:ext uri="{9D8B030D-6E8A-4147-A177-3AD203B41FA5}">
                      <a16:colId xmlns:a16="http://schemas.microsoft.com/office/drawing/2014/main" val="2167020013"/>
                    </a:ext>
                  </a:extLst>
                </a:gridCol>
                <a:gridCol w="1710190">
                  <a:extLst>
                    <a:ext uri="{9D8B030D-6E8A-4147-A177-3AD203B41FA5}">
                      <a16:colId xmlns:a16="http://schemas.microsoft.com/office/drawing/2014/main" val="674910331"/>
                    </a:ext>
                  </a:extLst>
                </a:gridCol>
              </a:tblGrid>
              <a:tr h="532859">
                <a:tc>
                  <a:txBody>
                    <a:bodyPr/>
                    <a:lstStyle/>
                    <a:p>
                      <a:pPr algn="ctr"/>
                      <a:endParaRPr lang="zh-CN" altLang="en-US" dirty="0"/>
                    </a:p>
                  </a:txBody>
                  <a:tcPr/>
                </a:tc>
                <a:tc>
                  <a:txBody>
                    <a:bodyPr/>
                    <a:lstStyle/>
                    <a:p>
                      <a:pPr algn="ctr"/>
                      <a:r>
                        <a:rPr lang="en-US" altLang="zh-CN" dirty="0"/>
                        <a:t>NASA B5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NASA B6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NASA B7</a:t>
                      </a:r>
                      <a:endParaRPr lang="zh-CN" altLang="en-US" dirty="0"/>
                    </a:p>
                  </a:txBody>
                  <a:tcPr/>
                </a:tc>
                <a:extLst>
                  <a:ext uri="{0D108BD9-81ED-4DB2-BD59-A6C34878D82A}">
                    <a16:rowId xmlns:a16="http://schemas.microsoft.com/office/drawing/2014/main" val="4131144002"/>
                  </a:ext>
                </a:extLst>
              </a:tr>
              <a:tr h="532859">
                <a:tc>
                  <a:txBody>
                    <a:bodyPr/>
                    <a:lstStyle/>
                    <a:p>
                      <a:pPr algn="ctr"/>
                      <a:r>
                        <a:rPr lang="en-US" altLang="zh-CN" dirty="0"/>
                        <a:t>ACCD</a:t>
                      </a:r>
                      <a:endParaRPr lang="zh-CN" altLang="en-US" dirty="0"/>
                    </a:p>
                  </a:txBody>
                  <a:tcPr/>
                </a:tc>
                <a:tc>
                  <a:txBody>
                    <a:bodyPr/>
                    <a:lstStyle/>
                    <a:p>
                      <a:pPr algn="ctr"/>
                      <a:r>
                        <a:rPr lang="en-US" altLang="zh-CN" dirty="0"/>
                        <a:t>-0.9723</a:t>
                      </a:r>
                      <a:endParaRPr lang="zh-CN" altLang="en-US" dirty="0"/>
                    </a:p>
                  </a:txBody>
                  <a:tcPr/>
                </a:tc>
                <a:tc>
                  <a:txBody>
                    <a:bodyPr/>
                    <a:lstStyle/>
                    <a:p>
                      <a:pPr algn="ctr"/>
                      <a:r>
                        <a:rPr lang="en-US" altLang="zh-CN" dirty="0"/>
                        <a:t>-0.9798</a:t>
                      </a:r>
                      <a:endParaRPr lang="zh-CN" altLang="en-US" dirty="0"/>
                    </a:p>
                  </a:txBody>
                  <a:tcPr/>
                </a:tc>
                <a:tc>
                  <a:txBody>
                    <a:bodyPr/>
                    <a:lstStyle/>
                    <a:p>
                      <a:pPr algn="ctr"/>
                      <a:r>
                        <a:rPr lang="en-US" altLang="zh-CN" dirty="0"/>
                        <a:t>-0.9790</a:t>
                      </a:r>
                      <a:endParaRPr lang="zh-CN" altLang="en-US" dirty="0"/>
                    </a:p>
                  </a:txBody>
                  <a:tcPr/>
                </a:tc>
                <a:extLst>
                  <a:ext uri="{0D108BD9-81ED-4DB2-BD59-A6C34878D82A}">
                    <a16:rowId xmlns:a16="http://schemas.microsoft.com/office/drawing/2014/main" val="1339525717"/>
                  </a:ext>
                </a:extLst>
              </a:tr>
              <a:tr h="532859">
                <a:tc>
                  <a:txBody>
                    <a:bodyPr/>
                    <a:lstStyle/>
                    <a:p>
                      <a:pPr algn="ctr"/>
                      <a:r>
                        <a:rPr lang="en-US" altLang="zh-CN" dirty="0"/>
                        <a:t>ACVR</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0.9940</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0.9650</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0.8811</a:t>
                      </a:r>
                      <a:endParaRPr lang="zh-CN" altLang="en-US" dirty="0"/>
                    </a:p>
                  </a:txBody>
                  <a:tcPr/>
                </a:tc>
                <a:extLst>
                  <a:ext uri="{0D108BD9-81ED-4DB2-BD59-A6C34878D82A}">
                    <a16:rowId xmlns:a16="http://schemas.microsoft.com/office/drawing/2014/main" val="2309036973"/>
                  </a:ext>
                </a:extLst>
              </a:tr>
              <a:tr h="532859">
                <a:tc>
                  <a:txBody>
                    <a:bodyPr/>
                    <a:lstStyle/>
                    <a:p>
                      <a:pPr algn="ctr"/>
                      <a:r>
                        <a:rPr lang="en-US" altLang="zh-CN" dirty="0"/>
                        <a:t>STCV</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0.9963</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0.9906</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0.9888</a:t>
                      </a:r>
                      <a:endParaRPr lang="zh-CN" altLang="en-US" dirty="0"/>
                    </a:p>
                  </a:txBody>
                  <a:tcPr/>
                </a:tc>
                <a:extLst>
                  <a:ext uri="{0D108BD9-81ED-4DB2-BD59-A6C34878D82A}">
                    <a16:rowId xmlns:a16="http://schemas.microsoft.com/office/drawing/2014/main" val="56115794"/>
                  </a:ext>
                </a:extLst>
              </a:tr>
              <a:tr h="532859">
                <a:tc>
                  <a:txBody>
                    <a:bodyPr/>
                    <a:lstStyle/>
                    <a:p>
                      <a:pPr algn="ctr"/>
                      <a:r>
                        <a:rPr lang="en-US" altLang="zh-CN" dirty="0"/>
                        <a:t>EVCT</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0.9909</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0.9863</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0.9820</a:t>
                      </a:r>
                      <a:endParaRPr lang="zh-CN" altLang="en-US" dirty="0"/>
                    </a:p>
                  </a:txBody>
                  <a:tcPr/>
                </a:tc>
                <a:extLst>
                  <a:ext uri="{0D108BD9-81ED-4DB2-BD59-A6C34878D82A}">
                    <a16:rowId xmlns:a16="http://schemas.microsoft.com/office/drawing/2014/main" val="2966918975"/>
                  </a:ext>
                </a:extLst>
              </a:tr>
            </a:tbl>
          </a:graphicData>
        </a:graphic>
      </p:graphicFrame>
      <p:sp>
        <p:nvSpPr>
          <p:cNvPr id="8" name="内容占位符 1">
            <a:extLst>
              <a:ext uri="{FF2B5EF4-FFF2-40B4-BE49-F238E27FC236}">
                <a16:creationId xmlns:a16="http://schemas.microsoft.com/office/drawing/2014/main" id="{346318EC-ECFC-4143-9244-396A7875152D}"/>
              </a:ext>
            </a:extLst>
          </p:cNvPr>
          <p:cNvSpPr txBox="1">
            <a:spLocks/>
          </p:cNvSpPr>
          <p:nvPr/>
        </p:nvSpPr>
        <p:spPr bwMode="auto">
          <a:xfrm>
            <a:off x="3347864" y="5760874"/>
            <a:ext cx="244827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Times New Roman" panose="02020603050405020304" pitchFamily="18" charset="0"/>
              </a:defRPr>
            </a:lvl1pPr>
            <a:lvl2pPr marL="4572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2pPr>
            <a:lvl3pPr marL="9144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3pPr>
            <a:lvl4pPr marL="13716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4pPr>
            <a:lvl5pPr marL="1828800" indent="0" algn="just" rtl="0" eaLnBrk="0" fontAlgn="base" hangingPunct="0">
              <a:spcBef>
                <a:spcPct val="20000"/>
              </a:spcBef>
              <a:spcAft>
                <a:spcPct val="0"/>
              </a:spcAft>
              <a:buFont typeface="Arial" panose="020B0604020202090204" pitchFamily="34" charset="0"/>
              <a:buNone/>
              <a:defRPr sz="2200" kern="1200" baseline="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gn="ctr"/>
            <a:r>
              <a:rPr lang="en-US" altLang="zh-CN" sz="1400" dirty="0">
                <a:latin typeface="黑体" panose="02010609060101010101" pitchFamily="49" charset="-122"/>
                <a:ea typeface="黑体" panose="02010609060101010101" pitchFamily="49" charset="-122"/>
              </a:rPr>
              <a:t>Pearson</a:t>
            </a:r>
            <a:r>
              <a:rPr lang="zh-CN" altLang="en-US" sz="1400" dirty="0">
                <a:latin typeface="黑体" panose="02010609060101010101" pitchFamily="49" charset="-122"/>
                <a:ea typeface="黑体" panose="02010609060101010101" pitchFamily="49" charset="-122"/>
              </a:rPr>
              <a:t>相关性</a:t>
            </a:r>
          </a:p>
        </p:txBody>
      </p:sp>
    </p:spTree>
    <p:extLst>
      <p:ext uri="{BB962C8B-B14F-4D97-AF65-F5344CB8AC3E}">
        <p14:creationId xmlns:p14="http://schemas.microsoft.com/office/powerpoint/2010/main" val="107528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EA72B5-8804-45EC-AFF1-545E569C013F}"/>
              </a:ext>
            </a:extLst>
          </p:cNvPr>
          <p:cNvSpPr>
            <a:spLocks noGrp="1"/>
          </p:cNvSpPr>
          <p:nvPr>
            <p:ph type="title"/>
          </p:nvPr>
        </p:nvSpPr>
        <p:spPr/>
        <p:txBody>
          <a:bodyPr/>
          <a:lstStyle/>
          <a:p>
            <a:r>
              <a:rPr lang="zh-CN" altLang="en-US" dirty="0"/>
              <a:t>数据集的选取</a:t>
            </a:r>
          </a:p>
        </p:txBody>
      </p:sp>
      <p:sp>
        <p:nvSpPr>
          <p:cNvPr id="4" name="灯片编号占位符 3">
            <a:extLst>
              <a:ext uri="{FF2B5EF4-FFF2-40B4-BE49-F238E27FC236}">
                <a16:creationId xmlns:a16="http://schemas.microsoft.com/office/drawing/2014/main" id="{2403D00D-80ED-441C-A170-48D7706FC967}"/>
              </a:ext>
            </a:extLst>
          </p:cNvPr>
          <p:cNvSpPr>
            <a:spLocks noGrp="1"/>
          </p:cNvSpPr>
          <p:nvPr>
            <p:ph type="sldNum" sz="quarter" idx="10"/>
          </p:nvPr>
        </p:nvSpPr>
        <p:spPr/>
        <p:txBody>
          <a:bodyPr/>
          <a:lstStyle/>
          <a:p>
            <a:pPr>
              <a:defRPr/>
            </a:pPr>
            <a:fld id="{2D69A2CD-25BC-43DA-B105-2E77398D9AAF}" type="slidenum">
              <a:rPr lang="zh-CN" altLang="en-US" smtClean="0"/>
              <a:t>8</a:t>
            </a:fld>
            <a:endParaRPr lang="zh-CN" altLang="en-US"/>
          </a:p>
        </p:txBody>
      </p:sp>
      <p:sp>
        <p:nvSpPr>
          <p:cNvPr id="7" name="文本框 6">
            <a:extLst>
              <a:ext uri="{FF2B5EF4-FFF2-40B4-BE49-F238E27FC236}">
                <a16:creationId xmlns:a16="http://schemas.microsoft.com/office/drawing/2014/main" id="{D17A1FE3-5E12-4EFD-A807-1B45BFE11B29}"/>
              </a:ext>
            </a:extLst>
          </p:cNvPr>
          <p:cNvSpPr txBox="1"/>
          <p:nvPr/>
        </p:nvSpPr>
        <p:spPr>
          <a:xfrm>
            <a:off x="323527" y="1268760"/>
            <a:ext cx="8569647" cy="1015663"/>
          </a:xfrm>
          <a:prstGeom prst="rect">
            <a:avLst/>
          </a:prstGeom>
          <a:noFill/>
        </p:spPr>
        <p:txBody>
          <a:bodyPr wrap="square" rtlCol="0">
            <a:spAutoFit/>
          </a:bodyPr>
          <a:lstStyle/>
          <a:p>
            <a:pPr indent="360000" algn="just"/>
            <a:r>
              <a:rPr lang="zh-CN" altLang="en-US" sz="2000" b="0" i="0" dirty="0">
                <a:effectLst/>
                <a:latin typeface="宋体" panose="02010600030101010101" pitchFamily="2" charset="-122"/>
              </a:rPr>
              <a:t>利用在规定的</a:t>
            </a:r>
            <a:r>
              <a:rPr lang="en-US" altLang="zh-CN" sz="2000" b="0" i="0" dirty="0">
                <a:effectLst/>
                <a:latin typeface="宋体" panose="02010600030101010101" pitchFamily="2" charset="-122"/>
              </a:rPr>
              <a:t>4000s</a:t>
            </a:r>
            <a:r>
              <a:rPr lang="zh-CN" altLang="en-US" sz="2000" b="0" i="0" dirty="0">
                <a:effectLst/>
                <a:latin typeface="宋体" panose="02010600030101010101" pitchFamily="2" charset="-122"/>
              </a:rPr>
              <a:t>和</a:t>
            </a:r>
            <a:r>
              <a:rPr lang="en-US" altLang="zh-CN" sz="2000" b="0" i="0" dirty="0">
                <a:effectLst/>
                <a:latin typeface="宋体" panose="02010600030101010101" pitchFamily="2" charset="-122"/>
              </a:rPr>
              <a:t>5000s</a:t>
            </a:r>
            <a:r>
              <a:rPr lang="zh-CN" altLang="en-US" sz="2000" b="0" i="0" dirty="0">
                <a:effectLst/>
                <a:latin typeface="宋体" panose="02010600030101010101" pitchFamily="2" charset="-122"/>
              </a:rPr>
              <a:t>的时间间隔范围内</a:t>
            </a:r>
            <a:r>
              <a:rPr lang="en-US" altLang="zh-CN" sz="2000" b="0" i="0" dirty="0">
                <a:effectLst/>
                <a:latin typeface="宋体" panose="02010600030101010101" pitchFamily="2" charset="-122"/>
              </a:rPr>
              <a:t>100</a:t>
            </a:r>
            <a:r>
              <a:rPr lang="zh-CN" altLang="en-US" sz="2000" b="0" i="0" dirty="0">
                <a:effectLst/>
                <a:latin typeface="宋体" panose="02010600030101010101" pitchFamily="2" charset="-122"/>
              </a:rPr>
              <a:t>个电流来定义</a:t>
            </a:r>
            <a:r>
              <a:rPr lang="zh-CN" altLang="en-US" sz="2000" dirty="0">
                <a:effectLst/>
                <a:latin typeface="宋体" panose="02010600030101010101" pitchFamily="2" charset="-122"/>
                <a:ea typeface="宋体" panose="02010600030101010101" pitchFamily="2" charset="-122"/>
              </a:rPr>
              <a:t>平均充电电流降（</a:t>
            </a:r>
            <a:r>
              <a:rPr lang="en-US" altLang="zh-CN" sz="2000" b="0" i="0" dirty="0">
                <a:effectLst/>
                <a:latin typeface="宋体" panose="02010600030101010101" pitchFamily="2" charset="-122"/>
              </a:rPr>
              <a:t>ACCD</a:t>
            </a:r>
            <a:r>
              <a:rPr lang="zh-CN" altLang="en-US" sz="2000" b="0" i="0" dirty="0">
                <a:effectLst/>
                <a:latin typeface="宋体" panose="02010600030101010101" pitchFamily="2" charset="-122"/>
              </a:rPr>
              <a:t>）。</a:t>
            </a:r>
            <a:endParaRPr lang="en-US" altLang="zh-CN" sz="2000" b="0" i="0" dirty="0">
              <a:effectLst/>
              <a:latin typeface="宋体" panose="02010600030101010101" pitchFamily="2" charset="-122"/>
            </a:endParaRPr>
          </a:p>
          <a:p>
            <a:pPr indent="360000" algn="just"/>
            <a:r>
              <a:rPr lang="zh-CN" altLang="en-US" sz="2000" b="0" i="0" dirty="0">
                <a:effectLst/>
                <a:latin typeface="宋体" panose="02010600030101010101" pitchFamily="2" charset="-122"/>
              </a:rPr>
              <a:t>本文定义在第</a:t>
            </a:r>
            <a:r>
              <a:rPr lang="en-US" altLang="zh-CN" sz="2000" b="0" i="0" dirty="0" err="1">
                <a:effectLst/>
                <a:latin typeface="宋体" panose="02010600030101010101" pitchFamily="2" charset="-122"/>
              </a:rPr>
              <a:t>i</a:t>
            </a:r>
            <a:r>
              <a:rPr lang="zh-CN" altLang="en-US" sz="2000" b="0" i="0" dirty="0">
                <a:effectLst/>
                <a:latin typeface="宋体" panose="02010600030101010101" pitchFamily="2" charset="-122"/>
              </a:rPr>
              <a:t>个周期的</a:t>
            </a:r>
            <a:r>
              <a:rPr lang="en-US" altLang="zh-CN" sz="2000" b="0" i="0" dirty="0">
                <a:effectLst/>
                <a:latin typeface="宋体" panose="02010600030101010101" pitchFamily="2" charset="-122"/>
              </a:rPr>
              <a:t>ACCD </a:t>
            </a:r>
            <a:r>
              <a:rPr lang="zh-CN" altLang="en-US" sz="2000" b="0" i="0" dirty="0">
                <a:effectLst/>
                <a:latin typeface="宋体" panose="02010600030101010101" pitchFamily="2" charset="-122"/>
              </a:rPr>
              <a:t>为：</a:t>
            </a:r>
            <a:endParaRPr lang="zh-CN" altLang="en-US" sz="2000" dirty="0">
              <a:latin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8AF6B94-823D-4AF6-88A1-A6BC5A4CE1EE}"/>
                  </a:ext>
                </a:extLst>
              </p:cNvPr>
              <p:cNvSpPr txBox="1"/>
              <p:nvPr/>
            </p:nvSpPr>
            <p:spPr>
              <a:xfrm>
                <a:off x="3427424" y="2300180"/>
                <a:ext cx="2289152" cy="586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𝐴𝐶𝐶𝐷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100</m:t>
                              </m:r>
                            </m:sup>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𝐼</m:t>
                                      </m:r>
                                    </m:sub>
                                  </m:sSub>
                                </m:e>
                              </m:d>
                            </m:e>
                          </m:nary>
                        </m:num>
                        <m:den>
                          <m:r>
                            <a:rPr lang="en-US" altLang="zh-CN" b="0" i="1" smtClean="0">
                              <a:latin typeface="Cambria Math" panose="02040503050406030204" pitchFamily="18" charset="0"/>
                            </a:rPr>
                            <m:t>100</m:t>
                          </m:r>
                        </m:den>
                      </m:f>
                    </m:oMath>
                  </m:oMathPara>
                </a14:m>
                <a:endParaRPr lang="zh-CN" altLang="en-US" dirty="0"/>
              </a:p>
            </p:txBody>
          </p:sp>
        </mc:Choice>
        <mc:Fallback xmlns="">
          <p:sp>
            <p:nvSpPr>
              <p:cNvPr id="9" name="文本框 8">
                <a:extLst>
                  <a:ext uri="{FF2B5EF4-FFF2-40B4-BE49-F238E27FC236}">
                    <a16:creationId xmlns:a16="http://schemas.microsoft.com/office/drawing/2014/main" id="{48AF6B94-823D-4AF6-88A1-A6BC5A4CE1EE}"/>
                  </a:ext>
                </a:extLst>
              </p:cNvPr>
              <p:cNvSpPr txBox="1">
                <a:spLocks noRot="1" noChangeAspect="1" noMove="1" noResize="1" noEditPoints="1" noAdjustHandles="1" noChangeArrowheads="1" noChangeShapeType="1" noTextEdit="1"/>
              </p:cNvSpPr>
              <p:nvPr/>
            </p:nvSpPr>
            <p:spPr>
              <a:xfrm>
                <a:off x="3427424" y="2300180"/>
                <a:ext cx="2289152" cy="586314"/>
              </a:xfrm>
              <a:prstGeom prst="rect">
                <a:avLst/>
              </a:prstGeom>
              <a:blipFill>
                <a:blip r:embed="rId2"/>
                <a:stretch>
                  <a:fillRect/>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AB63920A-5346-4B86-9490-16D5B2BB1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461" y="3120720"/>
            <a:ext cx="3568452" cy="2676339"/>
          </a:xfrm>
          <a:prstGeom prst="rect">
            <a:avLst/>
          </a:prstGeom>
        </p:spPr>
      </p:pic>
      <p:pic>
        <p:nvPicPr>
          <p:cNvPr id="16" name="图片 15">
            <a:extLst>
              <a:ext uri="{FF2B5EF4-FFF2-40B4-BE49-F238E27FC236}">
                <a16:creationId xmlns:a16="http://schemas.microsoft.com/office/drawing/2014/main" id="{46E9E5EA-59E5-4AE6-B4DF-15605FB4FD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3120721"/>
            <a:ext cx="3568452" cy="2676339"/>
          </a:xfrm>
          <a:prstGeom prst="rect">
            <a:avLst/>
          </a:prstGeom>
        </p:spPr>
      </p:pic>
    </p:spTree>
    <p:extLst>
      <p:ext uri="{BB962C8B-B14F-4D97-AF65-F5344CB8AC3E}">
        <p14:creationId xmlns:p14="http://schemas.microsoft.com/office/powerpoint/2010/main" val="418305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5DDC1C9-A415-46F5-9A34-F93F75C74EF2}"/>
              </a:ext>
            </a:extLst>
          </p:cNvPr>
          <p:cNvSpPr>
            <a:spLocks noGrp="1"/>
          </p:cNvSpPr>
          <p:nvPr>
            <p:ph type="title"/>
          </p:nvPr>
        </p:nvSpPr>
        <p:spPr/>
        <p:txBody>
          <a:bodyPr/>
          <a:lstStyle/>
          <a:p>
            <a:r>
              <a:rPr lang="zh-CN" altLang="en-US" dirty="0"/>
              <a:t>数据集的选取</a:t>
            </a:r>
          </a:p>
        </p:txBody>
      </p:sp>
      <p:sp>
        <p:nvSpPr>
          <p:cNvPr id="4" name="灯片编号占位符 3">
            <a:extLst>
              <a:ext uri="{FF2B5EF4-FFF2-40B4-BE49-F238E27FC236}">
                <a16:creationId xmlns:a16="http://schemas.microsoft.com/office/drawing/2014/main" id="{FE3DC52F-ADB0-445B-9A77-CBB08AB13AE7}"/>
              </a:ext>
            </a:extLst>
          </p:cNvPr>
          <p:cNvSpPr>
            <a:spLocks noGrp="1"/>
          </p:cNvSpPr>
          <p:nvPr>
            <p:ph type="sldNum" sz="quarter" idx="10"/>
          </p:nvPr>
        </p:nvSpPr>
        <p:spPr/>
        <p:txBody>
          <a:bodyPr/>
          <a:lstStyle/>
          <a:p>
            <a:pPr>
              <a:defRPr/>
            </a:pPr>
            <a:fld id="{2D69A2CD-25BC-43DA-B105-2E77398D9AAF}" type="slidenum">
              <a:rPr lang="zh-CN" altLang="en-US" smtClean="0"/>
              <a:t>9</a:t>
            </a:fld>
            <a:endParaRPr lang="zh-CN" altLang="en-US"/>
          </a:p>
        </p:txBody>
      </p:sp>
      <p:sp>
        <p:nvSpPr>
          <p:cNvPr id="5" name="文本框 4">
            <a:extLst>
              <a:ext uri="{FF2B5EF4-FFF2-40B4-BE49-F238E27FC236}">
                <a16:creationId xmlns:a16="http://schemas.microsoft.com/office/drawing/2014/main" id="{AA4FB067-4692-4F26-BC1A-A715559AF2AC}"/>
              </a:ext>
            </a:extLst>
          </p:cNvPr>
          <p:cNvSpPr txBox="1"/>
          <p:nvPr/>
        </p:nvSpPr>
        <p:spPr>
          <a:xfrm>
            <a:off x="395537" y="1196751"/>
            <a:ext cx="8424935" cy="1015663"/>
          </a:xfrm>
          <a:prstGeom prst="rect">
            <a:avLst/>
          </a:prstGeom>
          <a:noFill/>
        </p:spPr>
        <p:txBody>
          <a:bodyPr wrap="square" rtlCol="0">
            <a:spAutoFit/>
          </a:bodyPr>
          <a:lstStyle/>
          <a:p>
            <a:pPr indent="360000"/>
            <a:r>
              <a:rPr lang="zh-CN" altLang="en-US" sz="2000" b="0" i="0" dirty="0">
                <a:effectLst/>
                <a:latin typeface="宋体" panose="02010600030101010101" pitchFamily="2" charset="-122"/>
              </a:rPr>
              <a:t>利用在规定的</a:t>
            </a:r>
            <a:r>
              <a:rPr lang="en-US" altLang="zh-CN" sz="2000" b="0" i="0" dirty="0">
                <a:effectLst/>
                <a:latin typeface="宋体" panose="02010600030101010101" pitchFamily="2" charset="-122"/>
              </a:rPr>
              <a:t>1000s</a:t>
            </a:r>
            <a:r>
              <a:rPr lang="zh-CN" altLang="en-US" sz="2000" b="0" i="0" dirty="0">
                <a:effectLst/>
                <a:latin typeface="宋体" panose="02010600030101010101" pitchFamily="2" charset="-122"/>
              </a:rPr>
              <a:t>和</a:t>
            </a:r>
            <a:r>
              <a:rPr lang="en-US" altLang="zh-CN" sz="2000" b="0" i="0" dirty="0">
                <a:effectLst/>
                <a:latin typeface="宋体" panose="02010600030101010101" pitchFamily="2" charset="-122"/>
              </a:rPr>
              <a:t>1500s</a:t>
            </a:r>
            <a:r>
              <a:rPr lang="zh-CN" altLang="en-US" sz="2000" b="0" i="0" dirty="0">
                <a:effectLst/>
                <a:latin typeface="宋体" panose="02010600030101010101" pitchFamily="2" charset="-122"/>
              </a:rPr>
              <a:t>的时间间隔范围内</a:t>
            </a:r>
            <a:r>
              <a:rPr lang="en-US" altLang="zh-CN" sz="2000" b="0" i="0" dirty="0">
                <a:effectLst/>
                <a:latin typeface="宋体" panose="02010600030101010101" pitchFamily="2" charset="-122"/>
              </a:rPr>
              <a:t>100</a:t>
            </a:r>
            <a:r>
              <a:rPr lang="zh-CN" altLang="en-US" sz="2000" b="0" i="0" dirty="0">
                <a:effectLst/>
                <a:latin typeface="宋体" panose="02010600030101010101" pitchFamily="2" charset="-122"/>
              </a:rPr>
              <a:t>个充电电压的来定义</a:t>
            </a:r>
            <a:r>
              <a:rPr lang="zh-CN" altLang="en-US" sz="2000" dirty="0">
                <a:effectLst/>
                <a:latin typeface="宋体" panose="02010600030101010101" pitchFamily="2" charset="-122"/>
                <a:ea typeface="宋体" panose="02010600030101010101" pitchFamily="2" charset="-122"/>
              </a:rPr>
              <a:t>平均充电电压升（</a:t>
            </a:r>
            <a:r>
              <a:rPr lang="en-US" altLang="zh-CN" sz="2000" b="0" i="0" dirty="0">
                <a:effectLst/>
                <a:latin typeface="宋体" panose="02010600030101010101" pitchFamily="2" charset="-122"/>
              </a:rPr>
              <a:t>ACVR</a:t>
            </a:r>
            <a:r>
              <a:rPr lang="zh-CN" altLang="en-US" sz="2000" b="0" i="0" dirty="0">
                <a:effectLst/>
                <a:latin typeface="宋体" panose="02010600030101010101" pitchFamily="2" charset="-122"/>
              </a:rPr>
              <a:t>）。</a:t>
            </a:r>
            <a:endParaRPr lang="en-US" altLang="zh-CN" sz="2000" b="0" i="0" dirty="0">
              <a:effectLst/>
              <a:latin typeface="宋体" panose="02010600030101010101" pitchFamily="2" charset="-122"/>
            </a:endParaRPr>
          </a:p>
          <a:p>
            <a:pPr indent="360000"/>
            <a:r>
              <a:rPr lang="zh-CN" altLang="en-US" sz="2000" b="0" i="0" dirty="0">
                <a:effectLst/>
                <a:latin typeface="宋体" panose="02010600030101010101" pitchFamily="2" charset="-122"/>
              </a:rPr>
              <a:t>定义在第</a:t>
            </a:r>
            <a:r>
              <a:rPr lang="en-US" altLang="zh-CN" sz="2000" b="0" i="0" dirty="0" err="1">
                <a:effectLst/>
                <a:latin typeface="宋体" panose="02010600030101010101" pitchFamily="2" charset="-122"/>
              </a:rPr>
              <a:t>i</a:t>
            </a:r>
            <a:r>
              <a:rPr lang="zh-CN" altLang="en-US" sz="2000" b="0" i="0" dirty="0">
                <a:effectLst/>
                <a:latin typeface="宋体" panose="02010600030101010101" pitchFamily="2" charset="-122"/>
              </a:rPr>
              <a:t>个周期的</a:t>
            </a:r>
            <a:r>
              <a:rPr lang="en-US" altLang="zh-CN" sz="2000" b="0" i="0" dirty="0">
                <a:effectLst/>
                <a:latin typeface="宋体" panose="02010600030101010101" pitchFamily="2" charset="-122"/>
              </a:rPr>
              <a:t>ACVR </a:t>
            </a:r>
            <a:r>
              <a:rPr lang="zh-CN" altLang="en-US" sz="2000" b="0" i="0" dirty="0">
                <a:effectLst/>
                <a:latin typeface="宋体" panose="02010600030101010101" pitchFamily="2" charset="-122"/>
              </a:rPr>
              <a:t>为：</a:t>
            </a:r>
            <a:endParaRPr lang="zh-CN" altLang="en-US" sz="2000" dirty="0">
              <a:latin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83CBDF9-058E-485A-A3E8-24EBFAB0FB8B}"/>
                  </a:ext>
                </a:extLst>
              </p:cNvPr>
              <p:cNvSpPr txBox="1"/>
              <p:nvPr/>
            </p:nvSpPr>
            <p:spPr>
              <a:xfrm>
                <a:off x="3432072" y="2276872"/>
                <a:ext cx="2279855" cy="588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𝐴𝐶</m:t>
                          </m:r>
                          <m:r>
                            <m:rPr>
                              <m:sty m:val="p"/>
                            </m:rPr>
                            <a:rPr lang="en-US" altLang="zh-CN" i="1">
                              <a:latin typeface="Cambria Math" panose="02040503050406030204" pitchFamily="18" charset="0"/>
                            </a:rPr>
                            <m:t>VR</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100</m:t>
                              </m:r>
                            </m:sup>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V</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𝐼</m:t>
                                      </m:r>
                                    </m:sub>
                                  </m:sSub>
                                </m:e>
                              </m:d>
                            </m:e>
                          </m:nary>
                        </m:num>
                        <m:den>
                          <m:r>
                            <a:rPr lang="en-US" altLang="zh-CN" b="0" i="1" smtClean="0">
                              <a:latin typeface="Cambria Math" panose="02040503050406030204" pitchFamily="18" charset="0"/>
                            </a:rPr>
                            <m:t>100</m:t>
                          </m:r>
                        </m:den>
                      </m:f>
                    </m:oMath>
                  </m:oMathPara>
                </a14:m>
                <a:endParaRPr lang="zh-CN" altLang="en-US" dirty="0"/>
              </a:p>
            </p:txBody>
          </p:sp>
        </mc:Choice>
        <mc:Fallback xmlns="">
          <p:sp>
            <p:nvSpPr>
              <p:cNvPr id="9" name="文本框 8">
                <a:extLst>
                  <a:ext uri="{FF2B5EF4-FFF2-40B4-BE49-F238E27FC236}">
                    <a16:creationId xmlns:a16="http://schemas.microsoft.com/office/drawing/2014/main" id="{583CBDF9-058E-485A-A3E8-24EBFAB0FB8B}"/>
                  </a:ext>
                </a:extLst>
              </p:cNvPr>
              <p:cNvSpPr txBox="1">
                <a:spLocks noRot="1" noChangeAspect="1" noMove="1" noResize="1" noEditPoints="1" noAdjustHandles="1" noChangeArrowheads="1" noChangeShapeType="1" noTextEdit="1"/>
              </p:cNvSpPr>
              <p:nvPr/>
            </p:nvSpPr>
            <p:spPr>
              <a:xfrm>
                <a:off x="3432072" y="2276872"/>
                <a:ext cx="2279855" cy="588110"/>
              </a:xfrm>
              <a:prstGeom prst="rect">
                <a:avLst/>
              </a:prstGeom>
              <a:blipFill>
                <a:blip r:embed="rId2"/>
                <a:stretch>
                  <a:fillRect/>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B4624CDC-C915-4623-AEFF-66D41A5F3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477" y="2929439"/>
            <a:ext cx="3896511" cy="2922383"/>
          </a:xfrm>
          <a:prstGeom prst="rect">
            <a:avLst/>
          </a:prstGeom>
        </p:spPr>
      </p:pic>
      <p:pic>
        <p:nvPicPr>
          <p:cNvPr id="13" name="图片 12">
            <a:extLst>
              <a:ext uri="{FF2B5EF4-FFF2-40B4-BE49-F238E27FC236}">
                <a16:creationId xmlns:a16="http://schemas.microsoft.com/office/drawing/2014/main" id="{B7DB51EB-67CF-4C4B-AD06-F35AE8BAC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2929439"/>
            <a:ext cx="3896511" cy="2922383"/>
          </a:xfrm>
          <a:prstGeom prst="rect">
            <a:avLst/>
          </a:prstGeom>
        </p:spPr>
      </p:pic>
    </p:spTree>
    <p:extLst>
      <p:ext uri="{BB962C8B-B14F-4D97-AF65-F5344CB8AC3E}">
        <p14:creationId xmlns:p14="http://schemas.microsoft.com/office/powerpoint/2010/main" val="24126222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12325</TotalTime>
  <Words>1105</Words>
  <Application>Microsoft Office PowerPoint</Application>
  <PresentationFormat>全屏显示(4:3)</PresentationFormat>
  <Paragraphs>110</Paragraphs>
  <Slides>15</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等线</vt:lpstr>
      <vt:lpstr>黑体</vt:lpstr>
      <vt:lpstr>华文楷体</vt:lpstr>
      <vt:lpstr>华文行楷</vt:lpstr>
      <vt:lpstr>华文中宋</vt:lpstr>
      <vt:lpstr>楷体</vt:lpstr>
      <vt:lpstr>宋体</vt:lpstr>
      <vt:lpstr>Arial</vt:lpstr>
      <vt:lpstr>Calibri</vt:lpstr>
      <vt:lpstr>Cambria Math</vt:lpstr>
      <vt:lpstr>Times New Roman</vt:lpstr>
      <vt:lpstr>Wingdings</vt:lpstr>
      <vt:lpstr>Office 主题​​</vt:lpstr>
      <vt:lpstr>PowerPoint 演示文稿</vt:lpstr>
      <vt:lpstr>国内外研究现状</vt:lpstr>
      <vt:lpstr>论文&amp;模型分析</vt:lpstr>
      <vt:lpstr>生成式对抗网络(GAN)的构建</vt:lpstr>
      <vt:lpstr>生成式对抗网络(GAN)的构建</vt:lpstr>
      <vt:lpstr>梯度反转层（GRL）</vt:lpstr>
      <vt:lpstr>数据集的选取</vt:lpstr>
      <vt:lpstr>数据集的选取</vt:lpstr>
      <vt:lpstr>数据集的选取</vt:lpstr>
      <vt:lpstr>数据集的选取</vt:lpstr>
      <vt:lpstr>数据集的选取</vt:lpstr>
      <vt:lpstr>数据集归一化（MinMaxScaler）</vt:lpstr>
      <vt:lpstr>长短期记忆网络（LSTM）预测器的预测结果</vt:lpstr>
      <vt:lpstr>域自适应对抗网络（DA-LSTM）预测结果</vt:lpstr>
      <vt:lpstr>Thanks</vt:lpstr>
    </vt:vector>
  </TitlesOfParts>
  <Company>cqu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超级电容器基础知识</dc:title>
  <dc:creator>Michael</dc:creator>
  <cp:lastModifiedBy>Aiwarning@outlook.com</cp:lastModifiedBy>
  <cp:revision>1167</cp:revision>
  <dcterms:created xsi:type="dcterms:W3CDTF">2021-03-09T12:50:04Z</dcterms:created>
  <dcterms:modified xsi:type="dcterms:W3CDTF">2022-12-10T02:21:13Z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