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63" r:id="rId2"/>
    <p:sldId id="275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5754" autoAdjust="0"/>
  </p:normalViewPr>
  <p:slideViewPr>
    <p:cSldViewPr>
      <p:cViewPr varScale="1">
        <p:scale>
          <a:sx n="86" d="100"/>
          <a:sy n="86" d="100"/>
        </p:scale>
        <p:origin x="120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9286-2A8C-4A63-9061-43E353AB75E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E0F2B-CE3D-4604-BF4C-671577052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6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09/14/2017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9238" y="5877274"/>
            <a:ext cx="9153237" cy="995189"/>
            <a:chOff x="-9237" y="5787738"/>
            <a:chExt cx="5449134" cy="108472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273" y="5944936"/>
              <a:ext cx="4940624" cy="9210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85717" y="5939011"/>
              <a:ext cx="3690451" cy="9334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4" name="Right Triangle 13"/>
            <p:cNvSpPr>
              <a:spLocks/>
            </p:cNvSpPr>
            <p:nvPr/>
          </p:nvSpPr>
          <p:spPr bwMode="auto">
            <a:xfrm>
              <a:off x="-6042" y="5791253"/>
              <a:ext cx="3402314" cy="1080868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188642"/>
            <a:ext cx="8229600" cy="648073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052736"/>
            <a:ext cx="8229600" cy="49545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49F667-4CD3-4F97-9BB0-C0684B876749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68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2"/>
        </a:buClr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Read the following specification: Alice, Bob, and Charles live in an apartment. One day Alice is found dead in her room. Please translate the following clues into predicate logic formulas: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(1) A killer always hates, and is no richer than his victim. 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(2) Charles hates no one that Alice hates. 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(3) Alice hates everybody except Bob. 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(4) Bob hates everyone who is either not richer than Alice or hated by Alice. 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(5) No one hates everyone. 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(6) No one is richer than himself/herself. Who is richer can be determined for any two different persons. </a:t>
            </a:r>
          </a:p>
          <a:p>
            <a:r>
              <a:rPr lang="en-US" altLang="zh-CN" dirty="0"/>
              <a:t>Guess who is the killer and verify your conclusion with semantical entailment.</a:t>
            </a:r>
            <a:endParaRPr lang="zh-CN" altLang="zh-CN" dirty="0"/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1</a:t>
            </a:fld>
            <a:endParaRPr lang="en-AU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427858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4DE4D8-50A7-48A4-8E76-E708E86B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 a predicate language with the following signature</a:t>
            </a:r>
          </a:p>
          <a:p>
            <a:pPr lvl="1"/>
            <a:r>
              <a:rPr lang="en-US" altLang="zh-CN" dirty="0"/>
              <a:t>F={Alice, Bob, Charles}</a:t>
            </a:r>
          </a:p>
          <a:p>
            <a:pPr lvl="1"/>
            <a:r>
              <a:rPr lang="en-US" altLang="zh-CN" dirty="0"/>
              <a:t>P={kills, hates, richer}</a:t>
            </a:r>
          </a:p>
          <a:p>
            <a:pPr lvl="1"/>
            <a:r>
              <a:rPr lang="en-US" altLang="zh-CN" dirty="0"/>
              <a:t>All predicate symbols have arity 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D52EE-936D-45B9-B77C-83F97ABC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2</a:t>
            </a:fld>
            <a:endParaRPr lang="en-AU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976379-3678-4B43-8FA5-78883D02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3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altLang="zh-CN" sz="2000" dirty="0"/>
                  <a:t>(1) A killer always hates, and is no richer than his victim.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kills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hates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richer</m:t>
                      </m:r>
                      <m: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zh-CN" altLang="zh-CN" sz="2000" dirty="0">
                  <a:solidFill>
                    <a:schemeClr val="accent2"/>
                  </a:solidFill>
                </a:endParaRPr>
              </a:p>
              <a:p>
                <a:pPr marL="109728" indent="0">
                  <a:buNone/>
                </a:pPr>
                <a:r>
                  <a:rPr lang="en-US" altLang="zh-CN" sz="2000" dirty="0"/>
                  <a:t>(2) Charles hates no one that Alice hates.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hates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Alice</m:t>
                              </m:r>
                              <m:r>
                                <a:rPr lang="en-US" altLang="zh-CN" sz="20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→¬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hates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Charles</m:t>
                              </m:r>
                              <m:r>
                                <a:rPr lang="en-US" altLang="zh-CN" sz="20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109728" indent="0">
                  <a:buNone/>
                </a:pPr>
                <a:r>
                  <a:rPr lang="en-US" altLang="zh-CN" sz="2000" dirty="0"/>
                  <a:t>(3) Alice hates everybody except Bob.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a:rPr lang="zh-CN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Bob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hates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Alice</m:t>
                              </m:r>
                              <m: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109728" indent="0">
                  <a:buNone/>
                </a:pPr>
                <a:r>
                  <a:rPr lang="en-US" altLang="zh-CN" sz="2000" dirty="0"/>
                  <a:t>(4) Bob hates everyone who is either not richer than Alice or hated by Alice.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richer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Alice</m:t>
                              </m:r>
                            </m:e>
                          </m:d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hates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Alice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)→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hates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Bob</m:t>
                              </m:r>
                              <m: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109728" indent="0">
                  <a:buNone/>
                </a:pPr>
                <a:r>
                  <a:rPr lang="en-US" altLang="zh-CN" sz="2000" dirty="0"/>
                  <a:t>(5) No one hates everyone.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¬∃</m:t>
                      </m:r>
                      <m:r>
                        <m:rPr>
                          <m:sty m:val="p"/>
                        </m:rP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hates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109728" indent="0">
                  <a:buNone/>
                </a:pPr>
                <a:r>
                  <a:rPr lang="en-US" altLang="zh-CN" sz="2000" dirty="0"/>
                  <a:t>(6) No one is richer than himself/herself. Who is richer can be determined for any two different persons.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kern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richer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∧∀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zh-CN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richer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richer</m:t>
                      </m:r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000" kern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zh-CN" altLang="zh-CN" sz="2000" dirty="0">
                  <a:solidFill>
                    <a:schemeClr val="accent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3</a:t>
            </a:fld>
            <a:endParaRPr lang="en-AU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38FB15B-2821-4181-AFDF-E8C73A50A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Make a guess that Alice kills herself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kills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lice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lice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We need to Find a model M which satisfies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kills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Alice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Alice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lice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harles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kills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hates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richer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lice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harles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hates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richer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kills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/>
              </a:p>
              <a:p>
                <a:pPr marL="109728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38FB15B-2821-4181-AFDF-E8C73A50A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BADA43-C21C-4906-B01A-D1BB0053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667-4CD3-4F97-9BB0-C0684B876749}" type="slidenum">
              <a:rPr lang="en-AU" smtClean="0"/>
              <a:t>4</a:t>
            </a:fld>
            <a:endParaRPr lang="en-AU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DEC81E6-CC66-474C-8087-9035B11F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38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8106</TotalTime>
  <Words>364</Words>
  <Application>Microsoft Office PowerPoint</Application>
  <PresentationFormat>全屏显示(4:3)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黑体</vt:lpstr>
      <vt:lpstr>宋体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Assignment 4</vt:lpstr>
      <vt:lpstr>Solution</vt:lpstr>
      <vt:lpstr>Solution</vt:lpstr>
      <vt:lpstr>Solution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Refinement Framework for Autonomous Agents</dc:title>
  <dc:creator>Qin Li</dc:creator>
  <cp:lastModifiedBy>li qin</cp:lastModifiedBy>
  <cp:revision>481</cp:revision>
  <dcterms:created xsi:type="dcterms:W3CDTF">2013-09-17T01:24:14Z</dcterms:created>
  <dcterms:modified xsi:type="dcterms:W3CDTF">2020-12-02T01:33:01Z</dcterms:modified>
</cp:coreProperties>
</file>