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5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98" r:id="rId19"/>
    <p:sldId id="299" r:id="rId20"/>
    <p:sldId id="300" r:id="rId21"/>
    <p:sldId id="302" r:id="rId22"/>
    <p:sldId id="301" r:id="rId23"/>
    <p:sldId id="303" r:id="rId24"/>
    <p:sldId id="304" r:id="rId25"/>
    <p:sldId id="274" r:id="rId26"/>
    <p:sldId id="275" r:id="rId27"/>
    <p:sldId id="276" r:id="rId28"/>
    <p:sldId id="278" r:id="rId29"/>
    <p:sldId id="279" r:id="rId30"/>
    <p:sldId id="280" r:id="rId31"/>
    <p:sldId id="282" r:id="rId32"/>
    <p:sldId id="283" r:id="rId33"/>
    <p:sldId id="284" r:id="rId34"/>
    <p:sldId id="285" r:id="rId35"/>
    <p:sldId id="287" r:id="rId36"/>
    <p:sldId id="288" r:id="rId37"/>
    <p:sldId id="281" r:id="rId38"/>
    <p:sldId id="277" r:id="rId39"/>
    <p:sldId id="286" r:id="rId40"/>
    <p:sldId id="289" r:id="rId41"/>
    <p:sldId id="290" r:id="rId42"/>
    <p:sldId id="293" r:id="rId43"/>
    <p:sldId id="292" r:id="rId44"/>
    <p:sldId id="296" r:id="rId45"/>
    <p:sldId id="291" r:id="rId46"/>
    <p:sldId id="294" r:id="rId47"/>
    <p:sldId id="295" r:id="rId48"/>
    <p:sldId id="29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第二章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文件系统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(make directory)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命令功能：创建目录（文件夹）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47" y="2021359"/>
            <a:ext cx="3238500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60" y="2916123"/>
            <a:ext cx="2895600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260" y="3360651"/>
            <a:ext cx="4953000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260" y="3786129"/>
            <a:ext cx="5324475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755" y="4315550"/>
            <a:ext cx="5991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rmdir</a:t>
            </a:r>
            <a:r>
              <a:rPr lang="en-US" altLang="zh-CN" dirty="0"/>
              <a:t> (remove directory)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命令功能：删除空目录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-p </a:t>
            </a:r>
            <a:r>
              <a:rPr lang="zh-CN" altLang="en-US" dirty="0"/>
              <a:t>删除空目录树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83" y="1998834"/>
            <a:ext cx="3209925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04" y="3479647"/>
            <a:ext cx="36385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004" y="3903861"/>
            <a:ext cx="4162425" cy="20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04" y="4337018"/>
            <a:ext cx="4010025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04" y="4789225"/>
            <a:ext cx="5972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</a:t>
            </a:r>
            <a:r>
              <a:rPr lang="en-US" altLang="zh-CN" dirty="0"/>
              <a:t> (copy)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命令功能：复制文件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为已存在目标文件创建备份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不覆盖已有目标文件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覆盖时询问</a:t>
            </a:r>
            <a:br>
              <a:rPr lang="en-US" altLang="zh-CN" dirty="0"/>
            </a:br>
            <a:r>
              <a:rPr lang="en-US" altLang="zh-CN" dirty="0"/>
              <a:t>				-R </a:t>
            </a:r>
            <a:r>
              <a:rPr lang="zh-CN" altLang="en-US" dirty="0"/>
              <a:t>递推复制子目录和文件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83" y="2003597"/>
            <a:ext cx="3752850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805" y="4567109"/>
            <a:ext cx="563880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805" y="5354686"/>
            <a:ext cx="8220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 (move)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命令功能：移动文件，重命名文件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为已存在目标文件创建备份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不覆盖已有目标文件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覆盖时询问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44" y="2001408"/>
            <a:ext cx="3705225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51" y="4201040"/>
            <a:ext cx="5544065" cy="918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51" y="5340257"/>
            <a:ext cx="8334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</a:t>
            </a:r>
            <a:r>
              <a:rPr lang="en-US" altLang="zh-CN" dirty="0"/>
              <a:t> (remove)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命令功能：删除文件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-f </a:t>
            </a:r>
            <a:r>
              <a:rPr lang="zh-CN" altLang="en-US" dirty="0"/>
              <a:t>强制删除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删除时询问</a:t>
            </a:r>
            <a:br>
              <a:rPr lang="en-US" altLang="zh-CN" dirty="0"/>
            </a:br>
            <a:r>
              <a:rPr lang="en-US" altLang="zh-CN" dirty="0"/>
              <a:t>				-R </a:t>
            </a:r>
            <a:r>
              <a:rPr lang="zh-CN" altLang="en-US" dirty="0"/>
              <a:t>递推删除子目录和文件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83" y="1995359"/>
            <a:ext cx="2600325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49" y="4169376"/>
            <a:ext cx="7303018" cy="806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49" y="5077252"/>
            <a:ext cx="4438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 (concatenation)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命令功能：在</a:t>
            </a:r>
            <a:r>
              <a:rPr lang="en-US" altLang="zh-CN" dirty="0"/>
              <a:t>shell</a:t>
            </a:r>
            <a:r>
              <a:rPr lang="zh-CN" altLang="en-US" dirty="0"/>
              <a:t>中显示文件内容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36" y="1982357"/>
            <a:ext cx="2781300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36" y="2905244"/>
            <a:ext cx="4059710" cy="1241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836" y="4274280"/>
            <a:ext cx="5629268" cy="22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 (tape archiver)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命令功能：存档管理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</a:t>
            </a:r>
            <a:r>
              <a:rPr lang="zh-CN" altLang="en-US" dirty="0"/>
              <a:t>创建存档</a:t>
            </a:r>
            <a:br>
              <a:rPr lang="en-US" altLang="zh-CN" dirty="0"/>
            </a:br>
            <a:r>
              <a:rPr lang="en-US" altLang="zh-CN" dirty="0"/>
              <a:t>				-x </a:t>
            </a:r>
            <a:r>
              <a:rPr lang="zh-CN" altLang="en-US" dirty="0"/>
              <a:t>提取存档</a:t>
            </a:r>
            <a:br>
              <a:rPr lang="en-US" altLang="zh-CN" dirty="0"/>
            </a:br>
            <a:r>
              <a:rPr lang="en-US" altLang="zh-CN" dirty="0"/>
              <a:t>				-t  </a:t>
            </a:r>
            <a:r>
              <a:rPr lang="zh-CN" altLang="en-US" dirty="0"/>
              <a:t>显示存档中的文件</a:t>
            </a:r>
            <a:br>
              <a:rPr lang="en-US" altLang="zh-CN" dirty="0"/>
            </a:br>
            <a:r>
              <a:rPr lang="en-US" altLang="zh-CN" dirty="0"/>
              <a:t>				-f  </a:t>
            </a:r>
            <a:r>
              <a:rPr lang="zh-CN" altLang="en-US" dirty="0"/>
              <a:t>指定存档名称</a:t>
            </a:r>
            <a:br>
              <a:rPr lang="en-US" altLang="zh-CN" dirty="0"/>
            </a:br>
            <a:r>
              <a:rPr lang="en-US" altLang="zh-CN" dirty="0"/>
              <a:t>				-v </a:t>
            </a:r>
            <a:r>
              <a:rPr lang="zh-CN" altLang="en-US" dirty="0"/>
              <a:t>显示执行过程</a:t>
            </a:r>
            <a:br>
              <a:rPr lang="en-US" altLang="zh-CN" dirty="0"/>
            </a:br>
            <a:r>
              <a:rPr lang="en-US" altLang="zh-CN" dirty="0"/>
              <a:t>				-z </a:t>
            </a:r>
            <a:r>
              <a:rPr lang="zh-CN" altLang="en-US" dirty="0"/>
              <a:t>同时使用</a:t>
            </a:r>
            <a:r>
              <a:rPr lang="en-US" altLang="zh-CN" dirty="0" err="1"/>
              <a:t>gzip</a:t>
            </a:r>
            <a:r>
              <a:rPr lang="zh-CN" altLang="en-US" dirty="0"/>
              <a:t>压缩文档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62" y="1943743"/>
            <a:ext cx="27432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2" y="4917891"/>
            <a:ext cx="7467600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62" y="5762496"/>
            <a:ext cx="633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5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gzip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命令功能：压缩文件，解压缩文件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</a:t>
            </a:r>
            <a:r>
              <a:rPr lang="zh-CN" altLang="en-US" dirty="0"/>
              <a:t>解压缩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zh-CN" altLang="en-US" dirty="0"/>
              <a:t>保留原文件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显示压缩文件内容</a:t>
            </a:r>
            <a:br>
              <a:rPr lang="en-US" altLang="zh-CN" dirty="0"/>
            </a:br>
            <a:r>
              <a:rPr lang="en-US" altLang="zh-CN" dirty="0"/>
              <a:t>				-r  </a:t>
            </a:r>
            <a:r>
              <a:rPr lang="zh-CN" altLang="en-US" dirty="0"/>
              <a:t>递推压缩子目录和文件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76" y="2000121"/>
            <a:ext cx="27908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00" y="4576247"/>
            <a:ext cx="4905375" cy="63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00" y="5372645"/>
            <a:ext cx="6858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用户管理相关命令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root</a:t>
            </a:r>
            <a:r>
              <a:rPr lang="zh-CN" altLang="en-US" dirty="0"/>
              <a:t>权限执行命令</a:t>
            </a:r>
          </a:p>
          <a:p>
            <a:r>
              <a:rPr lang="en-US" altLang="zh-CN" dirty="0" err="1"/>
              <a:t>adduser</a:t>
            </a:r>
            <a:r>
              <a:rPr lang="en-US" altLang="zh-CN" dirty="0"/>
              <a:t> </a:t>
            </a:r>
            <a:r>
              <a:rPr lang="zh-CN" altLang="en-US" dirty="0"/>
              <a:t>添加新用户</a:t>
            </a:r>
            <a:endParaRPr lang="en-US" altLang="zh-CN" dirty="0"/>
          </a:p>
          <a:p>
            <a:r>
              <a:rPr lang="en-US" altLang="zh-CN" dirty="0"/>
              <a:t>passwd </a:t>
            </a:r>
            <a:r>
              <a:rPr lang="zh-CN" altLang="en-US" dirty="0"/>
              <a:t>修改用户密码</a:t>
            </a:r>
            <a:endParaRPr lang="en-US" altLang="zh-CN" dirty="0"/>
          </a:p>
          <a:p>
            <a:r>
              <a:rPr lang="en-US" altLang="zh-CN" dirty="0" err="1"/>
              <a:t>usermod</a:t>
            </a:r>
            <a:r>
              <a:rPr lang="en-US" altLang="zh-CN" dirty="0"/>
              <a:t> </a:t>
            </a:r>
            <a:r>
              <a:rPr lang="zh-CN" altLang="en-US" dirty="0"/>
              <a:t>修改用户信息</a:t>
            </a:r>
            <a:endParaRPr lang="en-US" altLang="zh-CN" dirty="0"/>
          </a:p>
          <a:p>
            <a:r>
              <a:rPr lang="en-US" altLang="zh-CN" dirty="0" err="1"/>
              <a:t>deluser</a:t>
            </a:r>
            <a:r>
              <a:rPr lang="en-US" altLang="zh-CN" dirty="0"/>
              <a:t> </a:t>
            </a:r>
            <a:r>
              <a:rPr lang="zh-CN" altLang="en-US" dirty="0"/>
              <a:t>删除用户</a:t>
            </a:r>
            <a:endParaRPr lang="en-US" altLang="zh-CN" dirty="0"/>
          </a:p>
          <a:p>
            <a:r>
              <a:rPr lang="en-US" altLang="zh-CN" dirty="0" err="1"/>
              <a:t>su</a:t>
            </a:r>
            <a:r>
              <a:rPr lang="en-US" altLang="zh-CN" dirty="0"/>
              <a:t> </a:t>
            </a:r>
            <a:r>
              <a:rPr lang="zh-CN" altLang="en-US" dirty="0"/>
              <a:t>切换登录用户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3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D996-D564-4CFA-A4DF-ABFFA76A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CD0AA-8AA0-4083-BED0-FAE2CE6C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命令功能：暂时以</a:t>
            </a:r>
            <a:r>
              <a:rPr lang="en-US" altLang="zh-CN" dirty="0"/>
              <a:t>root</a:t>
            </a:r>
            <a:r>
              <a:rPr lang="zh-CN" altLang="en-US" dirty="0"/>
              <a:t>权限执行命令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sodu</a:t>
            </a:r>
            <a:r>
              <a:rPr lang="en-US" altLang="zh-CN" dirty="0"/>
              <a:t> </a:t>
            </a:r>
            <a:r>
              <a:rPr lang="zh-CN" altLang="en-US" dirty="0"/>
              <a:t>想要执行的命令</a:t>
            </a:r>
            <a:endParaRPr lang="en-US" altLang="zh-CN" dirty="0"/>
          </a:p>
          <a:p>
            <a:r>
              <a:rPr lang="zh-CN" altLang="en-US" dirty="0"/>
              <a:t>命令说明：使用时会要求输入当前用户的密码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1F6AA-1724-4BD0-BC9C-374553B4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AEE2A-728E-44F9-9356-9C2BEDB0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54" y="4302237"/>
            <a:ext cx="5343525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7A6736-8898-4151-A5FE-A63F7F0A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54" y="3429000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的文件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文件系统结构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文件操作命令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BF3B1-FF7E-4B75-893E-6BC79FE9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adduser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C9FA0-89C2-4308-8785-DB08D272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命令功能：添加新用户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adduser</a:t>
            </a:r>
            <a:r>
              <a:rPr lang="en-US" altLang="zh-CN" dirty="0"/>
              <a:t> </a:t>
            </a:r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zh-CN" altLang="en-US" dirty="0"/>
              <a:t>命令说明：</a:t>
            </a:r>
            <a:endParaRPr lang="en-US" altLang="zh-CN" dirty="0"/>
          </a:p>
          <a:p>
            <a:pPr lvl="1"/>
            <a:r>
              <a:rPr lang="zh-CN" altLang="en-US" dirty="0"/>
              <a:t>以交互方式简单方便的添加用户</a:t>
            </a:r>
            <a:endParaRPr lang="en-US" altLang="zh-CN" dirty="0"/>
          </a:p>
          <a:p>
            <a:pPr lvl="1"/>
            <a:r>
              <a:rPr lang="zh-CN" altLang="en-US" dirty="0"/>
              <a:t>为用户设定密码</a:t>
            </a:r>
            <a:endParaRPr lang="en-US" altLang="zh-CN" dirty="0"/>
          </a:p>
          <a:p>
            <a:pPr lvl="1"/>
            <a:r>
              <a:rPr lang="zh-CN" altLang="en-US" dirty="0"/>
              <a:t>为用户创建同名用户组和主目录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46F2C-12FC-4BFD-9828-49A6C2F5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3660-3DE2-4795-B2CB-B8460E2F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passwd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27CAB-8436-4552-8CE0-C0E08E3E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命令功能：修改用户密码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删除用户密码</a:t>
            </a:r>
            <a:br>
              <a:rPr lang="en-US" altLang="zh-CN" dirty="0"/>
            </a:br>
            <a:r>
              <a:rPr lang="en-US" altLang="zh-CN" dirty="0"/>
              <a:t>				-l   </a:t>
            </a:r>
            <a:r>
              <a:rPr lang="zh-CN" altLang="en-US" dirty="0"/>
              <a:t>锁定用户，阻止登录</a:t>
            </a:r>
            <a:br>
              <a:rPr lang="en-US" altLang="zh-CN" dirty="0"/>
            </a:br>
            <a:r>
              <a:rPr lang="en-US" altLang="zh-CN" dirty="0"/>
              <a:t>				-u  </a:t>
            </a:r>
            <a:r>
              <a:rPr lang="zh-CN" altLang="en-US" dirty="0"/>
              <a:t>解锁用户</a:t>
            </a:r>
            <a:br>
              <a:rPr lang="en-US" altLang="zh-CN" dirty="0"/>
            </a:br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5940E-DE25-4257-AEBC-FB1E5A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3FC1D8-27F6-473E-9C07-8D69B72D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43" y="1910317"/>
            <a:ext cx="3667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9CF4-4C7D-45A9-B0F0-018D7D3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usermod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7B3F0-BAE2-4B1E-8977-96DEDB81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命令功能：编辑用户信息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 </a:t>
            </a:r>
            <a:r>
              <a:rPr lang="zh-CN" altLang="en-US" dirty="0"/>
              <a:t>账号说明</a:t>
            </a:r>
            <a:br>
              <a:rPr lang="en-US" altLang="zh-CN" dirty="0"/>
            </a:br>
            <a:r>
              <a:rPr lang="en-US" altLang="zh-CN" dirty="0"/>
              <a:t>				-d  </a:t>
            </a:r>
            <a:r>
              <a:rPr lang="zh-CN" altLang="en-US" dirty="0"/>
              <a:t>修改主目录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修改默认</a:t>
            </a:r>
            <a:r>
              <a:rPr lang="en-US" altLang="zh-CN" dirty="0"/>
              <a:t>shell</a:t>
            </a:r>
            <a:br>
              <a:rPr lang="en-US" altLang="zh-CN" dirty="0"/>
            </a:br>
            <a:r>
              <a:rPr lang="en-US" altLang="zh-CN" dirty="0"/>
              <a:t>				-g</a:t>
            </a:r>
            <a:r>
              <a:rPr lang="zh-CN" altLang="en-US" dirty="0"/>
              <a:t>  修改主群组</a:t>
            </a:r>
            <a:br>
              <a:rPr lang="en-US" altLang="zh-CN" dirty="0"/>
            </a:br>
            <a:r>
              <a:rPr lang="en-US" altLang="zh-CN" dirty="0"/>
              <a:t>				-G </a:t>
            </a:r>
            <a:r>
              <a:rPr lang="zh-CN" altLang="en-US" dirty="0"/>
              <a:t>修改附加群组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锁定用户，阻止登录</a:t>
            </a:r>
            <a:br>
              <a:rPr lang="en-US" altLang="zh-CN" dirty="0"/>
            </a:br>
            <a:r>
              <a:rPr lang="en-US" altLang="zh-CN" dirty="0"/>
              <a:t>				-U  </a:t>
            </a:r>
            <a:r>
              <a:rPr lang="zh-CN" altLang="en-US" dirty="0"/>
              <a:t>解锁用户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7732-E875-4072-80E0-83A854D8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71375-EFC9-41DE-A80E-2803F85C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77" y="1929367"/>
            <a:ext cx="3438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57F7-0EF8-477D-A0ED-761196CD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deluser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75C66-B53C-43BB-AA7C-E25E30B1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命令功能：删除用户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--group </a:t>
            </a:r>
            <a:r>
              <a:rPr lang="zh-CN" altLang="en-US" dirty="0"/>
              <a:t>删除用户组</a:t>
            </a:r>
            <a:br>
              <a:rPr lang="en-US" altLang="zh-CN" dirty="0"/>
            </a:br>
            <a:r>
              <a:rPr lang="en-US" altLang="zh-CN" dirty="0"/>
              <a:t>				--remove-home  </a:t>
            </a:r>
            <a:r>
              <a:rPr lang="zh-CN" altLang="en-US" dirty="0"/>
              <a:t>删除用户主目录</a:t>
            </a:r>
            <a:br>
              <a:rPr lang="en-US" altLang="zh-CN" dirty="0"/>
            </a:br>
            <a:r>
              <a:rPr lang="en-US" altLang="zh-CN" dirty="0"/>
              <a:t>				--remove-all-files  </a:t>
            </a:r>
            <a:r>
              <a:rPr lang="zh-CN" altLang="en-US" dirty="0"/>
              <a:t>删除系统中</a:t>
            </a:r>
            <a:r>
              <a:rPr lang="en-US" altLang="zh-CN" dirty="0"/>
              <a:t>owner</a:t>
            </a:r>
            <a:r>
              <a:rPr lang="zh-CN" altLang="en-US" dirty="0"/>
              <a:t>是该用户的所有文件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DF291-DF61-45CA-9A2F-589CB0FB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2C85A58-F95F-4399-BD99-ED4F5E40E26B}"/>
              </a:ext>
            </a:extLst>
          </p:cNvPr>
          <p:cNvGrpSpPr/>
          <p:nvPr/>
        </p:nvGrpSpPr>
        <p:grpSpPr>
          <a:xfrm>
            <a:off x="3760618" y="1915079"/>
            <a:ext cx="3558650" cy="403354"/>
            <a:chOff x="3760618" y="1915079"/>
            <a:chExt cx="3558650" cy="4033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DD8B19-48B1-4FCB-877D-71B50D34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0618" y="1915079"/>
              <a:ext cx="2628900" cy="4000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56E2DFE-01D3-49F1-A654-E66E1F270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292" y="1915079"/>
              <a:ext cx="985976" cy="40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98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BFB3-B290-4F1C-A606-9B130606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2CA9B-FA87-4FAE-BFCA-B5CC5B0D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命令功能：切换用户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常见选项：</a:t>
            </a:r>
            <a:r>
              <a:rPr lang="en-US" altLang="zh-CN" dirty="0"/>
              <a:t>- </a:t>
            </a:r>
            <a:r>
              <a:rPr lang="zh-CN" altLang="en-US" dirty="0"/>
              <a:t>复制当前环境变量</a:t>
            </a:r>
            <a:br>
              <a:rPr lang="en-US" altLang="zh-CN" dirty="0"/>
            </a:br>
            <a:r>
              <a:rPr lang="en-US" altLang="zh-CN" dirty="0"/>
              <a:t>				-c  </a:t>
            </a:r>
            <a:r>
              <a:rPr lang="zh-CN" altLang="en-US" dirty="0"/>
              <a:t>以该用户身份执行一条命令，不切换用户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B9EC-C3EE-4046-B770-07667D3D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6C2B4-3101-4191-83D6-997D6CA2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35" y="1960762"/>
            <a:ext cx="3419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文件类型</a:t>
            </a:r>
            <a:endParaRPr lang="en-US" altLang="zh-CN" dirty="0"/>
          </a:p>
          <a:p>
            <a:r>
              <a:rPr lang="zh-CN" altLang="en-US" dirty="0"/>
              <a:t>文件权限</a:t>
            </a:r>
            <a:endParaRPr lang="en-US" altLang="zh-CN" dirty="0"/>
          </a:p>
          <a:p>
            <a:r>
              <a:rPr lang="zh-CN" altLang="en-US" dirty="0"/>
              <a:t>文件链接</a:t>
            </a:r>
            <a:endParaRPr lang="en-US" altLang="zh-CN" dirty="0"/>
          </a:p>
          <a:p>
            <a:r>
              <a:rPr lang="zh-CN" altLang="en-US" dirty="0"/>
              <a:t>改变文件权限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9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文件类型属性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表示普通文件</a:t>
            </a:r>
            <a:endParaRPr lang="en-US" altLang="zh-CN" dirty="0"/>
          </a:p>
          <a:p>
            <a:r>
              <a:rPr lang="en-US" altLang="zh-CN" dirty="0"/>
              <a:t>d </a:t>
            </a:r>
            <a:r>
              <a:rPr lang="zh-CN" altLang="en-US" dirty="0"/>
              <a:t>表示目录</a:t>
            </a:r>
            <a:endParaRPr lang="en-US" altLang="zh-CN" dirty="0"/>
          </a:p>
          <a:p>
            <a:r>
              <a:rPr lang="en-US" altLang="zh-CN" dirty="0"/>
              <a:t>l </a:t>
            </a:r>
            <a:r>
              <a:rPr lang="zh-CN" altLang="en-US" dirty="0"/>
              <a:t>表示符号链接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76" y="147186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8676" y="1886465"/>
            <a:ext cx="117389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权限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可读，</a:t>
            </a:r>
            <a:r>
              <a:rPr lang="en-US" altLang="zh-CN" dirty="0"/>
              <a:t>w </a:t>
            </a:r>
            <a:r>
              <a:rPr lang="zh-CN" altLang="en-US" dirty="0"/>
              <a:t>可写，</a:t>
            </a:r>
            <a:r>
              <a:rPr lang="en-US" altLang="zh-CN" dirty="0"/>
              <a:t>x </a:t>
            </a:r>
            <a:r>
              <a:rPr lang="zh-CN" altLang="en-US" dirty="0"/>
              <a:t>可执行，</a:t>
            </a:r>
            <a:r>
              <a:rPr lang="en-US" altLang="zh-CN" dirty="0"/>
              <a:t>- </a:t>
            </a:r>
            <a:r>
              <a:rPr lang="zh-CN" altLang="en-US" dirty="0"/>
              <a:t>无权限</a:t>
            </a:r>
            <a:endParaRPr lang="en-US" altLang="zh-CN" dirty="0"/>
          </a:p>
          <a:p>
            <a:r>
              <a:rPr lang="zh-CN" altLang="en-US" dirty="0"/>
              <a:t>权限字符串：</a:t>
            </a:r>
            <a:r>
              <a:rPr lang="en-US" altLang="zh-CN" dirty="0"/>
              <a:t>9</a:t>
            </a:r>
            <a:r>
              <a:rPr lang="zh-CN" altLang="en-US" dirty="0"/>
              <a:t>位字符串</a:t>
            </a:r>
            <a:endParaRPr lang="en-US" altLang="zh-CN" dirty="0"/>
          </a:p>
          <a:p>
            <a:pPr lvl="1"/>
            <a:r>
              <a:rPr lang="zh-CN" altLang="en-US" dirty="0"/>
              <a:t>前三位表示所有者权限</a:t>
            </a:r>
            <a:endParaRPr lang="en-US" altLang="zh-CN" dirty="0"/>
          </a:p>
          <a:p>
            <a:pPr lvl="1"/>
            <a:r>
              <a:rPr lang="zh-CN" altLang="en-US" dirty="0"/>
              <a:t>中三位表示用户组权限</a:t>
            </a:r>
            <a:endParaRPr lang="en-US" altLang="zh-CN" dirty="0"/>
          </a:p>
          <a:p>
            <a:pPr lvl="1"/>
            <a:r>
              <a:rPr lang="zh-CN" altLang="en-US" dirty="0"/>
              <a:t>后三位表示其他用户权限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827" y="1860425"/>
            <a:ext cx="988541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文件所有权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所有权和用户组所有权</a:t>
            </a:r>
            <a:endParaRPr lang="en-US" altLang="zh-CN" dirty="0"/>
          </a:p>
          <a:p>
            <a:r>
              <a:rPr lang="zh-CN" altLang="en-US" dirty="0"/>
              <a:t>文件所有者可以修改文件权限</a:t>
            </a:r>
            <a:endParaRPr lang="en-US" altLang="zh-CN" dirty="0"/>
          </a:p>
          <a:p>
            <a:r>
              <a:rPr lang="zh-CN" altLang="en-US" dirty="0"/>
              <a:t>文件所有者对文件的操作权限显示在权限字符串的前三位</a:t>
            </a:r>
            <a:endParaRPr lang="en-US" altLang="zh-CN" dirty="0"/>
          </a:p>
          <a:p>
            <a:r>
              <a:rPr lang="zh-CN" altLang="en-US" dirty="0"/>
              <a:t>用户组所有者对文件的操作权限显示在权限字符串的中三位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23503" y="1860425"/>
            <a:ext cx="1202724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9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文件大小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文件的字符数，与实际占用空间不同</a:t>
            </a:r>
            <a:endParaRPr lang="en-US" altLang="zh-CN" dirty="0"/>
          </a:p>
          <a:p>
            <a:r>
              <a:rPr lang="zh-CN" altLang="en-US" dirty="0"/>
              <a:t>目录的大小取决于所包含的文件名，显示的是预期值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75654" y="1860425"/>
            <a:ext cx="477795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中，一切都是文件</a:t>
            </a:r>
            <a:endParaRPr lang="en-US" altLang="zh-CN" dirty="0"/>
          </a:p>
          <a:p>
            <a:pPr lvl="1"/>
            <a:r>
              <a:rPr lang="zh-CN" altLang="en-US" dirty="0"/>
              <a:t>内核、</a:t>
            </a:r>
            <a:r>
              <a:rPr lang="en-US" altLang="zh-CN" dirty="0"/>
              <a:t>shell</a:t>
            </a:r>
            <a:r>
              <a:rPr lang="zh-CN" altLang="en-US" dirty="0"/>
              <a:t>都是文件</a:t>
            </a:r>
            <a:endParaRPr lang="en-US" altLang="zh-CN" dirty="0"/>
          </a:p>
          <a:p>
            <a:r>
              <a:rPr lang="zh-CN" altLang="en-US" dirty="0"/>
              <a:t>文件分类</a:t>
            </a:r>
            <a:endParaRPr lang="en-US" altLang="zh-CN" dirty="0"/>
          </a:p>
          <a:p>
            <a:pPr lvl="1"/>
            <a:r>
              <a:rPr lang="zh-CN" altLang="en-US" dirty="0"/>
              <a:t>普通文件：仅包含字符流的数据文件（文本文件、二进制文件）</a:t>
            </a:r>
            <a:endParaRPr lang="en-US" altLang="zh-CN" dirty="0"/>
          </a:p>
          <a:p>
            <a:pPr lvl="1"/>
            <a:r>
              <a:rPr lang="zh-CN" altLang="en-US" dirty="0"/>
              <a:t>目录文件：文件夹和子目录的详细信息（文件名和</a:t>
            </a:r>
            <a:r>
              <a:rPr lang="en-US" altLang="zh-CN" dirty="0" err="1"/>
              <a:t>inode</a:t>
            </a:r>
            <a:r>
              <a:rPr lang="zh-CN" altLang="en-US" dirty="0"/>
              <a:t>号）</a:t>
            </a:r>
            <a:endParaRPr lang="en-US" altLang="zh-CN" dirty="0"/>
          </a:p>
          <a:p>
            <a:pPr lvl="1"/>
            <a:r>
              <a:rPr lang="zh-CN" altLang="en-US" dirty="0"/>
              <a:t>设备文件：代表设备，完成对设备的读取和写入操作</a:t>
            </a:r>
            <a:endParaRPr lang="en-US" altLang="zh-CN" dirty="0"/>
          </a:p>
          <a:p>
            <a:r>
              <a:rPr lang="zh-CN" altLang="en-US" dirty="0"/>
              <a:t>文件命名规则</a:t>
            </a:r>
            <a:endParaRPr lang="en-US" altLang="zh-CN" dirty="0"/>
          </a:p>
          <a:p>
            <a:pPr lvl="1"/>
            <a:r>
              <a:rPr lang="zh-CN" altLang="en-US" dirty="0"/>
              <a:t>字母和数字</a:t>
            </a:r>
            <a:endParaRPr lang="en-US" altLang="zh-CN" dirty="0"/>
          </a:p>
          <a:p>
            <a:pPr lvl="1"/>
            <a:r>
              <a:rPr lang="zh-CN" altLang="en-US" dirty="0"/>
              <a:t>符号：</a:t>
            </a:r>
            <a:r>
              <a:rPr lang="en-US" altLang="zh-CN" dirty="0"/>
              <a:t>. , - , _  </a:t>
            </a:r>
          </a:p>
          <a:p>
            <a:pPr lvl="1"/>
            <a:r>
              <a:rPr lang="zh-CN" altLang="en-US" dirty="0"/>
              <a:t>可以有扩展名，也可以没有</a:t>
            </a:r>
            <a:endParaRPr lang="en-US" altLang="zh-CN" dirty="0"/>
          </a:p>
          <a:p>
            <a:pPr lvl="1"/>
            <a:r>
              <a:rPr lang="zh-CN" altLang="en-US" dirty="0"/>
              <a:t>区分大小写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文件最后修改时间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文件最后修改的时间戳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86400" y="1860425"/>
            <a:ext cx="1334530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命令功能：改变文件权限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-R </a:t>
            </a:r>
            <a:r>
              <a:rPr lang="zh-CN" altLang="en-US" dirty="0"/>
              <a:t>递推改变所有子目录和文件权限</a:t>
            </a:r>
            <a:endParaRPr lang="en-US" altLang="zh-CN" dirty="0"/>
          </a:p>
          <a:p>
            <a:r>
              <a:rPr lang="en-US" altLang="zh-CN" dirty="0"/>
              <a:t>mode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30" y="2008359"/>
            <a:ext cx="4248150" cy="2381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3227"/>
              </p:ext>
            </p:extLst>
          </p:nvPr>
        </p:nvGraphicFramePr>
        <p:xfrm>
          <a:off x="3226485" y="3466137"/>
          <a:ext cx="5777472" cy="186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  </a:t>
                      </a:r>
                      <a:r>
                        <a:rPr lang="zh-CN" altLang="en-US" dirty="0"/>
                        <a:t>用户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增加权限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  </a:t>
                      </a:r>
                      <a:r>
                        <a:rPr lang="zh-CN" altLang="en-US" dirty="0"/>
                        <a:t>读权限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  </a:t>
                      </a:r>
                      <a:r>
                        <a:rPr lang="zh-CN" altLang="en-US" dirty="0"/>
                        <a:t>用户组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 </a:t>
                      </a:r>
                      <a:r>
                        <a:rPr lang="zh-CN" altLang="en-US" dirty="0"/>
                        <a:t>删除权限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 </a:t>
                      </a:r>
                      <a:r>
                        <a:rPr lang="zh-CN" altLang="en-US" dirty="0"/>
                        <a:t>写权限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  </a:t>
                      </a:r>
                      <a:r>
                        <a:rPr lang="zh-CN" altLang="en-US" dirty="0"/>
                        <a:t>其他用户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  </a:t>
                      </a:r>
                      <a:r>
                        <a:rPr lang="zh-CN" altLang="en-US" dirty="0"/>
                        <a:t>指定绝对权限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 </a:t>
                      </a:r>
                      <a:r>
                        <a:rPr lang="zh-CN" altLang="en-US" dirty="0"/>
                        <a:t>执行权限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  </a:t>
                      </a:r>
                      <a:r>
                        <a:rPr lang="zh-CN" altLang="en-US" dirty="0"/>
                        <a:t>全部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3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八进制权限表示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绝对权限指定</a:t>
            </a:r>
            <a:endParaRPr lang="en-US" altLang="zh-CN" dirty="0"/>
          </a:p>
          <a:p>
            <a:pPr lvl="1"/>
            <a:r>
              <a:rPr lang="zh-CN" altLang="en-US" dirty="0"/>
              <a:t>读权限：</a:t>
            </a:r>
            <a:r>
              <a:rPr lang="en-US" altLang="zh-CN" dirty="0"/>
              <a:t>4 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写权限：</a:t>
            </a:r>
            <a:r>
              <a:rPr lang="en-US" altLang="zh-CN" dirty="0"/>
              <a:t>2 </a:t>
            </a:r>
            <a:r>
              <a:rPr lang="zh-CN" altLang="en-US" dirty="0"/>
              <a:t>（</a:t>
            </a:r>
            <a:r>
              <a:rPr lang="en-US" altLang="zh-CN" dirty="0"/>
              <a:t>010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执行权限：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001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默认普通文件权限：</a:t>
            </a:r>
            <a:endParaRPr lang="en-US" altLang="zh-CN" dirty="0"/>
          </a:p>
          <a:p>
            <a:pPr lvl="1"/>
            <a:r>
              <a:rPr lang="en-US" altLang="zh-CN" dirty="0"/>
              <a:t>666   </a:t>
            </a:r>
            <a:r>
              <a:rPr lang="en-US" altLang="zh-CN" dirty="0" err="1"/>
              <a:t>rw-rw-rw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96998"/>
              </p:ext>
            </p:extLst>
          </p:nvPr>
        </p:nvGraphicFramePr>
        <p:xfrm>
          <a:off x="6846575" y="1228334"/>
          <a:ext cx="48054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-w-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81" y="4702161"/>
            <a:ext cx="5762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目录权限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zh-CN" altLang="en-US" dirty="0"/>
              <a:t>读权限：是否可以访问文件名列表</a:t>
            </a:r>
            <a:endParaRPr lang="en-US" altLang="zh-CN" dirty="0"/>
          </a:p>
          <a:p>
            <a:r>
              <a:rPr lang="en-US" altLang="zh-CN" dirty="0"/>
              <a:t>w </a:t>
            </a:r>
            <a:r>
              <a:rPr lang="zh-CN" altLang="en-US" dirty="0"/>
              <a:t>写权限：是否可以创建或删除文件</a:t>
            </a:r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执行权限：是否可以在路径中使用</a:t>
            </a:r>
            <a:endParaRPr lang="en-US" altLang="zh-CN" dirty="0"/>
          </a:p>
          <a:p>
            <a:r>
              <a:rPr lang="zh-CN" altLang="en-US" dirty="0"/>
              <a:t>默认目录权限：</a:t>
            </a:r>
            <a:r>
              <a:rPr lang="en-US" altLang="zh-CN" dirty="0"/>
              <a:t>777  </a:t>
            </a:r>
            <a:r>
              <a:rPr lang="en-US" altLang="zh-CN" dirty="0" err="1"/>
              <a:t>rwxrwxrwx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2" y="3969214"/>
            <a:ext cx="5272088" cy="558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02" y="4629033"/>
            <a:ext cx="7109125" cy="557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02" y="5288562"/>
            <a:ext cx="5395655" cy="11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umask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命令功能：设定默认权限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umask</a:t>
            </a:r>
            <a:r>
              <a:rPr lang="en-US" altLang="zh-CN" dirty="0"/>
              <a:t> [</a:t>
            </a:r>
            <a:r>
              <a:rPr lang="zh-CN" altLang="en-US" dirty="0"/>
              <a:t>八进制权限掩码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作用：最终权限 </a:t>
            </a:r>
            <a:r>
              <a:rPr lang="en-US" altLang="zh-CN" dirty="0"/>
              <a:t>= </a:t>
            </a:r>
            <a:r>
              <a:rPr lang="zh-CN" altLang="en-US" dirty="0"/>
              <a:t>默认权限码 </a:t>
            </a:r>
            <a:r>
              <a:rPr lang="en-US" altLang="zh-CN" dirty="0"/>
              <a:t>- </a:t>
            </a:r>
            <a:r>
              <a:rPr lang="zh-CN" altLang="en-US" dirty="0"/>
              <a:t>权限掩码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44" y="3471477"/>
            <a:ext cx="5133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1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en-US" altLang="zh-CN" dirty="0"/>
              <a:t> (change owner)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命令功能：改变文件所有者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 err="1"/>
              <a:t>superuser</a:t>
            </a:r>
            <a:r>
              <a:rPr lang="zh-CN" altLang="en-US" dirty="0"/>
              <a:t>权限才能执行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61" y="2014408"/>
            <a:ext cx="4591050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42" y="3469289"/>
            <a:ext cx="6229350" cy="1781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18918" y="4662616"/>
            <a:ext cx="568411" cy="1972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chgrp</a:t>
            </a:r>
            <a:r>
              <a:rPr lang="en-US" altLang="zh-CN" dirty="0"/>
              <a:t> (change group)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命令功能：改变文件用户组所有权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super user</a:t>
            </a:r>
            <a:r>
              <a:rPr lang="zh-CN" altLang="en-US" dirty="0"/>
              <a:t>权限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3" y="2008359"/>
            <a:ext cx="330517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81" y="3498303"/>
            <a:ext cx="6257925" cy="1419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4421" y="4720281"/>
            <a:ext cx="568411" cy="1972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文件与</a:t>
            </a:r>
            <a:r>
              <a:rPr lang="en-US" altLang="zh-CN" dirty="0" err="1"/>
              <a:t>inode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支持多个文件系统</a:t>
            </a:r>
            <a:endParaRPr lang="en-US" altLang="zh-CN" dirty="0"/>
          </a:p>
          <a:p>
            <a:r>
              <a:rPr lang="zh-CN" altLang="en-US" dirty="0"/>
              <a:t>每个文件都使用</a:t>
            </a:r>
            <a:r>
              <a:rPr lang="en-US" altLang="zh-CN" dirty="0" err="1"/>
              <a:t>inode</a:t>
            </a:r>
            <a:r>
              <a:rPr lang="zh-CN" altLang="en-US" dirty="0"/>
              <a:t>编号与一个</a:t>
            </a:r>
            <a:r>
              <a:rPr lang="en-US" altLang="zh-CN" dirty="0" err="1"/>
              <a:t>inode</a:t>
            </a:r>
            <a:r>
              <a:rPr lang="zh-CN" altLang="en-US" dirty="0"/>
              <a:t>表格相关联</a:t>
            </a:r>
            <a:endParaRPr lang="en-US" altLang="zh-CN" dirty="0"/>
          </a:p>
          <a:p>
            <a:r>
              <a:rPr lang="en-US" altLang="zh-CN" dirty="0" err="1"/>
              <a:t>inode</a:t>
            </a:r>
            <a:r>
              <a:rPr lang="zh-CN" altLang="en-US" dirty="0"/>
              <a:t>表格包含了文件的属性：</a:t>
            </a:r>
            <a:endParaRPr lang="en-US" altLang="zh-CN" dirty="0"/>
          </a:p>
          <a:p>
            <a:pPr lvl="1"/>
            <a:r>
              <a:rPr lang="zh-CN" altLang="en-US" dirty="0"/>
              <a:t>类型，权限，链接数，所有者，用户组，文件大小，修改时间</a:t>
            </a:r>
            <a:endParaRPr lang="en-US" altLang="zh-CN" dirty="0"/>
          </a:p>
          <a:p>
            <a:pPr lvl="1"/>
            <a:r>
              <a:rPr lang="zh-CN" altLang="en-US" dirty="0"/>
              <a:t>一个指向文件存储磁盘区块的指针数组</a:t>
            </a:r>
            <a:endParaRPr lang="en-US" altLang="zh-CN" dirty="0"/>
          </a:p>
          <a:p>
            <a:r>
              <a:rPr lang="zh-CN" altLang="en-US" dirty="0"/>
              <a:t>文件在一个文件系统中有唯一的</a:t>
            </a:r>
            <a:r>
              <a:rPr lang="en-US" altLang="zh-CN" dirty="0" err="1"/>
              <a:t>inode</a:t>
            </a:r>
            <a:r>
              <a:rPr lang="zh-CN" altLang="en-US" dirty="0"/>
              <a:t>编号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ls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命令查看文件</a:t>
            </a:r>
            <a:r>
              <a:rPr lang="en-US" altLang="zh-CN" dirty="0" err="1"/>
              <a:t>inode</a:t>
            </a:r>
            <a:r>
              <a:rPr lang="zh-CN" altLang="en-US" dirty="0"/>
              <a:t>编号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40" y="4817718"/>
            <a:ext cx="6953250" cy="1209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2240" y="5213264"/>
            <a:ext cx="758138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7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文件链接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一个文件可以有多个文件名，</a:t>
            </a:r>
            <a:endParaRPr lang="en-US" altLang="zh-CN" dirty="0"/>
          </a:p>
          <a:p>
            <a:r>
              <a:rPr lang="zh-CN" altLang="en-US" dirty="0"/>
              <a:t>称为一个文件有多个链接</a:t>
            </a:r>
            <a:endParaRPr lang="en-US" altLang="zh-CN" dirty="0"/>
          </a:p>
          <a:p>
            <a:r>
              <a:rPr lang="zh-CN" altLang="en-US" dirty="0"/>
              <a:t>可以通过任意一个链接访问该文件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5497" y="1860425"/>
            <a:ext cx="142103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命令功能：创建一个链接</a:t>
            </a:r>
            <a:endParaRPr lang="en-US" altLang="zh-CN" dirty="0"/>
          </a:p>
          <a:p>
            <a:pPr lvl="1"/>
            <a:r>
              <a:rPr lang="zh-CN" altLang="en-US" dirty="0"/>
              <a:t>硬链接：创建一个具有相同</a:t>
            </a:r>
            <a:r>
              <a:rPr lang="en-US" altLang="zh-CN" dirty="0" err="1"/>
              <a:t>inode</a:t>
            </a:r>
            <a:r>
              <a:rPr lang="zh-CN" altLang="en-US" dirty="0"/>
              <a:t>编号的文件名</a:t>
            </a:r>
            <a:endParaRPr lang="en-US" altLang="zh-CN" dirty="0"/>
          </a:p>
          <a:p>
            <a:pPr lvl="1"/>
            <a:r>
              <a:rPr lang="zh-CN" altLang="en-US" dirty="0"/>
              <a:t>符号链接：创建一个拥有独立</a:t>
            </a:r>
            <a:r>
              <a:rPr lang="en-US" altLang="zh-CN" dirty="0" err="1"/>
              <a:t>inode</a:t>
            </a:r>
            <a:r>
              <a:rPr lang="zh-CN" altLang="en-US" dirty="0"/>
              <a:t>的文件指向链接的文件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-s </a:t>
            </a:r>
            <a:r>
              <a:rPr lang="zh-CN" altLang="en-US" dirty="0"/>
              <a:t>创建符号链接</a:t>
            </a:r>
            <a:br>
              <a:rPr lang="en-US" altLang="zh-CN" dirty="0"/>
            </a:br>
            <a:r>
              <a:rPr lang="en-US" altLang="zh-CN" dirty="0"/>
              <a:t>				-f </a:t>
            </a:r>
            <a:r>
              <a:rPr lang="zh-CN" altLang="en-US" dirty="0"/>
              <a:t>强制创建链接（当链接名已被使用时）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45" y="2889807"/>
            <a:ext cx="38195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10" y="4714103"/>
            <a:ext cx="6667500" cy="1219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82330" y="5323703"/>
            <a:ext cx="652848" cy="1874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82330" y="5716006"/>
            <a:ext cx="652848" cy="1874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文件系统层次结构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层次结构</a:t>
            </a:r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82497" y="1942070"/>
            <a:ext cx="685800" cy="296863"/>
          </a:xfrm>
          <a:prstGeom prst="rect">
            <a:avLst/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448697" y="2246870"/>
            <a:ext cx="8001000" cy="754063"/>
            <a:chOff x="240" y="1488"/>
            <a:chExt cx="5040" cy="475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040" y="15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40" y="1488"/>
              <a:ext cx="5040" cy="475"/>
              <a:chOff x="240" y="1488"/>
              <a:chExt cx="5040" cy="475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boot</a:t>
                </a: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dev</a:t>
                </a: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776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etc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480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home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lib</a:t>
                </a: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4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bin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3312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 dirty="0" err="1">
                    <a:latin typeface="Arial" panose="020B0604020202020204" pitchFamily="34" charset="0"/>
                    <a:ea typeface="楷体_GB2312" pitchFamily="49" charset="-122"/>
                  </a:rPr>
                  <a:t>mnt</a:t>
                </a:r>
                <a:endParaRPr lang="en-US" altLang="zh-CN" sz="1600" dirty="0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4848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宋体" panose="02010600030101010101" pitchFamily="2" charset="-122"/>
                    <a:ea typeface="楷体_GB2312" pitchFamily="49" charset="-122"/>
                  </a:rPr>
                  <a:t>…</a:t>
                </a:r>
                <a:endParaRPr lang="en-US" altLang="zh-CN" sz="1600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384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usr</a:t>
                </a: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432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var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4512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5648" y="3016807"/>
            <a:ext cx="1917700" cy="830263"/>
            <a:chOff x="292" y="1968"/>
            <a:chExt cx="1208" cy="523"/>
          </a:xfrm>
        </p:grpSpPr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92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 err="1">
                  <a:latin typeface="Arial" panose="020B0604020202020204" pitchFamily="34" charset="0"/>
                  <a:ea typeface="楷体_GB2312" pitchFamily="49" charset="-122"/>
                </a:rPr>
                <a:t>dsk</a:t>
              </a:r>
              <a:endParaRPr lang="en-US" altLang="zh-CN" sz="16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068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fd0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504" y="211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912" y="19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505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284" y="2107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7597345" y="3017135"/>
            <a:ext cx="3505200" cy="857251"/>
            <a:chOff x="2832" y="1951"/>
            <a:chExt cx="2208" cy="540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984" y="2304"/>
              <a:ext cx="480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lib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408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楷体_GB2312" pitchFamily="49" charset="-122"/>
                </a:rPr>
                <a:t>local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4608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>
                  <a:latin typeface="宋体" panose="02010600030101010101" pitchFamily="2" charset="-122"/>
                  <a:ea typeface="楷体_GB2312" pitchFamily="49" charset="-122"/>
                </a:rPr>
                <a:t>…</a:t>
              </a:r>
              <a:endParaRPr lang="en-US" altLang="zh-CN" sz="16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2832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楷体_GB2312" pitchFamily="49" charset="-122"/>
                </a:rPr>
                <a:t>bin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3024" y="2108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417" y="195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024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648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4224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4800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2429648" y="3316845"/>
            <a:ext cx="685800" cy="296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latin typeface="Arial" panose="020B0604020202020204" pitchFamily="34" charset="0"/>
                <a:ea typeface="楷体_GB2312" pitchFamily="49" charset="-122"/>
              </a:rPr>
              <a:t>bash</a:t>
            </a: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>
            <a:off x="2810648" y="301680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5744541" y="3552892"/>
            <a:ext cx="742756" cy="291491"/>
          </a:xfrm>
          <a:prstGeom prst="rect">
            <a:avLst/>
          </a:prstGeom>
          <a:solidFill>
            <a:srgbClr val="CCFFCC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latin typeface="Arial" panose="020B0604020202020204" pitchFamily="34" charset="0"/>
                <a:ea typeface="楷体_GB2312" pitchFamily="49" charset="-122"/>
              </a:rPr>
              <a:t>~</a:t>
            </a:r>
          </a:p>
        </p:txBody>
      </p:sp>
      <p:grpSp>
        <p:nvGrpSpPr>
          <p:cNvPr id="77" name="Group 49"/>
          <p:cNvGrpSpPr>
            <a:grpSpLocks/>
          </p:cNvGrpSpPr>
          <p:nvPr/>
        </p:nvGrpSpPr>
        <p:grpSpPr bwMode="auto">
          <a:xfrm>
            <a:off x="3896497" y="3868035"/>
            <a:ext cx="4267200" cy="982663"/>
            <a:chOff x="2256" y="2496"/>
            <a:chExt cx="2688" cy="619"/>
          </a:xfrm>
        </p:grpSpPr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3120" y="2928"/>
              <a:ext cx="659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Desktop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3897" y="2928"/>
              <a:ext cx="480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Public</a:t>
              </a:r>
            </a:p>
          </p:txBody>
        </p:sp>
        <p:sp>
          <p:nvSpPr>
            <p:cNvPr id="80" name="Text Box 52"/>
            <p:cNvSpPr txBox="1">
              <a:spLocks noChangeArrowheads="1"/>
            </p:cNvSpPr>
            <p:nvPr/>
          </p:nvSpPr>
          <p:spPr bwMode="auto">
            <a:xfrm>
              <a:off x="2256" y="2928"/>
              <a:ext cx="816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Documents</a:t>
              </a:r>
            </a:p>
          </p:txBody>
        </p:sp>
        <p:sp>
          <p:nvSpPr>
            <p:cNvPr id="81" name="Text Box 53"/>
            <p:cNvSpPr txBox="1">
              <a:spLocks noChangeArrowheads="1"/>
            </p:cNvSpPr>
            <p:nvPr/>
          </p:nvSpPr>
          <p:spPr bwMode="auto">
            <a:xfrm>
              <a:off x="4512" y="2928"/>
              <a:ext cx="432" cy="1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宋体" panose="02010600030101010101" pitchFamily="2" charset="-122"/>
                  <a:ea typeface="楷体_GB2312" pitchFamily="49" charset="-122"/>
                </a:rPr>
                <a:t>…</a:t>
              </a:r>
              <a:endParaRPr lang="en-US" altLang="zh-CN" sz="16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2832" y="2688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3" name="Line 55"/>
            <p:cNvSpPr>
              <a:spLocks noChangeShapeType="1"/>
            </p:cNvSpPr>
            <p:nvPr/>
          </p:nvSpPr>
          <p:spPr bwMode="auto">
            <a:xfrm>
              <a:off x="3648" y="24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>
              <a:off x="2832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>
              <a:off x="3456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6" name="Line 58"/>
            <p:cNvSpPr>
              <a:spLocks noChangeShapeType="1"/>
            </p:cNvSpPr>
            <p:nvPr/>
          </p:nvSpPr>
          <p:spPr bwMode="auto">
            <a:xfrm>
              <a:off x="4128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" name="Line 59"/>
            <p:cNvSpPr>
              <a:spLocks noChangeShapeType="1"/>
            </p:cNvSpPr>
            <p:nvPr/>
          </p:nvSpPr>
          <p:spPr bwMode="auto">
            <a:xfrm>
              <a:off x="470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Line 36"/>
          <p:cNvSpPr>
            <a:spLocks noChangeShapeType="1"/>
          </p:cNvSpPr>
          <p:nvPr/>
        </p:nvSpPr>
        <p:spPr bwMode="auto">
          <a:xfrm flipH="1">
            <a:off x="6106297" y="3016807"/>
            <a:ext cx="978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3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硬链接的作用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可以在文件实际位置发生变化时使用链接访问文件</a:t>
            </a:r>
            <a:endParaRPr lang="en-US" altLang="zh-CN" dirty="0"/>
          </a:p>
          <a:p>
            <a:r>
              <a:rPr lang="zh-CN" altLang="en-US" dirty="0"/>
              <a:t>假设程序中引用了如下位置的文件：</a:t>
            </a:r>
            <a:r>
              <a:rPr lang="en-US" altLang="zh-CN" dirty="0"/>
              <a:t>file/data.txt</a:t>
            </a:r>
          </a:p>
          <a:p>
            <a:r>
              <a:rPr lang="zh-CN" altLang="en-US" dirty="0"/>
              <a:t>之后该文件被移动到了新目录：</a:t>
            </a:r>
            <a:r>
              <a:rPr lang="en-US" altLang="zh-CN" dirty="0" err="1"/>
              <a:t>newfile</a:t>
            </a:r>
            <a:r>
              <a:rPr lang="en-US" altLang="zh-CN" dirty="0"/>
              <a:t>/data.txt</a:t>
            </a:r>
          </a:p>
          <a:p>
            <a:r>
              <a:rPr lang="zh-CN" altLang="en-US" dirty="0"/>
              <a:t>为了避免修改程序，可以在</a:t>
            </a:r>
            <a:r>
              <a:rPr lang="en-US" altLang="zh-CN" dirty="0"/>
              <a:t>file</a:t>
            </a:r>
            <a:r>
              <a:rPr lang="zh-CN" altLang="en-US" dirty="0"/>
              <a:t>目录中创建一个</a:t>
            </a:r>
            <a:r>
              <a:rPr lang="en-US" altLang="zh-CN" dirty="0" err="1"/>
              <a:t>newfile</a:t>
            </a:r>
            <a:r>
              <a:rPr lang="en-US" altLang="zh-CN" dirty="0"/>
              <a:t>/data.txt</a:t>
            </a:r>
            <a:r>
              <a:rPr lang="zh-CN" altLang="en-US" dirty="0"/>
              <a:t>的硬链接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可以防止意外删除：使用</a:t>
            </a:r>
            <a:r>
              <a:rPr lang="en-US" altLang="zh-CN" dirty="0" err="1"/>
              <a:t>rm</a:t>
            </a:r>
            <a:r>
              <a:rPr lang="zh-CN" altLang="en-US" dirty="0"/>
              <a:t>命令只是删除了一个链接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49" y="3414842"/>
            <a:ext cx="5810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符号链接的作用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符号链接类似于</a:t>
            </a:r>
            <a:r>
              <a:rPr lang="en-US" altLang="zh-CN" dirty="0"/>
              <a:t>windows</a:t>
            </a:r>
            <a:r>
              <a:rPr lang="zh-CN" altLang="en-US" dirty="0"/>
              <a:t>系统中的快捷方式</a:t>
            </a:r>
            <a:endParaRPr lang="en-US" altLang="zh-CN" dirty="0"/>
          </a:p>
          <a:p>
            <a:r>
              <a:rPr lang="zh-CN" altLang="en-US" dirty="0"/>
              <a:t>创建一个指向该文件的指针文件</a:t>
            </a:r>
            <a:endParaRPr lang="en-US" altLang="zh-CN" dirty="0"/>
          </a:p>
          <a:p>
            <a:r>
              <a:rPr lang="zh-CN" altLang="en-US" dirty="0"/>
              <a:t>支持跨文件系统建立链接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61" y="3250025"/>
            <a:ext cx="9796720" cy="916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3" y="4268068"/>
            <a:ext cx="4629885" cy="4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命令功能：查看文件属性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-f  </a:t>
            </a:r>
            <a:r>
              <a:rPr lang="zh-CN" altLang="en-US" dirty="0"/>
              <a:t>查看文件系统属性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03" y="1972448"/>
            <a:ext cx="2917997" cy="2808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69" y="5239109"/>
            <a:ext cx="6295253" cy="12263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369" y="3448228"/>
            <a:ext cx="6935293" cy="16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0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命令功能：修改文件时间戳，创建空文件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-a </a:t>
            </a:r>
            <a:r>
              <a:rPr lang="zh-CN" altLang="en-US" dirty="0"/>
              <a:t>只改变访问时间</a:t>
            </a:r>
            <a:br>
              <a:rPr lang="en-US" altLang="zh-CN" dirty="0"/>
            </a:br>
            <a:r>
              <a:rPr lang="en-US" altLang="zh-CN" dirty="0"/>
              <a:t>				-c </a:t>
            </a:r>
            <a:r>
              <a:rPr lang="zh-CN" altLang="en-US" dirty="0"/>
              <a:t>不创建文件</a:t>
            </a:r>
            <a:br>
              <a:rPr lang="en-US" altLang="zh-CN" dirty="0"/>
            </a:br>
            <a:r>
              <a:rPr lang="en-US" altLang="zh-CN" dirty="0"/>
              <a:t>				-m </a:t>
            </a:r>
            <a:r>
              <a:rPr lang="zh-CN" altLang="en-US" dirty="0"/>
              <a:t>只改变修改时间</a:t>
            </a:r>
            <a:br>
              <a:rPr lang="en-US" altLang="zh-CN" dirty="0"/>
            </a:br>
            <a:r>
              <a:rPr lang="en-US" altLang="zh-CN" dirty="0"/>
              <a:t>				-t   </a:t>
            </a:r>
            <a:r>
              <a:rPr lang="zh-CN" altLang="en-US" dirty="0"/>
              <a:t>使用</a:t>
            </a:r>
            <a:r>
              <a:rPr lang="en-US" altLang="zh-CN" dirty="0" err="1"/>
              <a:t>YYMMDDhhmm</a:t>
            </a:r>
            <a:r>
              <a:rPr lang="zh-CN" altLang="en-US" dirty="0"/>
              <a:t>更新时间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33" y="1980685"/>
            <a:ext cx="3699561" cy="288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746" y="4571231"/>
            <a:ext cx="6829811" cy="18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34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 (word count)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命令功能：计算行数、字数和字符数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</a:t>
            </a:r>
            <a:r>
              <a:rPr lang="zh-CN" altLang="en-US" dirty="0"/>
              <a:t>计算字符数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计算行数</a:t>
            </a:r>
            <a:br>
              <a:rPr lang="en-US" altLang="zh-CN" dirty="0"/>
            </a:br>
            <a:r>
              <a:rPr lang="en-US" altLang="zh-CN" dirty="0"/>
              <a:t>				-w </a:t>
            </a:r>
            <a:r>
              <a:rPr lang="zh-CN" altLang="en-US" dirty="0"/>
              <a:t>计算字数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62" y="2016596"/>
            <a:ext cx="2762250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73" y="4206961"/>
            <a:ext cx="3495675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73" y="5108659"/>
            <a:ext cx="4667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1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命令功能：查找文件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/>
              <a:t>find path –option expression</a:t>
            </a:r>
          </a:p>
          <a:p>
            <a:r>
              <a:rPr lang="zh-CN" altLang="en-US" dirty="0"/>
              <a:t>常用选项：</a:t>
            </a:r>
            <a:r>
              <a:rPr lang="en-US" altLang="zh-CN" dirty="0"/>
              <a:t>-name </a:t>
            </a:r>
            <a:r>
              <a:rPr lang="zh-CN" altLang="en-US" dirty="0"/>
              <a:t>按文件名查找</a:t>
            </a:r>
            <a:br>
              <a:rPr lang="en-US" altLang="zh-CN" dirty="0"/>
            </a:br>
            <a:r>
              <a:rPr lang="en-US" altLang="zh-CN" dirty="0"/>
              <a:t>				-perm  XXX </a:t>
            </a:r>
            <a:r>
              <a:rPr lang="zh-CN" altLang="en-US" dirty="0"/>
              <a:t>按权限查找</a:t>
            </a:r>
            <a:br>
              <a:rPr lang="en-US" altLang="zh-CN" dirty="0"/>
            </a:br>
            <a:r>
              <a:rPr lang="en-US" altLang="zh-CN" dirty="0"/>
              <a:t>				-type   f, d, l </a:t>
            </a:r>
            <a:r>
              <a:rPr lang="zh-CN" altLang="en-US" dirty="0"/>
              <a:t>按类型查找</a:t>
            </a:r>
            <a:br>
              <a:rPr lang="en-US" altLang="zh-CN" dirty="0"/>
            </a:br>
            <a:r>
              <a:rPr lang="en-US" altLang="zh-CN" dirty="0"/>
              <a:t>				-user   </a:t>
            </a:r>
            <a:r>
              <a:rPr lang="zh-CN" altLang="en-US" dirty="0"/>
              <a:t>按所有者查找</a:t>
            </a:r>
            <a:br>
              <a:rPr lang="en-US" altLang="zh-CN" dirty="0"/>
            </a:br>
            <a:r>
              <a:rPr lang="en-US" altLang="zh-CN" dirty="0"/>
              <a:t>				-group </a:t>
            </a:r>
            <a:r>
              <a:rPr lang="zh-CN" altLang="en-US" dirty="0"/>
              <a:t>按用户组所有者查找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ctime</a:t>
            </a:r>
            <a:r>
              <a:rPr lang="en-US" altLang="zh-CN" dirty="0"/>
              <a:t>  -x +x </a:t>
            </a:r>
            <a:r>
              <a:rPr lang="zh-CN" altLang="en-US" dirty="0"/>
              <a:t>按创建时间查找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06" y="4930089"/>
            <a:ext cx="5731605" cy="6339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07" y="5701576"/>
            <a:ext cx="5262048" cy="8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1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在用户主目录下创建目录</a:t>
            </a:r>
            <a:r>
              <a:rPr lang="en-US" altLang="zh-CN" dirty="0"/>
              <a:t>Linux2018</a:t>
            </a:r>
          </a:p>
          <a:p>
            <a:r>
              <a:rPr lang="zh-CN" altLang="en-US" dirty="0"/>
              <a:t>在其中建立文件</a:t>
            </a:r>
            <a:r>
              <a:rPr lang="en-US" altLang="zh-CN" dirty="0"/>
              <a:t>foo</a:t>
            </a:r>
            <a:r>
              <a:rPr lang="zh-CN" altLang="en-US" dirty="0"/>
              <a:t>并将其内容变为自己的学号</a:t>
            </a:r>
            <a:r>
              <a:rPr lang="en-US" altLang="zh-CN" dirty="0"/>
              <a:t>+</a:t>
            </a:r>
            <a:r>
              <a:rPr lang="zh-CN" altLang="en-US" dirty="0"/>
              <a:t>空行</a:t>
            </a:r>
            <a:r>
              <a:rPr lang="en-US" altLang="zh-CN" dirty="0"/>
              <a:t>+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foo</a:t>
            </a:r>
            <a:r>
              <a:rPr lang="zh-CN" altLang="en-US" dirty="0"/>
              <a:t>的权限，使得当前用户只能读但不能写和执行该文件，而其他用户对其没有任何操作权限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foo</a:t>
            </a:r>
            <a:r>
              <a:rPr lang="zh-CN" altLang="en-US" dirty="0"/>
              <a:t>的修改时间为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日（其他不变）</a:t>
            </a:r>
            <a:endParaRPr lang="en-US" altLang="zh-CN" dirty="0"/>
          </a:p>
          <a:p>
            <a:r>
              <a:rPr lang="zh-CN" altLang="en-US" dirty="0"/>
              <a:t>建立一个</a:t>
            </a:r>
            <a:r>
              <a:rPr lang="en-US" altLang="zh-CN" dirty="0"/>
              <a:t>secret</a:t>
            </a:r>
            <a:r>
              <a:rPr lang="zh-CN" altLang="en-US" dirty="0"/>
              <a:t>目录，并在其中创建文件</a:t>
            </a:r>
            <a:r>
              <a:rPr lang="en-US" altLang="zh-CN" dirty="0" err="1"/>
              <a:t>seeme</a:t>
            </a:r>
            <a:r>
              <a:rPr lang="en-US" altLang="zh-CN" dirty="0"/>
              <a:t>,</a:t>
            </a:r>
            <a:r>
              <a:rPr lang="zh-CN" altLang="en-US" dirty="0"/>
              <a:t>写入一些隐私信息，使得除创建用户外任何人都不能看到这个文件（尝试用另外一个用户登录</a:t>
            </a:r>
            <a:r>
              <a:rPr lang="en-US" altLang="zh-CN" dirty="0"/>
              <a:t>Linux</a:t>
            </a:r>
            <a:r>
              <a:rPr lang="zh-CN" altLang="en-US" dirty="0"/>
              <a:t>系统，并查看</a:t>
            </a:r>
            <a:r>
              <a:rPr lang="en-US" altLang="zh-CN" dirty="0" err="1"/>
              <a:t>seeme</a:t>
            </a:r>
            <a:r>
              <a:rPr lang="zh-CN" altLang="en-US" dirty="0"/>
              <a:t>文件）</a:t>
            </a:r>
            <a:br>
              <a:rPr lang="en-US" altLang="zh-CN" dirty="0"/>
            </a:b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Linux2018</a:t>
            </a:r>
            <a:r>
              <a:rPr lang="zh-CN" altLang="en-US" dirty="0"/>
              <a:t>目录下为</a:t>
            </a:r>
            <a:r>
              <a:rPr lang="en-US" altLang="zh-CN" dirty="0" err="1"/>
              <a:t>seeme</a:t>
            </a:r>
            <a:r>
              <a:rPr lang="zh-CN" altLang="en-US" dirty="0"/>
              <a:t>文件创建一个硬链接</a:t>
            </a:r>
            <a:r>
              <a:rPr lang="en-US" altLang="zh-CN" dirty="0"/>
              <a:t>see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see</a:t>
            </a:r>
            <a:r>
              <a:rPr lang="zh-CN" altLang="en-US" dirty="0"/>
              <a:t>中输入内容“</a:t>
            </a:r>
            <a:r>
              <a:rPr lang="en-US" altLang="zh-CN" dirty="0"/>
              <a:t>change at see</a:t>
            </a:r>
            <a:r>
              <a:rPr lang="zh-CN" altLang="en-US" dirty="0"/>
              <a:t>”，之后查看</a:t>
            </a:r>
            <a:r>
              <a:rPr lang="en-US" altLang="zh-CN" dirty="0" err="1"/>
              <a:t>seeme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使用另一个账户登录系统，分别查看</a:t>
            </a:r>
            <a:r>
              <a:rPr lang="en-US" altLang="zh-CN" dirty="0"/>
              <a:t>see</a:t>
            </a:r>
            <a:r>
              <a:rPr lang="zh-CN" altLang="en-US" dirty="0"/>
              <a:t>和</a:t>
            </a:r>
            <a:r>
              <a:rPr lang="en-US" altLang="zh-CN" dirty="0" err="1"/>
              <a:t>seeme</a:t>
            </a:r>
            <a:r>
              <a:rPr lang="zh-CN" altLang="en-US" dirty="0"/>
              <a:t>文件的内容</a:t>
            </a:r>
            <a:endParaRPr lang="en-US" altLang="zh-CN" dirty="0"/>
          </a:p>
          <a:p>
            <a:r>
              <a:rPr lang="zh-CN" altLang="en-US" dirty="0"/>
              <a:t>回到主用户登录系统，在</a:t>
            </a:r>
            <a:r>
              <a:rPr lang="en-US" altLang="zh-CN" dirty="0"/>
              <a:t>Linux2018</a:t>
            </a:r>
            <a:r>
              <a:rPr lang="zh-CN" altLang="en-US" dirty="0"/>
              <a:t>目录下为</a:t>
            </a:r>
            <a:r>
              <a:rPr lang="en-US" altLang="zh-CN" dirty="0" err="1"/>
              <a:t>seeme</a:t>
            </a:r>
            <a:r>
              <a:rPr lang="zh-CN" altLang="en-US" dirty="0"/>
              <a:t>创建一个符号链接</a:t>
            </a:r>
            <a:r>
              <a:rPr lang="en-US" altLang="zh-CN" dirty="0" err="1"/>
              <a:t>seelnk</a:t>
            </a:r>
            <a:r>
              <a:rPr lang="zh-CN" altLang="en-US" dirty="0"/>
              <a:t>，并修改</a:t>
            </a:r>
            <a:r>
              <a:rPr lang="en-US" altLang="zh-CN" dirty="0" err="1"/>
              <a:t>seeme</a:t>
            </a:r>
            <a:r>
              <a:rPr lang="zh-CN" altLang="en-US" dirty="0"/>
              <a:t>的内容为“</a:t>
            </a:r>
            <a:r>
              <a:rPr lang="en-US" altLang="zh-CN" dirty="0"/>
              <a:t>change at </a:t>
            </a:r>
            <a:r>
              <a:rPr lang="en-US" altLang="zh-CN" dirty="0" err="1"/>
              <a:t>seelnk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使用另一个账户登录系统，分别查看</a:t>
            </a:r>
            <a:r>
              <a:rPr lang="en-US" altLang="zh-CN" dirty="0"/>
              <a:t>see</a:t>
            </a:r>
            <a:r>
              <a:rPr lang="zh-CN" altLang="en-US" dirty="0"/>
              <a:t>和</a:t>
            </a:r>
            <a:r>
              <a:rPr lang="en-US" altLang="zh-CN" dirty="0" err="1"/>
              <a:t>seelnk</a:t>
            </a:r>
            <a:endParaRPr lang="en-US" altLang="zh-CN" dirty="0"/>
          </a:p>
          <a:p>
            <a:r>
              <a:rPr lang="zh-CN" altLang="en-US" dirty="0"/>
              <a:t>回到主用户登录系统，将</a:t>
            </a:r>
            <a:r>
              <a:rPr lang="en-US" altLang="zh-CN" dirty="0" err="1"/>
              <a:t>seeme</a:t>
            </a:r>
            <a:r>
              <a:rPr lang="zh-CN" altLang="en-US" dirty="0"/>
              <a:t>文件删除，查看</a:t>
            </a:r>
            <a:r>
              <a:rPr lang="en-US" altLang="zh-CN" dirty="0" err="1"/>
              <a:t>seelnk</a:t>
            </a:r>
            <a:r>
              <a:rPr lang="zh-CN" altLang="en-US" dirty="0"/>
              <a:t>，使得</a:t>
            </a:r>
            <a:r>
              <a:rPr lang="en-US" altLang="zh-CN" dirty="0" err="1"/>
              <a:t>seelnk</a:t>
            </a:r>
            <a:r>
              <a:rPr lang="zh-CN" altLang="en-US" dirty="0"/>
              <a:t>依然能够显示原先</a:t>
            </a:r>
            <a:r>
              <a:rPr lang="en-US" altLang="zh-CN" dirty="0" err="1"/>
              <a:t>seeme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Linux2018</a:t>
            </a:r>
            <a:r>
              <a:rPr lang="zh-CN" altLang="en-US" dirty="0"/>
              <a:t>目录打包成一个压缩文档</a:t>
            </a:r>
            <a:r>
              <a:rPr lang="en-US" altLang="zh-CN" dirty="0"/>
              <a:t>Linux2018.tar.gz</a:t>
            </a:r>
            <a:r>
              <a:rPr lang="zh-CN" altLang="en-US" dirty="0"/>
              <a:t>并将其复制到共享目录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hgfs</a:t>
            </a:r>
            <a:r>
              <a:rPr lang="en-US" altLang="zh-CN" dirty="0"/>
              <a:t>/share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将作业中所有文件打包，生成</a:t>
            </a:r>
            <a:r>
              <a:rPr lang="en-US" altLang="zh-CN" dirty="0">
                <a:solidFill>
                  <a:srgbClr val="FF0000"/>
                </a:solidFill>
              </a:rPr>
              <a:t>.tar.gz</a:t>
            </a:r>
            <a:r>
              <a:rPr lang="zh-CN" altLang="en-US" dirty="0"/>
              <a:t>扩展名的压缩包文件</a:t>
            </a:r>
            <a:endParaRPr lang="en-US" altLang="zh-CN" dirty="0"/>
          </a:p>
          <a:p>
            <a:r>
              <a:rPr lang="zh-CN" altLang="en-US" dirty="0"/>
              <a:t>将压缩包文件上传到大夏学堂</a:t>
            </a:r>
            <a:endParaRPr lang="en-US" altLang="zh-CN" dirty="0"/>
          </a:p>
          <a:p>
            <a:r>
              <a:rPr lang="zh-CN" altLang="en-US" dirty="0"/>
              <a:t>每次作业提交的</a:t>
            </a:r>
            <a:r>
              <a:rPr lang="zh-CN" altLang="en-US" dirty="0">
                <a:solidFill>
                  <a:srgbClr val="FF0000"/>
                </a:solidFill>
              </a:rPr>
              <a:t>最后期限</a:t>
            </a:r>
            <a:r>
              <a:rPr lang="zh-CN" altLang="en-US" dirty="0"/>
              <a:t>为布置作业后的周二（三）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1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/: </a:t>
            </a:r>
            <a:r>
              <a:rPr lang="zh-CN" altLang="en-US" dirty="0"/>
              <a:t>根目录（之后的</a:t>
            </a:r>
            <a:r>
              <a:rPr lang="en-US" altLang="zh-CN" dirty="0"/>
              <a:t>/</a:t>
            </a:r>
            <a:r>
              <a:rPr lang="zh-CN" altLang="en-US" dirty="0"/>
              <a:t>都是目录分隔符）</a:t>
            </a:r>
            <a:endParaRPr lang="en-US" altLang="zh-CN" dirty="0"/>
          </a:p>
          <a:p>
            <a:r>
              <a:rPr lang="en-US" altLang="zh-CN" dirty="0"/>
              <a:t>/home</a:t>
            </a:r>
            <a:r>
              <a:rPr lang="zh-CN" altLang="en-US" dirty="0"/>
              <a:t>：用户目录</a:t>
            </a:r>
            <a:endParaRPr lang="en-US" dirty="0"/>
          </a:p>
          <a:p>
            <a:r>
              <a:rPr lang="en-US" dirty="0"/>
              <a:t>/bin</a:t>
            </a:r>
            <a:r>
              <a:rPr lang="en-US" altLang="zh-CN" dirty="0"/>
              <a:t>: Unix</a:t>
            </a:r>
            <a:r>
              <a:rPr lang="zh-CN" altLang="en-US" dirty="0"/>
              <a:t>常用命令，如</a:t>
            </a:r>
            <a:r>
              <a:rPr lang="en-US" altLang="zh-CN" dirty="0"/>
              <a:t>bash, date, cat, tar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 </a:t>
            </a:r>
            <a:r>
              <a:rPr lang="zh-CN" altLang="en-US" dirty="0"/>
              <a:t>管理员命令，如</a:t>
            </a:r>
            <a:r>
              <a:rPr lang="en-US" altLang="zh-CN" dirty="0" err="1"/>
              <a:t>fdisk</a:t>
            </a:r>
            <a:r>
              <a:rPr lang="en-US" altLang="zh-CN" dirty="0"/>
              <a:t>, </a:t>
            </a:r>
            <a:r>
              <a:rPr lang="en-US" altLang="zh-CN" dirty="0" err="1"/>
              <a:t>mkfs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: </a:t>
            </a:r>
            <a:r>
              <a:rPr lang="zh-CN" altLang="en-US" dirty="0"/>
              <a:t>系统配置文件目录，如</a:t>
            </a:r>
            <a:r>
              <a:rPr lang="en-US" altLang="zh-CN" dirty="0" err="1"/>
              <a:t>passwd</a:t>
            </a:r>
            <a:r>
              <a:rPr lang="en-US" altLang="zh-CN" dirty="0"/>
              <a:t>, shadow</a:t>
            </a:r>
            <a:r>
              <a:rPr lang="zh-CN" altLang="en-US" dirty="0"/>
              <a:t>（登录名和密码）等</a:t>
            </a:r>
            <a:endParaRPr lang="en-US" altLang="zh-CN" dirty="0"/>
          </a:p>
          <a:p>
            <a:r>
              <a:rPr lang="en-US" altLang="zh-CN" dirty="0"/>
              <a:t>/dev: </a:t>
            </a:r>
            <a:r>
              <a:rPr lang="zh-CN" altLang="en-US" dirty="0"/>
              <a:t>设备文件目录，如硬盘等</a:t>
            </a:r>
            <a:endParaRPr lang="en-US" altLang="zh-CN" dirty="0"/>
          </a:p>
          <a:p>
            <a:r>
              <a:rPr lang="en-US" altLang="zh-CN" dirty="0"/>
              <a:t>/lib: </a:t>
            </a:r>
            <a:r>
              <a:rPr lang="zh-CN" altLang="en-US" dirty="0"/>
              <a:t>库文件目录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: </a:t>
            </a:r>
            <a:r>
              <a:rPr lang="zh-CN" altLang="en-US" dirty="0"/>
              <a:t>可变文件目录，如打印和邮件等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: </a:t>
            </a:r>
            <a:r>
              <a:rPr lang="zh-CN" altLang="en-US" dirty="0"/>
              <a:t>临时文件目录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绝对路径名：从根目录开始</a:t>
            </a:r>
            <a:endParaRPr lang="en-US" altLang="zh-CN" dirty="0"/>
          </a:p>
          <a:p>
            <a:r>
              <a:rPr lang="zh-CN" altLang="en-US" dirty="0"/>
              <a:t>相对路径名：从当前目录开始</a:t>
            </a:r>
            <a:endParaRPr lang="en-US" altLang="zh-CN" dirty="0"/>
          </a:p>
          <a:p>
            <a:r>
              <a:rPr lang="zh-CN" altLang="en-US" dirty="0"/>
              <a:t>根目录</a:t>
            </a:r>
            <a:r>
              <a:rPr lang="en-US" altLang="zh-CN" dirty="0"/>
              <a:t>: /</a:t>
            </a:r>
          </a:p>
          <a:p>
            <a:r>
              <a:rPr lang="zh-CN" altLang="en-US" dirty="0"/>
              <a:t>当前用户主目录</a:t>
            </a:r>
            <a:r>
              <a:rPr lang="en-US" altLang="zh-CN" dirty="0"/>
              <a:t>: ~</a:t>
            </a:r>
            <a:r>
              <a:rPr lang="zh-CN" altLang="en-US" dirty="0"/>
              <a:t>或者环境变量</a:t>
            </a:r>
            <a:r>
              <a:rPr lang="en-US" altLang="zh-CN" dirty="0"/>
              <a:t>$HOME</a:t>
            </a:r>
          </a:p>
          <a:p>
            <a:r>
              <a:rPr lang="zh-CN" altLang="en-US" dirty="0"/>
              <a:t>当前目录：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父目录：</a:t>
            </a:r>
            <a:r>
              <a:rPr lang="en-US" altLang="zh-CN" dirty="0"/>
              <a:t>..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文件系统相关命令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 </a:t>
            </a:r>
            <a:r>
              <a:rPr lang="zh-CN" altLang="en-US" dirty="0"/>
              <a:t>列出文件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zh-CN" altLang="en-US" dirty="0"/>
              <a:t>变更目录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zh-CN" altLang="en-US" dirty="0"/>
              <a:t>创建目录</a:t>
            </a:r>
            <a:endParaRPr lang="en-US" altLang="zh-CN" dirty="0"/>
          </a:p>
          <a:p>
            <a:r>
              <a:rPr lang="en-US" altLang="zh-CN" dirty="0" err="1"/>
              <a:t>rmdir</a:t>
            </a:r>
            <a:r>
              <a:rPr lang="en-US" altLang="zh-CN" dirty="0"/>
              <a:t> </a:t>
            </a:r>
            <a:r>
              <a:rPr lang="zh-CN" altLang="en-US" dirty="0"/>
              <a:t>删除目录</a:t>
            </a:r>
            <a:endParaRPr lang="en-US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zh-CN" altLang="en-US" dirty="0"/>
              <a:t>复制文件</a:t>
            </a:r>
            <a:endParaRPr lang="en-US" altLang="zh-CN" dirty="0"/>
          </a:p>
          <a:p>
            <a:r>
              <a:rPr lang="en-US" altLang="zh-CN" dirty="0"/>
              <a:t>mv </a:t>
            </a:r>
            <a:r>
              <a:rPr lang="zh-CN" altLang="en-US" dirty="0"/>
              <a:t>移动文件，重命名</a:t>
            </a:r>
            <a:endParaRPr lang="en-US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en-US" dirty="0"/>
              <a:t>删除文件</a:t>
            </a:r>
            <a:endParaRPr lang="en-US" altLang="zh-CN" dirty="0"/>
          </a:p>
          <a:p>
            <a:r>
              <a:rPr lang="en-US" altLang="zh-CN" dirty="0"/>
              <a:t>tar </a:t>
            </a:r>
            <a:r>
              <a:rPr lang="zh-CN" altLang="en-US" dirty="0"/>
              <a:t>文件打包压缩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9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 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命令功能：列出文件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主要选项：</a:t>
            </a:r>
            <a:r>
              <a:rPr lang="en-US" altLang="zh-CN" dirty="0"/>
              <a:t>-a </a:t>
            </a:r>
            <a:r>
              <a:rPr lang="zh-CN" altLang="en-US" dirty="0"/>
              <a:t>显示以</a:t>
            </a:r>
            <a:r>
              <a:rPr lang="en-US" altLang="zh-CN" dirty="0"/>
              <a:t>.</a:t>
            </a:r>
            <a:r>
              <a:rPr lang="zh-CN" altLang="en-US" dirty="0"/>
              <a:t>开头的文件</a:t>
            </a:r>
            <a:br>
              <a:rPr lang="en-US" altLang="zh-CN" dirty="0"/>
            </a:br>
            <a:r>
              <a:rPr lang="en-US" altLang="zh-CN" dirty="0"/>
              <a:t>				-F </a:t>
            </a:r>
            <a:r>
              <a:rPr lang="zh-CN" altLang="en-US" dirty="0"/>
              <a:t>用*标记可执行文件，用</a:t>
            </a:r>
            <a:r>
              <a:rPr lang="en-US" altLang="zh-CN" dirty="0"/>
              <a:t>/</a:t>
            </a:r>
            <a:r>
              <a:rPr lang="zh-CN" altLang="en-US" dirty="0"/>
              <a:t>标记目录，用</a:t>
            </a:r>
            <a:r>
              <a:rPr lang="en-US" altLang="zh-CN" dirty="0"/>
              <a:t>@</a:t>
            </a:r>
            <a:r>
              <a:rPr lang="zh-CN" altLang="en-US" dirty="0"/>
              <a:t>标记符号链接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以列表形式显示文件属性</a:t>
            </a:r>
            <a:br>
              <a:rPr lang="en-US" altLang="zh-CN" dirty="0"/>
            </a:br>
            <a:r>
              <a:rPr lang="en-US" altLang="zh-CN" dirty="0"/>
              <a:t>				-t  </a:t>
            </a:r>
            <a:r>
              <a:rPr lang="zh-CN" altLang="en-US" dirty="0"/>
              <a:t>按最后修改时间排序（降序）</a:t>
            </a:r>
            <a:br>
              <a:rPr lang="en-US" altLang="zh-CN" dirty="0"/>
            </a:br>
            <a:r>
              <a:rPr lang="en-US" altLang="zh-CN" dirty="0"/>
              <a:t>				-u </a:t>
            </a:r>
            <a:r>
              <a:rPr lang="zh-CN" altLang="en-US" dirty="0"/>
              <a:t>按最后访问时间排序</a:t>
            </a:r>
            <a:br>
              <a:rPr lang="en-US" altLang="zh-CN" dirty="0"/>
            </a:br>
            <a:r>
              <a:rPr lang="en-US" altLang="zh-CN" dirty="0"/>
              <a:t>				-r  </a:t>
            </a:r>
            <a:r>
              <a:rPr lang="zh-CN" altLang="en-US" dirty="0"/>
              <a:t>逆序排序</a:t>
            </a:r>
            <a:br>
              <a:rPr lang="en-US" altLang="zh-CN" dirty="0"/>
            </a:br>
            <a:r>
              <a:rPr lang="en-US" altLang="zh-CN" dirty="0"/>
              <a:t>				-R </a:t>
            </a:r>
            <a:r>
              <a:rPr lang="zh-CN" altLang="en-US" dirty="0"/>
              <a:t>递推显示子目录和文件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59" y="2002309"/>
            <a:ext cx="26574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 (change directory)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命令功能：改变当前工作目录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/>
              <a:t>cd [</a:t>
            </a:r>
            <a:r>
              <a:rPr lang="en-US" altLang="zh-CN" dirty="0" err="1"/>
              <a:t>dir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48" y="2925054"/>
            <a:ext cx="3624649" cy="380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48" y="3397586"/>
            <a:ext cx="2710249" cy="400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49" y="3866223"/>
            <a:ext cx="3163330" cy="4325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48" y="4400413"/>
            <a:ext cx="2784390" cy="3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4315</TotalTime>
  <Words>1780</Words>
  <Application>Microsoft Office PowerPoint</Application>
  <PresentationFormat>宽屏</PresentationFormat>
  <Paragraphs>457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黑体</vt:lpstr>
      <vt:lpstr>楷体_GB2312</vt:lpstr>
      <vt:lpstr>宋体</vt:lpstr>
      <vt:lpstr>Arial</vt:lpstr>
      <vt:lpstr>Calibri</vt:lpstr>
      <vt:lpstr>视差</vt:lpstr>
      <vt:lpstr>第二章    Linux文件系统</vt:lpstr>
      <vt:lpstr>Outline</vt:lpstr>
      <vt:lpstr>Linux 文件</vt:lpstr>
      <vt:lpstr>Linux文件系统层次结构</vt:lpstr>
      <vt:lpstr>系统目录</vt:lpstr>
      <vt:lpstr>路径</vt:lpstr>
      <vt:lpstr>文件系统相关命令</vt:lpstr>
      <vt:lpstr>ls （list）</vt:lpstr>
      <vt:lpstr>cd (change directory)</vt:lpstr>
      <vt:lpstr>mkdir (make directory)</vt:lpstr>
      <vt:lpstr>rmdir (remove directory)</vt:lpstr>
      <vt:lpstr>cp (copy)</vt:lpstr>
      <vt:lpstr>mv (move)</vt:lpstr>
      <vt:lpstr>rm (remove)</vt:lpstr>
      <vt:lpstr>cat (concatenation)</vt:lpstr>
      <vt:lpstr>tar (tape archiver)</vt:lpstr>
      <vt:lpstr>gzip</vt:lpstr>
      <vt:lpstr>用户管理相关命令</vt:lpstr>
      <vt:lpstr>sudo</vt:lpstr>
      <vt:lpstr>adduser</vt:lpstr>
      <vt:lpstr>passwd</vt:lpstr>
      <vt:lpstr>usermod</vt:lpstr>
      <vt:lpstr>deluser</vt:lpstr>
      <vt:lpstr>su</vt:lpstr>
      <vt:lpstr>文件属性</vt:lpstr>
      <vt:lpstr>文件类型属性</vt:lpstr>
      <vt:lpstr>文件权限属性</vt:lpstr>
      <vt:lpstr>文件所有权</vt:lpstr>
      <vt:lpstr>文件大小</vt:lpstr>
      <vt:lpstr>文件最后修改时间</vt:lpstr>
      <vt:lpstr>chmod</vt:lpstr>
      <vt:lpstr>八进制权限表示</vt:lpstr>
      <vt:lpstr>目录权限</vt:lpstr>
      <vt:lpstr>umask</vt:lpstr>
      <vt:lpstr>chown (change owner)</vt:lpstr>
      <vt:lpstr>chgrp (change group)</vt:lpstr>
      <vt:lpstr>文件与inode</vt:lpstr>
      <vt:lpstr>文件链接</vt:lpstr>
      <vt:lpstr>ln</vt:lpstr>
      <vt:lpstr>硬链接的作用</vt:lpstr>
      <vt:lpstr>符号链接的作用</vt:lpstr>
      <vt:lpstr>stat</vt:lpstr>
      <vt:lpstr>touch</vt:lpstr>
      <vt:lpstr>wc (word count)</vt:lpstr>
      <vt:lpstr>find </vt:lpstr>
      <vt:lpstr>课堂练习 1</vt:lpstr>
      <vt:lpstr>课堂练习 2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li qin</cp:lastModifiedBy>
  <cp:revision>185</cp:revision>
  <dcterms:created xsi:type="dcterms:W3CDTF">2016-08-19T07:13:45Z</dcterms:created>
  <dcterms:modified xsi:type="dcterms:W3CDTF">2019-09-11T07:39:08Z</dcterms:modified>
</cp:coreProperties>
</file>