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71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学会通过</a:t>
            </a:r>
            <a:r>
              <a:rPr lang="en-US" altLang="zh-CN" dirty="0" smtClean="0"/>
              <a:t>Wireshark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数据报的组成</a:t>
            </a:r>
            <a:endParaRPr lang="zh-CN" altLang="en-US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IP</a:t>
            </a:r>
            <a:r>
              <a:rPr lang="zh-CN" altLang="en-US" dirty="0" smtClean="0"/>
              <a:t>各部分的含义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Wireshark</a:t>
            </a:r>
            <a:r>
              <a:rPr lang="zh-CN" altLang="en-US" dirty="0"/>
              <a:t> </a:t>
            </a:r>
            <a:r>
              <a:rPr lang="en-US" altLang="zh-CN" dirty="0"/>
              <a:t>v2.0.2</a:t>
            </a:r>
            <a:endParaRPr lang="en-US" altLang="zh-CN" dirty="0"/>
          </a:p>
          <a:p>
            <a:r>
              <a:rPr lang="en-US" altLang="zh-CN" dirty="0"/>
              <a:t>2. Windows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wget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5560"/>
            <a:ext cx="10560685" cy="39535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捕获数据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在DOS命令行下使用wget命令得到如下数据: wget http://www.uwa.edu.au/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5" descr="C:\Users\Administrator\Desktop\ipv4\wget0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9525" y="2085975"/>
            <a:ext cx="842835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/>
              <a:t>获取</a:t>
            </a:r>
            <a:r>
              <a:rPr lang="zh-CN" dirty="0"/>
              <a:t>数据</a:t>
            </a:r>
            <a:endParaRPr lang="zh-CN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31825" y="1216660"/>
            <a:ext cx="11797030" cy="5845810"/>
          </a:xfrm>
        </p:spPr>
        <p:txBody>
          <a:bodyPr>
            <a:normAutofit lnSpcReduction="10000"/>
          </a:bodyPr>
          <a:p>
            <a:r>
              <a:rPr lang="zh-CN" altLang="en-US"/>
              <a:t>在DOS命令行下使用tracert命令得到如下数据:</a:t>
            </a:r>
            <a:endParaRPr lang="zh-CN" altLang="en-US"/>
          </a:p>
          <a:p>
            <a:r>
              <a:rPr lang="zh-CN" altLang="en-US"/>
              <a:t>tracert www.uwa.edu.au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wireshark中的设置项如下图所示，过滤掉其它类型的数据包只捕获ip数据包：</a:t>
            </a:r>
            <a:endParaRPr lang="zh-CN" altLang="en-US"/>
          </a:p>
        </p:txBody>
      </p:sp>
      <p:pic>
        <p:nvPicPr>
          <p:cNvPr id="6" name="图片 6" descr="C:\Users\Administrator\Desktop\ipv4\tracer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89965" y="1846580"/>
            <a:ext cx="6965315" cy="455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825" y="106680"/>
            <a:ext cx="8596630" cy="848995"/>
          </a:xfrm>
        </p:spPr>
        <p:txBody>
          <a:bodyPr/>
          <a:p>
            <a:r>
              <a:rPr lang="zh-CN" altLang="en-US" dirty="0">
                <a:sym typeface="+mn-ea"/>
              </a:rPr>
              <a:t>三、实验内容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获取</a:t>
            </a:r>
            <a:r>
              <a:rPr lang="zh-CN" dirty="0">
                <a:sym typeface="+mn-ea"/>
              </a:rPr>
              <a:t>数据</a:t>
            </a:r>
            <a:endParaRPr lang="zh-CN" dirty="0"/>
          </a:p>
          <a:p>
            <a:endParaRPr lang="zh-CN" dirty="0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8505" y="861060"/>
            <a:ext cx="8155305" cy="2700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3520440"/>
            <a:ext cx="8102600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94" y="640080"/>
            <a:ext cx="8596668" cy="1320800"/>
          </a:xfrm>
        </p:spPr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dirty="0" smtClean="0"/>
              <a:t>数据分析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28567"/>
            <a:ext cx="8596668" cy="54017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567815"/>
            <a:ext cx="832802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 smtClean="0"/>
              <a:t>——</a:t>
            </a:r>
            <a:r>
              <a:rPr lang="zh-CN" dirty="0" smtClean="0"/>
              <a:t>数据分析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1049"/>
            <a:ext cx="8596668" cy="51651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上图所示即为IP数据报的格式：</a:t>
            </a:r>
            <a:endParaRPr lang="en-US" altLang="zh-CN" dirty="0" smtClean="0"/>
          </a:p>
          <a:p>
            <a:r>
              <a:rPr lang="en-US" altLang="zh-CN" dirty="0" smtClean="0"/>
              <a:t>Version：“4“说明此数据报通过ipv4发送/接收</a:t>
            </a:r>
            <a:endParaRPr lang="en-US" altLang="zh-CN" dirty="0" smtClean="0"/>
          </a:p>
          <a:p>
            <a:r>
              <a:rPr lang="en-US" altLang="zh-CN" dirty="0" smtClean="0"/>
              <a:t>Header length:IP数据包头部的长度</a:t>
            </a:r>
            <a:endParaRPr lang="en-US" altLang="zh-CN" dirty="0" smtClean="0"/>
          </a:p>
          <a:p>
            <a:r>
              <a:rPr lang="en-US" altLang="zh-CN" dirty="0" smtClean="0"/>
              <a:t>Differentiated Services ：区分服务</a:t>
            </a:r>
            <a:endParaRPr lang="en-US" altLang="zh-CN" dirty="0" smtClean="0"/>
          </a:p>
          <a:p>
            <a:r>
              <a:rPr lang="en-US" altLang="zh-CN" dirty="0" smtClean="0"/>
              <a:t>Total  Length:数据包的总长度</a:t>
            </a:r>
            <a:endParaRPr lang="en-US" altLang="zh-CN" dirty="0" smtClean="0"/>
          </a:p>
          <a:p>
            <a:r>
              <a:rPr lang="en-US" altLang="zh-CN" dirty="0" smtClean="0"/>
              <a:t>Identification ：标示</a:t>
            </a:r>
            <a:endParaRPr lang="en-US" altLang="zh-CN" dirty="0" smtClean="0"/>
          </a:p>
          <a:p>
            <a:r>
              <a:rPr lang="en-US" altLang="zh-CN" dirty="0" smtClean="0"/>
              <a:t>Flags:标志</a:t>
            </a:r>
            <a:endParaRPr lang="en-US" altLang="zh-CN" dirty="0" smtClean="0"/>
          </a:p>
          <a:p>
            <a:r>
              <a:rPr lang="en-US" altLang="zh-CN" dirty="0" smtClean="0"/>
              <a:t>Fragment offset ：片偏移量</a:t>
            </a:r>
            <a:endParaRPr lang="en-US" altLang="zh-CN" dirty="0" smtClean="0"/>
          </a:p>
          <a:p>
            <a:r>
              <a:rPr lang="en-US" altLang="zh-CN" dirty="0" smtClean="0"/>
              <a:t>Time to live/TTL :生存周期</a:t>
            </a:r>
            <a:endParaRPr lang="en-US" altLang="zh-CN" dirty="0" smtClean="0"/>
          </a:p>
          <a:p>
            <a:r>
              <a:rPr lang="en-US" altLang="zh-CN" dirty="0" smtClean="0"/>
              <a:t>Protocol ：协议</a:t>
            </a:r>
            <a:endParaRPr lang="en-US" altLang="zh-CN" dirty="0" smtClean="0"/>
          </a:p>
          <a:p>
            <a:r>
              <a:rPr lang="en-US" altLang="zh-CN" dirty="0" smtClean="0"/>
              <a:t>Header checksum ：首部检验和</a:t>
            </a:r>
            <a:endParaRPr lang="en-US" altLang="zh-CN" dirty="0" smtClean="0"/>
          </a:p>
          <a:p>
            <a:r>
              <a:rPr lang="en-US" altLang="zh-CN" dirty="0" smtClean="0"/>
              <a:t>Source/ Destination :源/目的地址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566</Words>
  <Application>WPS 演示</Application>
  <PresentationFormat>宽屏</PresentationFormat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平面</vt:lpstr>
      <vt:lpstr>TCP</vt:lpstr>
      <vt:lpstr>一、实验目的</vt:lpstr>
      <vt:lpstr>二、实验环境</vt:lpstr>
      <vt:lpstr>三、实验内容——获取TCP消息</vt:lpstr>
      <vt:lpstr>三、实验内容——获取TCP消息</vt:lpstr>
      <vt:lpstr>PowerPoint 演示文稿</vt:lpstr>
      <vt:lpstr>三、实验内容——分析TCP包</vt:lpstr>
      <vt:lpstr>三、实验内容——TCP连接的建立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Administrator</cp:lastModifiedBy>
  <cp:revision>28</cp:revision>
  <dcterms:created xsi:type="dcterms:W3CDTF">2016-04-12T11:23:00Z</dcterms:created>
  <dcterms:modified xsi:type="dcterms:W3CDTF">2016-04-18T09:18:23Z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