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id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490" y="3241452"/>
            <a:ext cx="8596668" cy="1320800"/>
          </a:xfrm>
        </p:spPr>
        <p:txBody>
          <a:bodyPr/>
          <a:lstStyle/>
          <a:p>
            <a:pPr algn="r"/>
            <a:r>
              <a:rPr lang="en-US" altLang="zh-CN" dirty="0" smtClean="0"/>
              <a:t> </a:t>
            </a:r>
            <a:r>
              <a:rPr lang="en-US" altLang="zh-CN" dirty="0"/>
              <a:t>Ethernet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73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学会通过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获取以太网的帧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掌握以太网帧的结构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分析以太网地址范围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分析以太网的广播帧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26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二、实验设备</a:t>
            </a:r>
            <a:r>
              <a:rPr lang="zh-CN" altLang="en-US" dirty="0"/>
              <a:t>、环境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521" y="1902925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/>
              <a:t>Wireshark</a:t>
            </a:r>
            <a:r>
              <a:rPr lang="zh-CN" altLang="en-US" dirty="0"/>
              <a:t> </a:t>
            </a:r>
            <a:r>
              <a:rPr lang="en-US" altLang="zh-CN" dirty="0"/>
              <a:t>v2.0.2</a:t>
            </a:r>
          </a:p>
          <a:p>
            <a:r>
              <a:rPr lang="en-US" altLang="zh-CN" dirty="0"/>
              <a:t>2. Windows</a:t>
            </a:r>
            <a:r>
              <a:rPr lang="zh-CN" altLang="en-US" dirty="0"/>
              <a:t>操作系统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142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三、实验内容</a:t>
            </a:r>
            <a:r>
              <a:rPr lang="en-US" altLang="zh-CN" dirty="0"/>
              <a:t>——</a:t>
            </a:r>
            <a:r>
              <a:rPr lang="zh-CN" altLang="en-US" dirty="0" smtClean="0"/>
              <a:t>获取以太网的帧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的命令行，在里面输入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hlinkClick r:id="rId2"/>
              </a:rPr>
              <a:t>www.baidu.com</a:t>
            </a:r>
            <a:r>
              <a:rPr lang="en-US" altLang="zh-CN" dirty="0" smtClean="0"/>
              <a:t>.</a:t>
            </a:r>
          </a:p>
          <a:p>
            <a:r>
              <a:rPr lang="zh-CN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/>
              <a:t>启动</a:t>
            </a:r>
            <a:r>
              <a:rPr lang="en-US" altLang="zh-CN" dirty="0" err="1"/>
              <a:t>Wireshark</a:t>
            </a:r>
            <a:r>
              <a:rPr lang="zh-CN" altLang="en-US" dirty="0"/>
              <a:t>，在菜单栏的捕获</a:t>
            </a:r>
            <a:r>
              <a:rPr lang="en-US" altLang="zh-CN" dirty="0"/>
              <a:t>-&gt;</a:t>
            </a:r>
            <a:r>
              <a:rPr lang="zh-CN" altLang="en-US" dirty="0"/>
              <a:t>选项中进行设置，选择已连接的以太网，</a:t>
            </a:r>
            <a:r>
              <a:rPr lang="zh-CN" altLang="en-US" dirty="0" smtClean="0"/>
              <a:t>设置捕获过滤器为</a:t>
            </a:r>
            <a:r>
              <a:rPr lang="en-US" altLang="zh-CN" dirty="0" err="1" smtClean="0"/>
              <a:t>icmp</a:t>
            </a:r>
            <a:r>
              <a:rPr lang="zh-CN" altLang="en-US" dirty="0" smtClean="0"/>
              <a:t>，将混杂模式设为关闭</a:t>
            </a:r>
            <a:r>
              <a:rPr lang="en-US" altLang="zh-CN" dirty="0" smtClean="0"/>
              <a:t>,</a:t>
            </a:r>
            <a:r>
              <a:rPr lang="zh-CN" altLang="en-US" dirty="0" smtClean="0"/>
              <a:t>勾选 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resolution.</a:t>
            </a:r>
            <a:r>
              <a:rPr lang="zh-CN" altLang="en-US" dirty="0" smtClean="0"/>
              <a:t>然后开始捕获。</a:t>
            </a:r>
            <a:endParaRPr lang="en-US" altLang="zh-CN" dirty="0" smtClean="0"/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点开命令行，重新输入</a:t>
            </a:r>
            <a:r>
              <a:rPr lang="en-US" altLang="zh-CN" dirty="0" err="1" smtClean="0"/>
              <a:t>pingwww.baidu.com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停止捕获。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8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三、实验内容</a:t>
            </a:r>
            <a:r>
              <a:rPr lang="en-US" altLang="zh-CN" dirty="0"/>
              <a:t>——</a:t>
            </a:r>
            <a:r>
              <a:rPr lang="zh-CN" altLang="en-US" dirty="0" smtClean="0"/>
              <a:t>分析以太网的帧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画一个图,显示你的电脑的相对位置,路由器和远程服务器。标签你的电脑和路由器与以太网地址。标签你的计算机和远程服务器的IP地址。显示以太网和互联网的其他图上。</a:t>
            </a:r>
          </a:p>
        </p:txBody>
      </p:sp>
    </p:spTree>
    <p:extLst>
      <p:ext uri="{BB962C8B-B14F-4D97-AF65-F5344CB8AC3E}">
        <p14:creationId xmlns:p14="http://schemas.microsoft.com/office/powerpoint/2010/main" val="151680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三、实验内容</a:t>
            </a:r>
            <a:r>
              <a:rPr lang="en-US" altLang="zh-CN" dirty="0"/>
              <a:t>——</a:t>
            </a:r>
            <a:r>
              <a:rPr lang="zh-CN" altLang="en-US" dirty="0" smtClean="0"/>
              <a:t>分析以太网</a:t>
            </a:r>
            <a:r>
              <a:rPr lang="en-US" altLang="en-US" dirty="0" smtClean="0"/>
              <a:t>的广播帧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分析以太网广播帧的格式回答下面问题并且上交</a:t>
            </a:r>
            <a:r>
              <a:rPr kumimoji="1" lang="en-US" altLang="zh-CN" dirty="0" smtClean="0"/>
              <a:t>：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1.</a:t>
            </a:r>
            <a:r>
              <a:rPr lang="zh-CN" altLang="en-US" b="1" dirty="0" smtClean="0"/>
              <a:t>以太网广播帧的地址是什么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以标准的形式写在</a:t>
            </a:r>
            <a:r>
              <a:rPr lang="en-US" altLang="zh-CN" b="1" dirty="0" err="1" smtClean="0"/>
              <a:t>Wireshark</a:t>
            </a:r>
            <a:r>
              <a:rPr lang="zh-CN" altLang="en-US" b="1" dirty="0" smtClean="0"/>
              <a:t>上显示</a:t>
            </a:r>
            <a:r>
              <a:rPr lang="en-US" altLang="zh-CN" b="1" dirty="0" smtClean="0"/>
              <a:t>?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那几个比特位的以太网地址是</a:t>
            </a:r>
            <a:r>
              <a:rPr lang="zh-CN" altLang="en-US" b="1" dirty="0"/>
              <a:t>用来确定是单播或多播</a:t>
            </a:r>
            <a:r>
              <a:rPr lang="en-US" altLang="zh-CN" b="1" dirty="0"/>
              <a:t>/</a:t>
            </a:r>
            <a:r>
              <a:rPr lang="zh-CN" altLang="en-US" b="1" dirty="0"/>
              <a:t>广播吗</a:t>
            </a:r>
            <a:r>
              <a:rPr lang="en-US" altLang="zh-CN" b="1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4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40819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0</TotalTime>
  <Words>255</Words>
  <Application>Microsoft Macintosh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Trebuchet MS</vt:lpstr>
      <vt:lpstr>Wingdings 3</vt:lpstr>
      <vt:lpstr>方正姚体</vt:lpstr>
      <vt:lpstr>华文新魏</vt:lpstr>
      <vt:lpstr>平面</vt:lpstr>
      <vt:lpstr> Ethernet </vt:lpstr>
      <vt:lpstr>一、实验目的</vt:lpstr>
      <vt:lpstr>二、实验设备、环境</vt:lpstr>
      <vt:lpstr>三、实验内容——获取以太网的帧</vt:lpstr>
      <vt:lpstr>三、实验内容——分析以太网的帧</vt:lpstr>
      <vt:lpstr>三、实验内容——分析以太网的广播帧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Ethernet </dc:title>
  <dc:creator>Microsoft Office 用户</dc:creator>
  <cp:lastModifiedBy>Microsoft Office 用户</cp:lastModifiedBy>
  <cp:revision>1</cp:revision>
  <dcterms:created xsi:type="dcterms:W3CDTF">2016-04-18T10:43:41Z</dcterms:created>
  <dcterms:modified xsi:type="dcterms:W3CDTF">2016-04-18T10:44:06Z</dcterms:modified>
</cp:coreProperties>
</file>