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52"/>
    <p:restoredTop sz="94755"/>
  </p:normalViewPr>
  <p:slideViewPr>
    <p:cSldViewPr snapToGrid="0" snapToObjects="1">
      <p:cViewPr>
        <p:scale>
          <a:sx n="117" d="100"/>
          <a:sy n="117" d="100"/>
        </p:scale>
        <p:origin x="1416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6F2F155C-67D0-F04E-9C0F-48DADD9B7E67}" type="datetimeFigureOut">
              <a:rPr lang="en-CN" smtClean="0"/>
              <a:t>2021/11/17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B8D8597-74A0-0942-BBDF-E596C475C6E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60712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F155C-67D0-F04E-9C0F-48DADD9B7E67}" type="datetimeFigureOut">
              <a:rPr lang="en-CN" smtClean="0"/>
              <a:t>2021/11/17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D8597-74A0-0942-BBDF-E596C475C6E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73767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F2F155C-67D0-F04E-9C0F-48DADD9B7E67}" type="datetimeFigureOut">
              <a:rPr lang="en-CN" smtClean="0"/>
              <a:t>2021/11/17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B8D8597-74A0-0942-BBDF-E596C475C6E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6036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F155C-67D0-F04E-9C0F-48DADD9B7E67}" type="datetimeFigureOut">
              <a:rPr lang="en-CN" smtClean="0"/>
              <a:t>2021/11/17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D8597-74A0-0942-BBDF-E596C475C6E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66677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F2F155C-67D0-F04E-9C0F-48DADD9B7E67}" type="datetimeFigureOut">
              <a:rPr lang="en-CN" smtClean="0"/>
              <a:t>2021/11/17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B8D8597-74A0-0942-BBDF-E596C475C6E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68162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F2F155C-67D0-F04E-9C0F-48DADD9B7E67}" type="datetimeFigureOut">
              <a:rPr lang="en-CN" smtClean="0"/>
              <a:t>2021/11/17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B8D8597-74A0-0942-BBDF-E596C475C6E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01492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F2F155C-67D0-F04E-9C0F-48DADD9B7E67}" type="datetimeFigureOut">
              <a:rPr lang="en-CN" smtClean="0"/>
              <a:t>2021/11/17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B8D8597-74A0-0942-BBDF-E596C475C6E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80452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F155C-67D0-F04E-9C0F-48DADD9B7E67}" type="datetimeFigureOut">
              <a:rPr lang="en-CN" smtClean="0"/>
              <a:t>2021/11/17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D8597-74A0-0942-BBDF-E596C475C6E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82886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F2F155C-67D0-F04E-9C0F-48DADD9B7E67}" type="datetimeFigureOut">
              <a:rPr lang="en-CN" smtClean="0"/>
              <a:t>2021/11/17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B8D8597-74A0-0942-BBDF-E596C475C6E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31351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F155C-67D0-F04E-9C0F-48DADD9B7E67}" type="datetimeFigureOut">
              <a:rPr lang="en-CN" smtClean="0"/>
              <a:t>2021/11/17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D8597-74A0-0942-BBDF-E596C475C6E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69653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F2F155C-67D0-F04E-9C0F-48DADD9B7E67}" type="datetimeFigureOut">
              <a:rPr lang="en-CN" smtClean="0"/>
              <a:t>2021/11/17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7B8D8597-74A0-0942-BBDF-E596C475C6E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73460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F155C-67D0-F04E-9C0F-48DADD9B7E67}" type="datetimeFigureOut">
              <a:rPr lang="en-CN" smtClean="0"/>
              <a:t>2021/11/17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D8597-74A0-0942-BBDF-E596C475C6E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98268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376F1-ECCF-2D42-B91F-D47234A9DA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Virtual</a:t>
            </a:r>
            <a:r>
              <a:rPr lang="zh-CN" altLang="en-US" dirty="0"/>
              <a:t> </a:t>
            </a:r>
            <a:r>
              <a:rPr lang="en-US" altLang="zh-CN" dirty="0"/>
              <a:t>Pet</a:t>
            </a:r>
            <a:r>
              <a:rPr lang="zh-CN" altLang="en-US" dirty="0"/>
              <a:t> </a:t>
            </a:r>
            <a:r>
              <a:rPr lang="en-US" altLang="zh-CN" dirty="0"/>
              <a:t>Hospital</a:t>
            </a:r>
            <a:endParaRPr lang="en-C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AD43F-6641-694D-94EF-51DB81E6AB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Software</a:t>
            </a:r>
            <a:r>
              <a:rPr lang="zh-CN" altLang="en-US" dirty="0"/>
              <a:t> </a:t>
            </a:r>
            <a:r>
              <a:rPr lang="en-US" altLang="zh-CN" dirty="0"/>
              <a:t>Project</a:t>
            </a:r>
            <a:r>
              <a:rPr lang="zh-CN" altLang="en-US" dirty="0"/>
              <a:t> </a:t>
            </a:r>
            <a:r>
              <a:rPr lang="en-US" altLang="zh-CN" dirty="0"/>
              <a:t>Management</a:t>
            </a:r>
            <a:r>
              <a:rPr lang="zh-CN" altLang="en-US" dirty="0"/>
              <a:t> </a:t>
            </a:r>
            <a:r>
              <a:rPr lang="en-US" altLang="zh-CN" dirty="0"/>
              <a:t>Final</a:t>
            </a:r>
            <a:r>
              <a:rPr lang="zh-CN" altLang="en-US" dirty="0"/>
              <a:t> </a:t>
            </a:r>
            <a:r>
              <a:rPr lang="en-US" altLang="zh-CN" dirty="0"/>
              <a:t>Project</a:t>
            </a:r>
          </a:p>
          <a:p>
            <a:r>
              <a:rPr lang="en-US" altLang="zh-CN" dirty="0"/>
              <a:t>2021.11.17</a:t>
            </a:r>
          </a:p>
        </p:txBody>
      </p:sp>
    </p:spTree>
    <p:extLst>
      <p:ext uri="{BB962C8B-B14F-4D97-AF65-F5344CB8AC3E}">
        <p14:creationId xmlns:p14="http://schemas.microsoft.com/office/powerpoint/2010/main" val="150940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D99AF-45D4-FA40-A059-01F2CA7D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E</a:t>
            </a:r>
            <a:r>
              <a:rPr lang="en-US" altLang="zh-CN" dirty="0"/>
              <a:t>valuation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4AF97-EE25-CD4B-988D-138E6506C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系统目标</a:t>
            </a:r>
            <a:r>
              <a:rPr lang="zh-CN" altLang="en-US" dirty="0"/>
              <a:t>：构建易用稳定的</a:t>
            </a:r>
            <a:r>
              <a:rPr lang="zh-CN" altLang="en-CN" dirty="0"/>
              <a:t>虚拟</a:t>
            </a:r>
            <a:r>
              <a:rPr lang="zh-CN" altLang="en-US" dirty="0"/>
              <a:t>宠物医院</a:t>
            </a:r>
            <a:endParaRPr lang="en-US" altLang="zh-CN" dirty="0"/>
          </a:p>
          <a:p>
            <a:pPr lvl="1"/>
            <a:r>
              <a:rPr lang="zh-CN" altLang="en-US" dirty="0"/>
              <a:t>实习生即便不用到医院也可以进行练习</a:t>
            </a:r>
            <a:endParaRPr lang="en-US" altLang="zh-CN" dirty="0"/>
          </a:p>
          <a:p>
            <a:r>
              <a:rPr lang="zh-CN" altLang="en-US" dirty="0"/>
              <a:t>对组织架构的更改：无</a:t>
            </a:r>
            <a:endParaRPr lang="en-US" altLang="zh-CN" dirty="0"/>
          </a:p>
          <a:p>
            <a:pPr lvl="1"/>
            <a:r>
              <a:rPr lang="zh-CN" altLang="en-US" dirty="0"/>
              <a:t>基于现有组织架构构建</a:t>
            </a:r>
            <a:endParaRPr lang="en-US" altLang="zh-CN" dirty="0"/>
          </a:p>
          <a:p>
            <a:r>
              <a:rPr lang="zh-CN" altLang="en-US" dirty="0"/>
              <a:t>对人员行为方式和工作流的修改</a:t>
            </a:r>
            <a:endParaRPr lang="en-US" altLang="zh-CN" dirty="0"/>
          </a:p>
          <a:p>
            <a:pPr lvl="1"/>
            <a:r>
              <a:rPr lang="zh-CN" altLang="en-US" dirty="0"/>
              <a:t>提升实习生实习效率</a:t>
            </a:r>
            <a:endParaRPr lang="en-US" altLang="zh-CN" dirty="0"/>
          </a:p>
          <a:p>
            <a:pPr lvl="1"/>
            <a:r>
              <a:rPr lang="zh-CN" altLang="en-US" dirty="0"/>
              <a:t>提升教学效率</a:t>
            </a:r>
            <a:endParaRPr lang="en-US" altLang="zh-CN" dirty="0"/>
          </a:p>
          <a:p>
            <a:pPr lvl="1"/>
            <a:r>
              <a:rPr lang="zh-CN" altLang="en-US" dirty="0"/>
              <a:t>减少真实场景中出现错误的概率</a:t>
            </a:r>
            <a:endParaRPr lang="en-US" altLang="zh-CN" dirty="0"/>
          </a:p>
          <a:p>
            <a:r>
              <a:rPr lang="zh-CN" altLang="en-US" u="sng" dirty="0"/>
              <a:t>开发策略：</a:t>
            </a:r>
            <a:r>
              <a:rPr lang="zh-CN" altLang="en-US" b="1" u="sng" dirty="0"/>
              <a:t>尽可能还原真实宠物医院中的各种角色</a:t>
            </a:r>
            <a:endParaRPr lang="en-US" altLang="zh-CN" b="1" u="sng" dirty="0"/>
          </a:p>
          <a:p>
            <a:endParaRPr lang="en-C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9DA66-96F1-2144-A51E-EDAAA71F0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Strategy</a:t>
            </a:r>
            <a:r>
              <a:rPr lang="zh-CN" altLang="en-US" dirty="0"/>
              <a:t> </a:t>
            </a:r>
            <a:r>
              <a:rPr lang="en-US" altLang="zh-CN" dirty="0"/>
              <a:t>Evaluation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889389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D99AF-45D4-FA40-A059-01F2CA7D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E</a:t>
            </a:r>
            <a:r>
              <a:rPr lang="en-US" altLang="zh-CN" dirty="0"/>
              <a:t>valuation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4AF97-EE25-CD4B-988D-138E6506C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问题解决</a:t>
            </a:r>
            <a:endParaRPr lang="en-US" dirty="0"/>
          </a:p>
          <a:p>
            <a:pPr lvl="1"/>
            <a:r>
              <a:rPr lang="zh-CN" altLang="en-US" dirty="0"/>
              <a:t>实习生角色：前台、医助、医师</a:t>
            </a:r>
            <a:endParaRPr lang="en-US" altLang="zh-CN" dirty="0"/>
          </a:p>
          <a:p>
            <a:pPr lvl="1"/>
            <a:r>
              <a:rPr lang="zh-CN" altLang="en-US" dirty="0"/>
              <a:t>职能学习</a:t>
            </a:r>
            <a:endParaRPr lang="en-US" altLang="zh-CN" dirty="0"/>
          </a:p>
          <a:p>
            <a:pPr lvl="2"/>
            <a:r>
              <a:rPr lang="zh-CN" altLang="en-US" dirty="0"/>
              <a:t>建立动物病例库</a:t>
            </a:r>
            <a:endParaRPr lang="en-US" altLang="zh-CN" dirty="0"/>
          </a:p>
          <a:p>
            <a:pPr lvl="2"/>
            <a:r>
              <a:rPr lang="zh-CN" altLang="en-US" dirty="0"/>
              <a:t>设计三种岗位的流程</a:t>
            </a:r>
            <a:endParaRPr lang="en-US" altLang="zh-CN" dirty="0"/>
          </a:p>
          <a:p>
            <a:r>
              <a:rPr lang="zh-CN" altLang="en-US" dirty="0"/>
              <a:t>人力资源</a:t>
            </a:r>
            <a:endParaRPr lang="en-US" altLang="zh-CN" dirty="0"/>
          </a:p>
          <a:p>
            <a:pPr lvl="1"/>
            <a:r>
              <a:rPr lang="zh-CN" altLang="en-US" dirty="0"/>
              <a:t>开发人力资源</a:t>
            </a:r>
            <a:endParaRPr lang="en-US" altLang="zh-CN" dirty="0"/>
          </a:p>
          <a:p>
            <a:pPr lvl="1"/>
            <a:r>
              <a:rPr lang="zh-CN" altLang="en-US" dirty="0"/>
              <a:t>运维人力资源</a:t>
            </a:r>
            <a:endParaRPr lang="en-US" altLang="zh-CN" dirty="0"/>
          </a:p>
          <a:p>
            <a:pPr lvl="1"/>
            <a:r>
              <a:rPr lang="zh-CN" altLang="en-US" dirty="0"/>
              <a:t>管理人力资源</a:t>
            </a:r>
            <a:endParaRPr lang="en-US" altLang="zh-C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9DA66-96F1-2144-A51E-EDAAA71F0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Operational</a:t>
            </a:r>
            <a:r>
              <a:rPr lang="zh-CN" altLang="en-US" dirty="0"/>
              <a:t> </a:t>
            </a:r>
            <a:r>
              <a:rPr lang="en-US" altLang="zh-CN" dirty="0"/>
              <a:t>Evaluation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967873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D99AF-45D4-FA40-A059-01F2CA7D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E</a:t>
            </a:r>
            <a:r>
              <a:rPr lang="en-US" altLang="zh-CN" dirty="0"/>
              <a:t>valuation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4AF97-EE25-CD4B-988D-138E6506C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计划评估</a:t>
            </a:r>
            <a:endParaRPr lang="en-US" altLang="zh-CN" dirty="0"/>
          </a:p>
          <a:p>
            <a:pPr lvl="2"/>
            <a:r>
              <a:rPr lang="zh-CN" altLang="en-US" dirty="0"/>
              <a:t>开发时长</a:t>
            </a:r>
            <a:endParaRPr lang="en-US" altLang="zh-CN" dirty="0"/>
          </a:p>
          <a:p>
            <a:pPr lvl="3"/>
            <a:r>
              <a:rPr lang="zh-CN" altLang="en-US" dirty="0"/>
              <a:t>前端：</a:t>
            </a:r>
            <a:r>
              <a:rPr lang="en-US" altLang="zh-CN" dirty="0"/>
              <a:t>1</a:t>
            </a:r>
            <a:r>
              <a:rPr lang="zh-CN" altLang="en-US" dirty="0"/>
              <a:t> 人月</a:t>
            </a:r>
            <a:endParaRPr lang="en-US" altLang="zh-CN" dirty="0"/>
          </a:p>
          <a:p>
            <a:pPr lvl="3"/>
            <a:r>
              <a:rPr lang="zh-CN" altLang="en-US" dirty="0"/>
              <a:t>后端：</a:t>
            </a:r>
            <a:r>
              <a:rPr lang="en-US" altLang="zh-CN" dirty="0"/>
              <a:t>1</a:t>
            </a:r>
            <a:r>
              <a:rPr lang="zh-CN" altLang="en-US" dirty="0"/>
              <a:t> 人月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技术评估</a:t>
            </a:r>
            <a:endParaRPr lang="en-US" altLang="zh-CN" dirty="0"/>
          </a:p>
          <a:p>
            <a:pPr lvl="2"/>
            <a:r>
              <a:rPr lang="en-US" altLang="zh-CN" dirty="0"/>
              <a:t>MySQL,</a:t>
            </a:r>
            <a:r>
              <a:rPr lang="zh-CN" altLang="en-US" dirty="0"/>
              <a:t> </a:t>
            </a:r>
            <a:r>
              <a:rPr lang="en-US" altLang="zh-CN" dirty="0"/>
              <a:t>MongoDB,</a:t>
            </a:r>
            <a:r>
              <a:rPr lang="zh-CN" altLang="en-US" dirty="0"/>
              <a:t> </a:t>
            </a:r>
            <a:r>
              <a:rPr lang="en-US" altLang="zh-CN" dirty="0"/>
              <a:t>Redis,</a:t>
            </a:r>
            <a:r>
              <a:rPr lang="zh-CN" altLang="en-US" dirty="0"/>
              <a:t> </a:t>
            </a:r>
            <a:r>
              <a:rPr lang="en-US" altLang="zh-CN" dirty="0" err="1"/>
              <a:t>SpringBoot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Lombok,</a:t>
            </a:r>
            <a:r>
              <a:rPr lang="zh-CN" altLang="en-US" dirty="0"/>
              <a:t>  </a:t>
            </a:r>
            <a:r>
              <a:rPr lang="en-US" altLang="zh-CN" dirty="0"/>
              <a:t>Swagger</a:t>
            </a:r>
          </a:p>
          <a:p>
            <a:pPr lvl="2"/>
            <a:r>
              <a:rPr lang="en-US" altLang="zh-CN" dirty="0" err="1"/>
              <a:t>Vue.js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Vuetify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Node.js,</a:t>
            </a:r>
            <a:r>
              <a:rPr lang="zh-CN" altLang="en-US" dirty="0"/>
              <a:t> </a:t>
            </a:r>
            <a:r>
              <a:rPr lang="en-US" altLang="zh-CN" dirty="0" err="1"/>
              <a:t>Vuex</a:t>
            </a:r>
            <a:endParaRPr lang="en-US" altLang="zh-CN" dirty="0"/>
          </a:p>
          <a:p>
            <a:pPr lvl="2"/>
            <a:r>
              <a:rPr lang="en-US" altLang="zh-CN" dirty="0" err="1"/>
              <a:t>Aliyun</a:t>
            </a:r>
            <a:r>
              <a:rPr lang="zh-CN" altLang="en-US" dirty="0"/>
              <a:t> </a:t>
            </a:r>
            <a:r>
              <a:rPr lang="en-US" altLang="zh-CN" dirty="0"/>
              <a:t>ecs.g7a.lrge,</a:t>
            </a:r>
            <a:r>
              <a:rPr lang="zh-CN" altLang="en-US" dirty="0"/>
              <a:t> </a:t>
            </a:r>
            <a:r>
              <a:rPr lang="en-US" altLang="zh-CN" dirty="0"/>
              <a:t>2vCPU</a:t>
            </a:r>
          </a:p>
          <a:p>
            <a:pPr lvl="2"/>
            <a:r>
              <a:rPr lang="en-US" altLang="zh-CN" dirty="0"/>
              <a:t>——</a:t>
            </a:r>
            <a:r>
              <a:rPr lang="zh-CN" altLang="en-US" dirty="0"/>
              <a:t> 工业化应用的技术，成熟文档，高效率</a:t>
            </a:r>
            <a:endParaRPr lang="en-US" altLang="zh-C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9DA66-96F1-2144-A51E-EDAAA71F0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Plan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Dev</a:t>
            </a:r>
            <a:r>
              <a:rPr lang="zh-CN" altLang="en-US" dirty="0"/>
              <a:t> </a:t>
            </a:r>
            <a:r>
              <a:rPr lang="en-US" altLang="zh-CN" dirty="0"/>
              <a:t>Evaluation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325043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D99AF-45D4-FA40-A059-01F2CA7D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4AF97-EE25-CD4B-988D-138E6506C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/>
              <a:t>Front-End</a:t>
            </a:r>
          </a:p>
          <a:p>
            <a:pPr lvl="2"/>
            <a:r>
              <a:rPr lang="en-US" altLang="zh-CN" dirty="0" err="1"/>
              <a:t>Vue.js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Modern</a:t>
            </a:r>
            <a:r>
              <a:rPr lang="zh-CN" altLang="en-US" dirty="0"/>
              <a:t> </a:t>
            </a:r>
            <a:r>
              <a:rPr lang="en-US" altLang="zh-CN" dirty="0" err="1"/>
              <a:t>js</a:t>
            </a:r>
            <a:r>
              <a:rPr lang="zh-CN" altLang="en-US" dirty="0"/>
              <a:t> </a:t>
            </a:r>
            <a:r>
              <a:rPr lang="en-US" altLang="zh-CN" dirty="0"/>
              <a:t>library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Webpack</a:t>
            </a:r>
          </a:p>
          <a:p>
            <a:pPr lvl="2"/>
            <a:r>
              <a:rPr lang="en-US" altLang="zh-CN" dirty="0" err="1"/>
              <a:t>Axios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Async</a:t>
            </a:r>
            <a:r>
              <a:rPr lang="zh-CN" altLang="en-US" dirty="0"/>
              <a:t> </a:t>
            </a:r>
            <a:r>
              <a:rPr lang="en-US" altLang="zh-CN" dirty="0"/>
              <a:t>Requests</a:t>
            </a:r>
          </a:p>
          <a:p>
            <a:pPr lvl="2"/>
            <a:r>
              <a:rPr lang="en-US" altLang="zh-CN" dirty="0" err="1"/>
              <a:t>Vuex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 err="1"/>
              <a:t>Routher</a:t>
            </a:r>
            <a:r>
              <a:rPr lang="zh-CN" altLang="en-US" dirty="0"/>
              <a:t> </a:t>
            </a:r>
            <a:r>
              <a:rPr lang="en-US" altLang="zh-CN" dirty="0"/>
              <a:t>management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State</a:t>
            </a:r>
            <a:r>
              <a:rPr lang="zh-CN" altLang="en-US" dirty="0"/>
              <a:t> </a:t>
            </a:r>
            <a:r>
              <a:rPr lang="en-US" altLang="zh-CN" dirty="0"/>
              <a:t>management</a:t>
            </a:r>
          </a:p>
          <a:p>
            <a:pPr lvl="2"/>
            <a:r>
              <a:rPr lang="en-US" altLang="zh-CN" dirty="0" err="1"/>
              <a:t>Vuetify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Material</a:t>
            </a:r>
            <a:r>
              <a:rPr lang="zh-CN" altLang="en-US" dirty="0"/>
              <a:t> </a:t>
            </a:r>
            <a:r>
              <a:rPr lang="en-US" altLang="zh-CN" dirty="0"/>
              <a:t>style</a:t>
            </a:r>
            <a:r>
              <a:rPr lang="zh-CN" altLang="en-US" dirty="0"/>
              <a:t> </a:t>
            </a:r>
            <a:r>
              <a:rPr lang="en-US" altLang="zh-CN" dirty="0"/>
              <a:t>UI</a:t>
            </a:r>
            <a:r>
              <a:rPr lang="zh-CN" altLang="en-US" dirty="0"/>
              <a:t> </a:t>
            </a:r>
            <a:r>
              <a:rPr lang="en-US" altLang="zh-CN" dirty="0"/>
              <a:t>components</a:t>
            </a:r>
            <a:r>
              <a:rPr lang="zh-CN" altLang="en-US" dirty="0"/>
              <a:t> </a:t>
            </a:r>
            <a:r>
              <a:rPr lang="en-US" altLang="zh-CN" dirty="0"/>
              <a:t>library</a:t>
            </a:r>
          </a:p>
          <a:p>
            <a:pPr lvl="1"/>
            <a:r>
              <a:rPr lang="en-US" altLang="zh-CN" dirty="0"/>
              <a:t>Back-End</a:t>
            </a:r>
          </a:p>
          <a:p>
            <a:pPr lvl="2"/>
            <a:r>
              <a:rPr lang="en-US" altLang="zh-CN" dirty="0" err="1"/>
              <a:t>SpringBoot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 err="1"/>
              <a:t>RESTFul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</a:p>
          <a:p>
            <a:pPr lvl="2"/>
            <a:r>
              <a:rPr lang="en-US" altLang="zh-CN" dirty="0"/>
              <a:t>MySQL,</a:t>
            </a:r>
            <a:r>
              <a:rPr lang="zh-CN" altLang="en-US" dirty="0"/>
              <a:t> </a:t>
            </a:r>
            <a:r>
              <a:rPr lang="en-US" altLang="zh-CN" dirty="0"/>
              <a:t>Redis,</a:t>
            </a:r>
            <a:r>
              <a:rPr lang="zh-CN" altLang="en-US" dirty="0"/>
              <a:t> </a:t>
            </a:r>
            <a:r>
              <a:rPr lang="en-US" altLang="zh-CN" dirty="0"/>
              <a:t>MongoDB: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Persistent</a:t>
            </a:r>
            <a:r>
              <a:rPr lang="zh-CN" altLang="en-US" dirty="0"/>
              <a:t> </a:t>
            </a:r>
            <a:r>
              <a:rPr lang="en-US" altLang="zh-CN" dirty="0"/>
              <a:t>Storage</a:t>
            </a:r>
          </a:p>
          <a:p>
            <a:pPr lvl="2"/>
            <a:r>
              <a:rPr lang="en-US" altLang="zh-CN" dirty="0"/>
              <a:t>Swagger:</a:t>
            </a:r>
            <a:r>
              <a:rPr lang="zh-CN" altLang="en-US" dirty="0"/>
              <a:t> </a:t>
            </a:r>
            <a:r>
              <a:rPr lang="en-US" altLang="zh-CN" dirty="0"/>
              <a:t>Doc</a:t>
            </a:r>
            <a:r>
              <a:rPr lang="zh-CN" altLang="en-US" dirty="0"/>
              <a:t> </a:t>
            </a:r>
            <a:r>
              <a:rPr lang="en-US" altLang="zh-CN" dirty="0"/>
              <a:t>generation</a:t>
            </a:r>
          </a:p>
          <a:p>
            <a:pPr lvl="2"/>
            <a:r>
              <a:rPr lang="en-US" altLang="zh-CN" dirty="0"/>
              <a:t>JUnit: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Unit</a:t>
            </a:r>
            <a:r>
              <a:rPr lang="zh-CN" altLang="en-US" dirty="0"/>
              <a:t> </a:t>
            </a:r>
            <a:r>
              <a:rPr lang="en-US" altLang="zh-CN" dirty="0"/>
              <a:t>Testing</a:t>
            </a:r>
          </a:p>
          <a:p>
            <a:pPr lvl="2"/>
            <a:r>
              <a:rPr lang="en-US" altLang="zh-CN" dirty="0"/>
              <a:t>Nginx:</a:t>
            </a:r>
            <a:r>
              <a:rPr lang="zh-CN" altLang="en-US" dirty="0"/>
              <a:t> </a:t>
            </a:r>
            <a:r>
              <a:rPr lang="en-US" altLang="zh-CN" dirty="0"/>
              <a:t>Web</a:t>
            </a:r>
            <a:r>
              <a:rPr lang="zh-CN" altLang="en-US" dirty="0"/>
              <a:t> </a:t>
            </a:r>
            <a:r>
              <a:rPr lang="en-US" altLang="zh-CN" dirty="0"/>
              <a:t>Server</a:t>
            </a:r>
          </a:p>
          <a:p>
            <a:pPr lvl="2"/>
            <a:r>
              <a:rPr lang="en-US" altLang="zh-CN" dirty="0" err="1"/>
              <a:t>Keepalived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High</a:t>
            </a:r>
            <a:r>
              <a:rPr lang="zh-CN" altLang="en-US" dirty="0"/>
              <a:t> </a:t>
            </a:r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server</a:t>
            </a:r>
            <a:r>
              <a:rPr lang="zh-CN" altLang="en-US" dirty="0"/>
              <a:t> </a:t>
            </a:r>
            <a:r>
              <a:rPr lang="en-US" altLang="zh-CN" dirty="0"/>
              <a:t>backup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9DA66-96F1-2144-A51E-EDAAA71F0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Technologies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742215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D99AF-45D4-FA40-A059-01F2CA7D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4AF97-EE25-CD4B-988D-138E6506C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8686" y="736048"/>
            <a:ext cx="7323201" cy="3454720"/>
          </a:xfrm>
        </p:spPr>
        <p:txBody>
          <a:bodyPr/>
          <a:lstStyle/>
          <a:p>
            <a:pPr lvl="2"/>
            <a:r>
              <a:rPr lang="en-US" altLang="zh-CN" dirty="0" err="1"/>
              <a:t>Gitee</a:t>
            </a:r>
            <a:endParaRPr lang="en-US" altLang="zh-CN" dirty="0"/>
          </a:p>
          <a:p>
            <a:pPr lvl="2"/>
            <a:r>
              <a:rPr lang="en-US" altLang="zh-CN" dirty="0"/>
              <a:t>Development</a:t>
            </a:r>
            <a:r>
              <a:rPr lang="zh-CN" altLang="en-US" dirty="0"/>
              <a:t> </a:t>
            </a:r>
            <a:r>
              <a:rPr lang="en-US" altLang="zh-CN" dirty="0"/>
              <a:t>Branches</a:t>
            </a:r>
          </a:p>
          <a:p>
            <a:pPr lvl="3"/>
            <a:r>
              <a:rPr lang="en-US" altLang="zh-CN" dirty="0"/>
              <a:t>Master</a:t>
            </a:r>
          </a:p>
          <a:p>
            <a:pPr lvl="3"/>
            <a:r>
              <a:rPr lang="en-US" altLang="zh-CN" dirty="0"/>
              <a:t>Develop</a:t>
            </a:r>
          </a:p>
          <a:p>
            <a:pPr lvl="3"/>
            <a:r>
              <a:rPr lang="en-US" altLang="zh-CN" dirty="0"/>
              <a:t>Feat/xxx</a:t>
            </a:r>
          </a:p>
          <a:p>
            <a:pPr lvl="3"/>
            <a:r>
              <a:rPr lang="en-US" altLang="zh-CN" dirty="0"/>
              <a:t>Bugfix/xxx</a:t>
            </a:r>
          </a:p>
          <a:p>
            <a:pPr lvl="3"/>
            <a:r>
              <a:rPr lang="en-US" altLang="zh-CN" dirty="0"/>
              <a:t>Chore/xxx</a:t>
            </a:r>
          </a:p>
          <a:p>
            <a:pPr lvl="3"/>
            <a:r>
              <a:rPr lang="en-US" altLang="zh-CN" dirty="0"/>
              <a:t>Doc/xxx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9DA66-96F1-2144-A51E-EDAAA71F0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Team</a:t>
            </a:r>
            <a:r>
              <a:rPr lang="zh-CN" altLang="en-US" dirty="0"/>
              <a:t> </a:t>
            </a:r>
            <a:r>
              <a:rPr lang="en-US" altLang="zh-CN" dirty="0"/>
              <a:t>Collaboration</a:t>
            </a:r>
            <a:endParaRPr lang="en-CN" dirty="0"/>
          </a:p>
        </p:txBody>
      </p:sp>
      <p:pic>
        <p:nvPicPr>
          <p:cNvPr id="8" name="Picture 7" descr="A picture containing black&#10;&#10;Description automatically generated">
            <a:extLst>
              <a:ext uri="{FF2B5EF4-FFF2-40B4-BE49-F238E27FC236}">
                <a16:creationId xmlns:a16="http://schemas.microsoft.com/office/drawing/2014/main" id="{8EE72F9C-3397-1444-BDBE-10B4F5705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194" y="4067005"/>
            <a:ext cx="6958693" cy="208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33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987AE-8F8E-D946-A6B8-E30F28BEE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19A19-2C16-9F49-9E3E-015072AD72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2021.11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533245045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3960F"/>
      </a:accent1>
      <a:accent2>
        <a:srgbClr val="E04116"/>
      </a:accent2>
      <a:accent3>
        <a:srgbClr val="9D4DE7"/>
      </a:accent3>
      <a:accent4>
        <a:srgbClr val="449EF3"/>
      </a:accent4>
      <a:accent5>
        <a:srgbClr val="39C6BE"/>
      </a:accent5>
      <a:accent6>
        <a:srgbClr val="88C933"/>
      </a:accent6>
      <a:hlink>
        <a:srgbClr val="EBB41F"/>
      </a:hlink>
      <a:folHlink>
        <a:srgbClr val="E1D676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29B3952A-A5A2-4E72-A5C9-A88B41734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{61165E57-A8F0-4344-A078-5A2CA6A3BFEE}tf16401369</Template>
  <TotalTime>88</TotalTime>
  <Words>267</Words>
  <Application>Microsoft Macintosh PowerPoint</Application>
  <PresentationFormat>Widescreen</PresentationFormat>
  <Paragraphs>63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 Light</vt:lpstr>
      <vt:lpstr>Rockwell</vt:lpstr>
      <vt:lpstr>Wingdings</vt:lpstr>
      <vt:lpstr>Atlas</vt:lpstr>
      <vt:lpstr>Virtual Pet Hospital</vt:lpstr>
      <vt:lpstr>Evaluation</vt:lpstr>
      <vt:lpstr>Evaluation</vt:lpstr>
      <vt:lpstr>Evaluation</vt:lpstr>
      <vt:lpstr>Development</vt:lpstr>
      <vt:lpstr>Development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Pet Hospital</dc:title>
  <dc:creator>Chen Bill</dc:creator>
  <cp:lastModifiedBy>Chen Bill</cp:lastModifiedBy>
  <cp:revision>6</cp:revision>
  <dcterms:created xsi:type="dcterms:W3CDTF">2021-11-17T14:25:50Z</dcterms:created>
  <dcterms:modified xsi:type="dcterms:W3CDTF">2021-11-17T15:54:18Z</dcterms:modified>
</cp:coreProperties>
</file>