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62" r:id="rId3"/>
    <p:sldId id="260" r:id="rId4"/>
    <p:sldId id="261" r:id="rId5"/>
    <p:sldId id="264" r:id="rId6"/>
    <p:sldId id="263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DFF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77"/>
    <p:restoredTop sz="96327"/>
  </p:normalViewPr>
  <p:slideViewPr>
    <p:cSldViewPr snapToGrid="0">
      <p:cViewPr>
        <p:scale>
          <a:sx n="99" d="100"/>
          <a:sy n="99" d="100"/>
        </p:scale>
        <p:origin x="752" y="1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jakobschwarz\Documents\Coding\Python\DSA%20rolls\2300422_dsa_sta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akobschwarz/Documents/Coding/Python/DSA%20rolls/2300422_dsa_sta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 err="1"/>
              <a:t>Hanzo’s</a:t>
            </a:r>
            <a:r>
              <a:rPr lang="en-GB" dirty="0"/>
              <a:t> </a:t>
            </a:r>
            <a:r>
              <a:rPr lang="en-GB" dirty="0" err="1"/>
              <a:t>kumulierte</a:t>
            </a:r>
            <a:r>
              <a:rPr lang="en-GB" baseline="0" dirty="0"/>
              <a:t> </a:t>
            </a:r>
            <a:r>
              <a:rPr lang="en-GB" baseline="0" dirty="0" err="1"/>
              <a:t>Eigenschaftsproben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Temp!$B$1</c:f>
              <c:strCache>
                <c:ptCount val="1"/>
                <c:pt idx="0">
                  <c:v>IN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Temp!$A$2:$A$964</c:f>
              <c:numCache>
                <c:formatCode>General</c:formatCode>
                <c:ptCount val="96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</c:numCache>
            </c:numRef>
          </c:cat>
          <c:val>
            <c:numRef>
              <c:f>Temp!$B$2:$B$964</c:f>
              <c:numCache>
                <c:formatCode>General</c:formatCode>
                <c:ptCount val="963"/>
                <c:pt idx="0">
                  <c:v>0</c:v>
                </c:pt>
                <c:pt idx="1">
                  <c:v>2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6</c:v>
                </c:pt>
                <c:pt idx="6">
                  <c:v>8</c:v>
                </c:pt>
                <c:pt idx="7">
                  <c:v>10</c:v>
                </c:pt>
                <c:pt idx="8">
                  <c:v>10</c:v>
                </c:pt>
                <c:pt idx="9">
                  <c:v>10</c:v>
                </c:pt>
                <c:pt idx="10">
                  <c:v>12</c:v>
                </c:pt>
                <c:pt idx="11">
                  <c:v>13</c:v>
                </c:pt>
                <c:pt idx="12">
                  <c:v>15</c:v>
                </c:pt>
                <c:pt idx="13">
                  <c:v>16</c:v>
                </c:pt>
                <c:pt idx="14">
                  <c:v>16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18</c:v>
                </c:pt>
                <c:pt idx="19">
                  <c:v>18</c:v>
                </c:pt>
                <c:pt idx="20">
                  <c:v>20</c:v>
                </c:pt>
                <c:pt idx="21">
                  <c:v>22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28</c:v>
                </c:pt>
                <c:pt idx="27">
                  <c:v>29</c:v>
                </c:pt>
                <c:pt idx="28">
                  <c:v>30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37</c:v>
                </c:pt>
                <c:pt idx="38">
                  <c:v>39</c:v>
                </c:pt>
                <c:pt idx="39">
                  <c:v>40</c:v>
                </c:pt>
                <c:pt idx="40">
                  <c:v>40</c:v>
                </c:pt>
                <c:pt idx="41">
                  <c:v>41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48</c:v>
                </c:pt>
                <c:pt idx="47">
                  <c:v>48</c:v>
                </c:pt>
                <c:pt idx="48">
                  <c:v>49</c:v>
                </c:pt>
                <c:pt idx="49">
                  <c:v>49</c:v>
                </c:pt>
                <c:pt idx="50">
                  <c:v>51</c:v>
                </c:pt>
                <c:pt idx="51">
                  <c:v>53</c:v>
                </c:pt>
                <c:pt idx="52">
                  <c:v>54</c:v>
                </c:pt>
                <c:pt idx="53">
                  <c:v>56</c:v>
                </c:pt>
                <c:pt idx="54">
                  <c:v>56</c:v>
                </c:pt>
                <c:pt idx="55">
                  <c:v>56</c:v>
                </c:pt>
                <c:pt idx="56">
                  <c:v>57</c:v>
                </c:pt>
                <c:pt idx="57">
                  <c:v>57</c:v>
                </c:pt>
                <c:pt idx="58">
                  <c:v>57</c:v>
                </c:pt>
                <c:pt idx="59">
                  <c:v>59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66</c:v>
                </c:pt>
                <c:pt idx="65">
                  <c:v>68</c:v>
                </c:pt>
                <c:pt idx="66">
                  <c:v>70</c:v>
                </c:pt>
                <c:pt idx="67">
                  <c:v>71</c:v>
                </c:pt>
                <c:pt idx="68">
                  <c:v>72</c:v>
                </c:pt>
                <c:pt idx="69">
                  <c:v>74</c:v>
                </c:pt>
                <c:pt idx="70">
                  <c:v>74</c:v>
                </c:pt>
                <c:pt idx="71">
                  <c:v>75</c:v>
                </c:pt>
                <c:pt idx="72">
                  <c:v>76</c:v>
                </c:pt>
                <c:pt idx="73">
                  <c:v>76</c:v>
                </c:pt>
                <c:pt idx="74">
                  <c:v>78</c:v>
                </c:pt>
                <c:pt idx="75">
                  <c:v>78</c:v>
                </c:pt>
                <c:pt idx="76">
                  <c:v>79</c:v>
                </c:pt>
                <c:pt idx="77">
                  <c:v>79</c:v>
                </c:pt>
                <c:pt idx="78">
                  <c:v>80</c:v>
                </c:pt>
                <c:pt idx="79">
                  <c:v>81</c:v>
                </c:pt>
                <c:pt idx="80">
                  <c:v>81</c:v>
                </c:pt>
                <c:pt idx="81">
                  <c:v>83</c:v>
                </c:pt>
                <c:pt idx="82">
                  <c:v>85</c:v>
                </c:pt>
                <c:pt idx="83">
                  <c:v>85</c:v>
                </c:pt>
                <c:pt idx="84">
                  <c:v>85</c:v>
                </c:pt>
                <c:pt idx="85">
                  <c:v>85</c:v>
                </c:pt>
                <c:pt idx="86">
                  <c:v>87</c:v>
                </c:pt>
                <c:pt idx="87">
                  <c:v>89</c:v>
                </c:pt>
                <c:pt idx="88">
                  <c:v>91</c:v>
                </c:pt>
                <c:pt idx="89">
                  <c:v>92</c:v>
                </c:pt>
                <c:pt idx="90">
                  <c:v>94</c:v>
                </c:pt>
                <c:pt idx="91">
                  <c:v>95</c:v>
                </c:pt>
                <c:pt idx="92">
                  <c:v>97</c:v>
                </c:pt>
                <c:pt idx="93">
                  <c:v>99</c:v>
                </c:pt>
                <c:pt idx="94">
                  <c:v>100</c:v>
                </c:pt>
                <c:pt idx="95">
                  <c:v>101</c:v>
                </c:pt>
                <c:pt idx="96">
                  <c:v>103</c:v>
                </c:pt>
                <c:pt idx="97">
                  <c:v>104</c:v>
                </c:pt>
                <c:pt idx="98">
                  <c:v>105</c:v>
                </c:pt>
                <c:pt idx="99">
                  <c:v>107</c:v>
                </c:pt>
                <c:pt idx="100">
                  <c:v>108</c:v>
                </c:pt>
                <c:pt idx="101">
                  <c:v>108</c:v>
                </c:pt>
                <c:pt idx="102">
                  <c:v>110</c:v>
                </c:pt>
                <c:pt idx="103">
                  <c:v>111</c:v>
                </c:pt>
                <c:pt idx="104">
                  <c:v>111</c:v>
                </c:pt>
                <c:pt idx="105">
                  <c:v>112</c:v>
                </c:pt>
                <c:pt idx="106">
                  <c:v>114</c:v>
                </c:pt>
                <c:pt idx="107">
                  <c:v>115</c:v>
                </c:pt>
                <c:pt idx="108">
                  <c:v>117</c:v>
                </c:pt>
                <c:pt idx="109">
                  <c:v>118</c:v>
                </c:pt>
                <c:pt idx="110">
                  <c:v>120</c:v>
                </c:pt>
                <c:pt idx="111">
                  <c:v>122</c:v>
                </c:pt>
                <c:pt idx="112">
                  <c:v>123</c:v>
                </c:pt>
                <c:pt idx="113">
                  <c:v>125</c:v>
                </c:pt>
                <c:pt idx="114">
                  <c:v>126</c:v>
                </c:pt>
                <c:pt idx="115">
                  <c:v>126</c:v>
                </c:pt>
                <c:pt idx="116">
                  <c:v>127</c:v>
                </c:pt>
                <c:pt idx="117">
                  <c:v>127</c:v>
                </c:pt>
                <c:pt idx="118">
                  <c:v>129</c:v>
                </c:pt>
                <c:pt idx="119">
                  <c:v>131</c:v>
                </c:pt>
                <c:pt idx="120">
                  <c:v>133</c:v>
                </c:pt>
                <c:pt idx="121">
                  <c:v>133</c:v>
                </c:pt>
                <c:pt idx="122">
                  <c:v>133</c:v>
                </c:pt>
                <c:pt idx="123">
                  <c:v>135</c:v>
                </c:pt>
                <c:pt idx="124">
                  <c:v>136</c:v>
                </c:pt>
                <c:pt idx="125">
                  <c:v>138</c:v>
                </c:pt>
                <c:pt idx="126">
                  <c:v>139</c:v>
                </c:pt>
                <c:pt idx="127">
                  <c:v>139</c:v>
                </c:pt>
                <c:pt idx="128">
                  <c:v>139</c:v>
                </c:pt>
                <c:pt idx="129">
                  <c:v>139</c:v>
                </c:pt>
                <c:pt idx="130">
                  <c:v>141</c:v>
                </c:pt>
                <c:pt idx="131">
                  <c:v>142</c:v>
                </c:pt>
                <c:pt idx="132">
                  <c:v>144</c:v>
                </c:pt>
                <c:pt idx="133">
                  <c:v>146</c:v>
                </c:pt>
                <c:pt idx="134">
                  <c:v>147</c:v>
                </c:pt>
                <c:pt idx="135">
                  <c:v>148</c:v>
                </c:pt>
                <c:pt idx="136">
                  <c:v>148</c:v>
                </c:pt>
                <c:pt idx="137">
                  <c:v>149</c:v>
                </c:pt>
                <c:pt idx="138">
                  <c:v>150</c:v>
                </c:pt>
                <c:pt idx="139">
                  <c:v>150</c:v>
                </c:pt>
                <c:pt idx="140">
                  <c:v>152</c:v>
                </c:pt>
                <c:pt idx="141">
                  <c:v>153</c:v>
                </c:pt>
                <c:pt idx="142">
                  <c:v>155</c:v>
                </c:pt>
                <c:pt idx="143">
                  <c:v>157</c:v>
                </c:pt>
                <c:pt idx="144">
                  <c:v>158</c:v>
                </c:pt>
                <c:pt idx="145">
                  <c:v>159</c:v>
                </c:pt>
                <c:pt idx="146">
                  <c:v>161</c:v>
                </c:pt>
                <c:pt idx="147">
                  <c:v>163</c:v>
                </c:pt>
                <c:pt idx="148">
                  <c:v>165</c:v>
                </c:pt>
                <c:pt idx="149">
                  <c:v>166</c:v>
                </c:pt>
                <c:pt idx="150">
                  <c:v>167</c:v>
                </c:pt>
                <c:pt idx="151">
                  <c:v>167</c:v>
                </c:pt>
                <c:pt idx="152">
                  <c:v>168</c:v>
                </c:pt>
                <c:pt idx="153">
                  <c:v>169</c:v>
                </c:pt>
                <c:pt idx="154">
                  <c:v>171</c:v>
                </c:pt>
                <c:pt idx="155">
                  <c:v>173</c:v>
                </c:pt>
                <c:pt idx="156">
                  <c:v>174</c:v>
                </c:pt>
                <c:pt idx="157">
                  <c:v>175</c:v>
                </c:pt>
                <c:pt idx="158">
                  <c:v>177</c:v>
                </c:pt>
                <c:pt idx="159">
                  <c:v>178</c:v>
                </c:pt>
                <c:pt idx="160">
                  <c:v>180</c:v>
                </c:pt>
                <c:pt idx="161">
                  <c:v>181</c:v>
                </c:pt>
                <c:pt idx="162">
                  <c:v>182</c:v>
                </c:pt>
                <c:pt idx="163">
                  <c:v>184</c:v>
                </c:pt>
                <c:pt idx="164">
                  <c:v>186</c:v>
                </c:pt>
                <c:pt idx="165">
                  <c:v>187</c:v>
                </c:pt>
                <c:pt idx="166">
                  <c:v>189</c:v>
                </c:pt>
                <c:pt idx="167">
                  <c:v>190</c:v>
                </c:pt>
                <c:pt idx="168">
                  <c:v>191</c:v>
                </c:pt>
                <c:pt idx="169">
                  <c:v>192</c:v>
                </c:pt>
                <c:pt idx="170">
                  <c:v>193</c:v>
                </c:pt>
                <c:pt idx="171">
                  <c:v>194</c:v>
                </c:pt>
                <c:pt idx="172">
                  <c:v>195</c:v>
                </c:pt>
                <c:pt idx="173">
                  <c:v>196</c:v>
                </c:pt>
                <c:pt idx="174">
                  <c:v>198</c:v>
                </c:pt>
                <c:pt idx="175">
                  <c:v>198</c:v>
                </c:pt>
                <c:pt idx="176">
                  <c:v>200</c:v>
                </c:pt>
                <c:pt idx="177">
                  <c:v>200</c:v>
                </c:pt>
                <c:pt idx="178">
                  <c:v>201</c:v>
                </c:pt>
                <c:pt idx="179">
                  <c:v>203</c:v>
                </c:pt>
                <c:pt idx="180">
                  <c:v>205</c:v>
                </c:pt>
                <c:pt idx="181">
                  <c:v>207</c:v>
                </c:pt>
                <c:pt idx="182">
                  <c:v>207</c:v>
                </c:pt>
                <c:pt idx="183">
                  <c:v>207</c:v>
                </c:pt>
                <c:pt idx="184">
                  <c:v>208</c:v>
                </c:pt>
                <c:pt idx="185">
                  <c:v>209</c:v>
                </c:pt>
                <c:pt idx="186">
                  <c:v>210</c:v>
                </c:pt>
                <c:pt idx="187">
                  <c:v>212</c:v>
                </c:pt>
                <c:pt idx="188">
                  <c:v>214</c:v>
                </c:pt>
                <c:pt idx="189">
                  <c:v>215</c:v>
                </c:pt>
                <c:pt idx="190">
                  <c:v>216</c:v>
                </c:pt>
                <c:pt idx="191">
                  <c:v>217</c:v>
                </c:pt>
                <c:pt idx="192">
                  <c:v>218</c:v>
                </c:pt>
                <c:pt idx="193">
                  <c:v>219</c:v>
                </c:pt>
                <c:pt idx="194">
                  <c:v>221</c:v>
                </c:pt>
                <c:pt idx="195">
                  <c:v>222</c:v>
                </c:pt>
                <c:pt idx="196">
                  <c:v>223</c:v>
                </c:pt>
                <c:pt idx="197">
                  <c:v>224</c:v>
                </c:pt>
                <c:pt idx="198">
                  <c:v>224</c:v>
                </c:pt>
                <c:pt idx="199">
                  <c:v>225</c:v>
                </c:pt>
                <c:pt idx="200">
                  <c:v>226</c:v>
                </c:pt>
                <c:pt idx="201">
                  <c:v>227</c:v>
                </c:pt>
                <c:pt idx="202">
                  <c:v>229</c:v>
                </c:pt>
                <c:pt idx="203">
                  <c:v>230</c:v>
                </c:pt>
                <c:pt idx="204">
                  <c:v>231</c:v>
                </c:pt>
                <c:pt idx="205">
                  <c:v>231</c:v>
                </c:pt>
                <c:pt idx="206">
                  <c:v>233</c:v>
                </c:pt>
                <c:pt idx="207">
                  <c:v>235</c:v>
                </c:pt>
                <c:pt idx="208">
                  <c:v>236</c:v>
                </c:pt>
                <c:pt idx="209">
                  <c:v>237</c:v>
                </c:pt>
                <c:pt idx="210">
                  <c:v>238</c:v>
                </c:pt>
                <c:pt idx="211">
                  <c:v>239</c:v>
                </c:pt>
                <c:pt idx="212">
                  <c:v>240</c:v>
                </c:pt>
                <c:pt idx="213">
                  <c:v>241</c:v>
                </c:pt>
                <c:pt idx="214">
                  <c:v>242</c:v>
                </c:pt>
                <c:pt idx="215">
                  <c:v>243</c:v>
                </c:pt>
                <c:pt idx="216">
                  <c:v>244</c:v>
                </c:pt>
                <c:pt idx="217">
                  <c:v>245</c:v>
                </c:pt>
                <c:pt idx="218">
                  <c:v>247</c:v>
                </c:pt>
                <c:pt idx="219">
                  <c:v>247</c:v>
                </c:pt>
                <c:pt idx="220">
                  <c:v>247</c:v>
                </c:pt>
                <c:pt idx="221">
                  <c:v>247</c:v>
                </c:pt>
                <c:pt idx="222">
                  <c:v>247</c:v>
                </c:pt>
                <c:pt idx="223">
                  <c:v>247</c:v>
                </c:pt>
                <c:pt idx="224">
                  <c:v>248</c:v>
                </c:pt>
                <c:pt idx="225">
                  <c:v>249</c:v>
                </c:pt>
                <c:pt idx="226">
                  <c:v>249</c:v>
                </c:pt>
                <c:pt idx="227">
                  <c:v>250</c:v>
                </c:pt>
                <c:pt idx="228">
                  <c:v>251</c:v>
                </c:pt>
                <c:pt idx="229">
                  <c:v>251</c:v>
                </c:pt>
                <c:pt idx="230">
                  <c:v>253</c:v>
                </c:pt>
                <c:pt idx="231">
                  <c:v>255</c:v>
                </c:pt>
                <c:pt idx="232">
                  <c:v>256</c:v>
                </c:pt>
                <c:pt idx="233">
                  <c:v>257</c:v>
                </c:pt>
                <c:pt idx="234">
                  <c:v>258</c:v>
                </c:pt>
                <c:pt idx="235">
                  <c:v>259</c:v>
                </c:pt>
                <c:pt idx="236">
                  <c:v>260</c:v>
                </c:pt>
                <c:pt idx="237">
                  <c:v>260</c:v>
                </c:pt>
                <c:pt idx="238">
                  <c:v>260</c:v>
                </c:pt>
                <c:pt idx="239">
                  <c:v>262</c:v>
                </c:pt>
                <c:pt idx="240">
                  <c:v>263</c:v>
                </c:pt>
                <c:pt idx="241">
                  <c:v>264</c:v>
                </c:pt>
                <c:pt idx="242">
                  <c:v>266</c:v>
                </c:pt>
                <c:pt idx="243">
                  <c:v>268</c:v>
                </c:pt>
                <c:pt idx="244">
                  <c:v>268</c:v>
                </c:pt>
                <c:pt idx="245">
                  <c:v>270</c:v>
                </c:pt>
                <c:pt idx="246">
                  <c:v>271</c:v>
                </c:pt>
                <c:pt idx="247">
                  <c:v>272</c:v>
                </c:pt>
                <c:pt idx="248">
                  <c:v>272</c:v>
                </c:pt>
                <c:pt idx="249">
                  <c:v>274</c:v>
                </c:pt>
                <c:pt idx="250">
                  <c:v>275</c:v>
                </c:pt>
                <c:pt idx="251">
                  <c:v>276</c:v>
                </c:pt>
                <c:pt idx="252">
                  <c:v>277</c:v>
                </c:pt>
                <c:pt idx="253">
                  <c:v>279</c:v>
                </c:pt>
                <c:pt idx="254">
                  <c:v>279</c:v>
                </c:pt>
                <c:pt idx="255">
                  <c:v>280</c:v>
                </c:pt>
                <c:pt idx="256">
                  <c:v>281</c:v>
                </c:pt>
                <c:pt idx="257">
                  <c:v>283</c:v>
                </c:pt>
                <c:pt idx="258">
                  <c:v>284</c:v>
                </c:pt>
                <c:pt idx="259">
                  <c:v>284</c:v>
                </c:pt>
                <c:pt idx="260">
                  <c:v>284</c:v>
                </c:pt>
                <c:pt idx="261">
                  <c:v>284</c:v>
                </c:pt>
                <c:pt idx="262">
                  <c:v>284</c:v>
                </c:pt>
                <c:pt idx="263">
                  <c:v>286</c:v>
                </c:pt>
                <c:pt idx="264">
                  <c:v>287</c:v>
                </c:pt>
                <c:pt idx="265">
                  <c:v>288</c:v>
                </c:pt>
                <c:pt idx="266">
                  <c:v>290</c:v>
                </c:pt>
                <c:pt idx="267">
                  <c:v>290</c:v>
                </c:pt>
                <c:pt idx="268">
                  <c:v>290</c:v>
                </c:pt>
                <c:pt idx="269">
                  <c:v>290</c:v>
                </c:pt>
                <c:pt idx="270">
                  <c:v>291</c:v>
                </c:pt>
                <c:pt idx="271">
                  <c:v>293</c:v>
                </c:pt>
                <c:pt idx="272">
                  <c:v>294</c:v>
                </c:pt>
                <c:pt idx="273">
                  <c:v>294</c:v>
                </c:pt>
                <c:pt idx="274">
                  <c:v>294</c:v>
                </c:pt>
                <c:pt idx="275">
                  <c:v>294</c:v>
                </c:pt>
                <c:pt idx="276">
                  <c:v>296</c:v>
                </c:pt>
                <c:pt idx="277">
                  <c:v>298</c:v>
                </c:pt>
                <c:pt idx="278">
                  <c:v>300</c:v>
                </c:pt>
                <c:pt idx="279">
                  <c:v>302</c:v>
                </c:pt>
                <c:pt idx="280">
                  <c:v>304</c:v>
                </c:pt>
                <c:pt idx="281">
                  <c:v>304</c:v>
                </c:pt>
                <c:pt idx="282">
                  <c:v>306</c:v>
                </c:pt>
                <c:pt idx="283">
                  <c:v>306</c:v>
                </c:pt>
                <c:pt idx="284">
                  <c:v>306</c:v>
                </c:pt>
                <c:pt idx="285">
                  <c:v>306</c:v>
                </c:pt>
                <c:pt idx="286">
                  <c:v>308</c:v>
                </c:pt>
                <c:pt idx="287">
                  <c:v>310</c:v>
                </c:pt>
                <c:pt idx="288">
                  <c:v>311</c:v>
                </c:pt>
                <c:pt idx="289">
                  <c:v>312</c:v>
                </c:pt>
                <c:pt idx="290">
                  <c:v>314</c:v>
                </c:pt>
                <c:pt idx="291">
                  <c:v>316</c:v>
                </c:pt>
                <c:pt idx="292">
                  <c:v>318</c:v>
                </c:pt>
                <c:pt idx="293">
                  <c:v>320</c:v>
                </c:pt>
                <c:pt idx="294">
                  <c:v>320</c:v>
                </c:pt>
                <c:pt idx="295">
                  <c:v>322</c:v>
                </c:pt>
                <c:pt idx="296">
                  <c:v>323</c:v>
                </c:pt>
                <c:pt idx="297">
                  <c:v>324</c:v>
                </c:pt>
                <c:pt idx="298">
                  <c:v>324</c:v>
                </c:pt>
                <c:pt idx="299">
                  <c:v>325</c:v>
                </c:pt>
                <c:pt idx="300">
                  <c:v>325</c:v>
                </c:pt>
                <c:pt idx="301">
                  <c:v>327</c:v>
                </c:pt>
                <c:pt idx="302">
                  <c:v>327</c:v>
                </c:pt>
                <c:pt idx="303">
                  <c:v>327</c:v>
                </c:pt>
                <c:pt idx="304">
                  <c:v>327</c:v>
                </c:pt>
                <c:pt idx="305">
                  <c:v>328</c:v>
                </c:pt>
                <c:pt idx="306">
                  <c:v>328</c:v>
                </c:pt>
                <c:pt idx="307">
                  <c:v>328</c:v>
                </c:pt>
                <c:pt idx="308">
                  <c:v>328</c:v>
                </c:pt>
                <c:pt idx="309">
                  <c:v>328</c:v>
                </c:pt>
                <c:pt idx="310">
                  <c:v>329</c:v>
                </c:pt>
                <c:pt idx="311">
                  <c:v>329</c:v>
                </c:pt>
                <c:pt idx="312">
                  <c:v>329</c:v>
                </c:pt>
                <c:pt idx="313">
                  <c:v>329</c:v>
                </c:pt>
                <c:pt idx="314">
                  <c:v>329</c:v>
                </c:pt>
                <c:pt idx="315">
                  <c:v>329</c:v>
                </c:pt>
                <c:pt idx="316">
                  <c:v>329</c:v>
                </c:pt>
                <c:pt idx="317">
                  <c:v>329</c:v>
                </c:pt>
                <c:pt idx="318">
                  <c:v>330</c:v>
                </c:pt>
                <c:pt idx="319">
                  <c:v>332</c:v>
                </c:pt>
                <c:pt idx="320">
                  <c:v>334</c:v>
                </c:pt>
                <c:pt idx="321">
                  <c:v>336</c:v>
                </c:pt>
                <c:pt idx="322">
                  <c:v>338</c:v>
                </c:pt>
                <c:pt idx="323">
                  <c:v>339</c:v>
                </c:pt>
                <c:pt idx="324">
                  <c:v>341</c:v>
                </c:pt>
                <c:pt idx="325">
                  <c:v>342</c:v>
                </c:pt>
                <c:pt idx="326">
                  <c:v>342</c:v>
                </c:pt>
                <c:pt idx="327">
                  <c:v>342</c:v>
                </c:pt>
                <c:pt idx="328">
                  <c:v>343</c:v>
                </c:pt>
                <c:pt idx="329">
                  <c:v>343</c:v>
                </c:pt>
                <c:pt idx="330">
                  <c:v>343</c:v>
                </c:pt>
                <c:pt idx="331">
                  <c:v>343</c:v>
                </c:pt>
                <c:pt idx="332">
                  <c:v>344</c:v>
                </c:pt>
                <c:pt idx="333">
                  <c:v>344</c:v>
                </c:pt>
                <c:pt idx="334">
                  <c:v>344</c:v>
                </c:pt>
                <c:pt idx="335">
                  <c:v>345</c:v>
                </c:pt>
                <c:pt idx="336">
                  <c:v>346</c:v>
                </c:pt>
                <c:pt idx="337">
                  <c:v>347</c:v>
                </c:pt>
                <c:pt idx="338">
                  <c:v>347</c:v>
                </c:pt>
                <c:pt idx="339">
                  <c:v>349</c:v>
                </c:pt>
                <c:pt idx="340">
                  <c:v>351</c:v>
                </c:pt>
                <c:pt idx="341">
                  <c:v>351</c:v>
                </c:pt>
                <c:pt idx="342">
                  <c:v>353</c:v>
                </c:pt>
                <c:pt idx="343">
                  <c:v>355</c:v>
                </c:pt>
                <c:pt idx="344">
                  <c:v>357</c:v>
                </c:pt>
                <c:pt idx="345">
                  <c:v>357</c:v>
                </c:pt>
                <c:pt idx="346">
                  <c:v>358</c:v>
                </c:pt>
                <c:pt idx="347">
                  <c:v>360</c:v>
                </c:pt>
                <c:pt idx="348">
                  <c:v>362</c:v>
                </c:pt>
                <c:pt idx="349">
                  <c:v>363</c:v>
                </c:pt>
                <c:pt idx="350">
                  <c:v>365</c:v>
                </c:pt>
                <c:pt idx="351">
                  <c:v>367</c:v>
                </c:pt>
                <c:pt idx="352">
                  <c:v>369</c:v>
                </c:pt>
                <c:pt idx="353">
                  <c:v>370</c:v>
                </c:pt>
                <c:pt idx="354">
                  <c:v>371</c:v>
                </c:pt>
                <c:pt idx="355">
                  <c:v>372</c:v>
                </c:pt>
                <c:pt idx="356">
                  <c:v>373</c:v>
                </c:pt>
                <c:pt idx="357">
                  <c:v>373</c:v>
                </c:pt>
                <c:pt idx="358">
                  <c:v>374</c:v>
                </c:pt>
                <c:pt idx="359">
                  <c:v>375</c:v>
                </c:pt>
                <c:pt idx="360">
                  <c:v>375</c:v>
                </c:pt>
                <c:pt idx="361">
                  <c:v>377</c:v>
                </c:pt>
                <c:pt idx="362">
                  <c:v>379</c:v>
                </c:pt>
                <c:pt idx="363">
                  <c:v>379</c:v>
                </c:pt>
                <c:pt idx="364">
                  <c:v>380</c:v>
                </c:pt>
                <c:pt idx="365">
                  <c:v>382</c:v>
                </c:pt>
                <c:pt idx="366">
                  <c:v>384</c:v>
                </c:pt>
                <c:pt idx="367">
                  <c:v>384</c:v>
                </c:pt>
                <c:pt idx="368">
                  <c:v>385</c:v>
                </c:pt>
                <c:pt idx="369">
                  <c:v>385</c:v>
                </c:pt>
                <c:pt idx="370">
                  <c:v>386</c:v>
                </c:pt>
                <c:pt idx="371">
                  <c:v>388</c:v>
                </c:pt>
                <c:pt idx="372">
                  <c:v>390</c:v>
                </c:pt>
                <c:pt idx="373">
                  <c:v>392</c:v>
                </c:pt>
                <c:pt idx="374">
                  <c:v>392</c:v>
                </c:pt>
                <c:pt idx="375">
                  <c:v>392</c:v>
                </c:pt>
                <c:pt idx="376">
                  <c:v>392</c:v>
                </c:pt>
                <c:pt idx="377">
                  <c:v>394</c:v>
                </c:pt>
                <c:pt idx="378">
                  <c:v>396</c:v>
                </c:pt>
                <c:pt idx="379">
                  <c:v>398</c:v>
                </c:pt>
                <c:pt idx="380">
                  <c:v>400</c:v>
                </c:pt>
                <c:pt idx="381">
                  <c:v>401</c:v>
                </c:pt>
                <c:pt idx="382">
                  <c:v>403</c:v>
                </c:pt>
                <c:pt idx="383">
                  <c:v>404</c:v>
                </c:pt>
                <c:pt idx="384">
                  <c:v>405</c:v>
                </c:pt>
                <c:pt idx="385">
                  <c:v>405</c:v>
                </c:pt>
                <c:pt idx="386">
                  <c:v>405</c:v>
                </c:pt>
                <c:pt idx="387">
                  <c:v>406</c:v>
                </c:pt>
                <c:pt idx="388">
                  <c:v>408</c:v>
                </c:pt>
                <c:pt idx="389">
                  <c:v>410</c:v>
                </c:pt>
                <c:pt idx="390">
                  <c:v>411</c:v>
                </c:pt>
                <c:pt idx="391">
                  <c:v>412</c:v>
                </c:pt>
                <c:pt idx="392">
                  <c:v>414</c:v>
                </c:pt>
                <c:pt idx="393">
                  <c:v>414</c:v>
                </c:pt>
                <c:pt idx="394">
                  <c:v>415</c:v>
                </c:pt>
                <c:pt idx="395">
                  <c:v>416</c:v>
                </c:pt>
                <c:pt idx="396">
                  <c:v>416</c:v>
                </c:pt>
                <c:pt idx="397">
                  <c:v>416</c:v>
                </c:pt>
                <c:pt idx="398">
                  <c:v>418</c:v>
                </c:pt>
                <c:pt idx="399">
                  <c:v>419</c:v>
                </c:pt>
                <c:pt idx="400">
                  <c:v>420</c:v>
                </c:pt>
                <c:pt idx="401">
                  <c:v>421</c:v>
                </c:pt>
                <c:pt idx="402">
                  <c:v>422</c:v>
                </c:pt>
                <c:pt idx="403">
                  <c:v>423</c:v>
                </c:pt>
                <c:pt idx="404">
                  <c:v>424</c:v>
                </c:pt>
                <c:pt idx="405">
                  <c:v>425</c:v>
                </c:pt>
                <c:pt idx="406">
                  <c:v>426</c:v>
                </c:pt>
                <c:pt idx="407">
                  <c:v>427</c:v>
                </c:pt>
                <c:pt idx="408">
                  <c:v>428</c:v>
                </c:pt>
                <c:pt idx="409">
                  <c:v>428</c:v>
                </c:pt>
                <c:pt idx="410">
                  <c:v>429</c:v>
                </c:pt>
                <c:pt idx="411">
                  <c:v>430</c:v>
                </c:pt>
                <c:pt idx="412">
                  <c:v>431</c:v>
                </c:pt>
                <c:pt idx="413">
                  <c:v>432</c:v>
                </c:pt>
                <c:pt idx="414">
                  <c:v>433</c:v>
                </c:pt>
                <c:pt idx="415">
                  <c:v>434</c:v>
                </c:pt>
                <c:pt idx="416">
                  <c:v>435</c:v>
                </c:pt>
                <c:pt idx="417">
                  <c:v>437</c:v>
                </c:pt>
                <c:pt idx="418">
                  <c:v>439</c:v>
                </c:pt>
                <c:pt idx="419">
                  <c:v>439</c:v>
                </c:pt>
                <c:pt idx="420">
                  <c:v>440</c:v>
                </c:pt>
                <c:pt idx="421">
                  <c:v>442</c:v>
                </c:pt>
                <c:pt idx="422">
                  <c:v>444</c:v>
                </c:pt>
                <c:pt idx="423">
                  <c:v>446</c:v>
                </c:pt>
                <c:pt idx="424">
                  <c:v>447</c:v>
                </c:pt>
                <c:pt idx="425">
                  <c:v>448</c:v>
                </c:pt>
                <c:pt idx="426">
                  <c:v>449</c:v>
                </c:pt>
                <c:pt idx="427">
                  <c:v>450</c:v>
                </c:pt>
                <c:pt idx="428">
                  <c:v>451</c:v>
                </c:pt>
                <c:pt idx="429">
                  <c:v>453</c:v>
                </c:pt>
                <c:pt idx="430">
                  <c:v>454</c:v>
                </c:pt>
                <c:pt idx="431">
                  <c:v>454</c:v>
                </c:pt>
                <c:pt idx="432">
                  <c:v>454</c:v>
                </c:pt>
                <c:pt idx="433">
                  <c:v>455</c:v>
                </c:pt>
                <c:pt idx="434">
                  <c:v>455</c:v>
                </c:pt>
                <c:pt idx="435">
                  <c:v>456</c:v>
                </c:pt>
                <c:pt idx="436">
                  <c:v>457</c:v>
                </c:pt>
                <c:pt idx="437">
                  <c:v>459</c:v>
                </c:pt>
                <c:pt idx="438">
                  <c:v>460</c:v>
                </c:pt>
                <c:pt idx="439">
                  <c:v>462</c:v>
                </c:pt>
                <c:pt idx="440">
                  <c:v>464</c:v>
                </c:pt>
                <c:pt idx="441">
                  <c:v>464</c:v>
                </c:pt>
                <c:pt idx="442">
                  <c:v>464</c:v>
                </c:pt>
                <c:pt idx="443">
                  <c:v>464</c:v>
                </c:pt>
                <c:pt idx="444">
                  <c:v>466</c:v>
                </c:pt>
                <c:pt idx="445">
                  <c:v>466</c:v>
                </c:pt>
                <c:pt idx="446">
                  <c:v>466</c:v>
                </c:pt>
                <c:pt idx="447">
                  <c:v>466</c:v>
                </c:pt>
                <c:pt idx="448">
                  <c:v>466</c:v>
                </c:pt>
                <c:pt idx="449">
                  <c:v>466</c:v>
                </c:pt>
                <c:pt idx="450">
                  <c:v>466</c:v>
                </c:pt>
                <c:pt idx="451">
                  <c:v>466</c:v>
                </c:pt>
                <c:pt idx="452">
                  <c:v>466</c:v>
                </c:pt>
                <c:pt idx="453">
                  <c:v>466</c:v>
                </c:pt>
                <c:pt idx="454">
                  <c:v>466</c:v>
                </c:pt>
                <c:pt idx="455">
                  <c:v>467</c:v>
                </c:pt>
                <c:pt idx="456">
                  <c:v>467</c:v>
                </c:pt>
                <c:pt idx="457">
                  <c:v>467</c:v>
                </c:pt>
                <c:pt idx="458">
                  <c:v>469</c:v>
                </c:pt>
                <c:pt idx="459">
                  <c:v>469</c:v>
                </c:pt>
                <c:pt idx="460">
                  <c:v>469</c:v>
                </c:pt>
                <c:pt idx="461">
                  <c:v>469</c:v>
                </c:pt>
                <c:pt idx="462">
                  <c:v>469</c:v>
                </c:pt>
                <c:pt idx="463">
                  <c:v>471</c:v>
                </c:pt>
                <c:pt idx="464">
                  <c:v>473</c:v>
                </c:pt>
                <c:pt idx="465">
                  <c:v>475</c:v>
                </c:pt>
                <c:pt idx="466">
                  <c:v>476</c:v>
                </c:pt>
                <c:pt idx="467">
                  <c:v>477</c:v>
                </c:pt>
                <c:pt idx="468">
                  <c:v>478</c:v>
                </c:pt>
                <c:pt idx="469">
                  <c:v>478</c:v>
                </c:pt>
                <c:pt idx="470">
                  <c:v>479</c:v>
                </c:pt>
                <c:pt idx="471">
                  <c:v>481</c:v>
                </c:pt>
                <c:pt idx="472">
                  <c:v>481</c:v>
                </c:pt>
                <c:pt idx="473">
                  <c:v>481</c:v>
                </c:pt>
                <c:pt idx="474">
                  <c:v>482</c:v>
                </c:pt>
                <c:pt idx="475">
                  <c:v>483</c:v>
                </c:pt>
                <c:pt idx="476">
                  <c:v>485</c:v>
                </c:pt>
                <c:pt idx="477">
                  <c:v>486</c:v>
                </c:pt>
                <c:pt idx="478">
                  <c:v>488</c:v>
                </c:pt>
                <c:pt idx="479">
                  <c:v>490</c:v>
                </c:pt>
                <c:pt idx="480">
                  <c:v>491</c:v>
                </c:pt>
                <c:pt idx="481">
                  <c:v>491</c:v>
                </c:pt>
                <c:pt idx="482">
                  <c:v>491</c:v>
                </c:pt>
                <c:pt idx="483">
                  <c:v>493</c:v>
                </c:pt>
                <c:pt idx="484">
                  <c:v>495</c:v>
                </c:pt>
                <c:pt idx="485">
                  <c:v>497</c:v>
                </c:pt>
                <c:pt idx="486">
                  <c:v>497</c:v>
                </c:pt>
                <c:pt idx="487">
                  <c:v>499</c:v>
                </c:pt>
                <c:pt idx="488">
                  <c:v>500</c:v>
                </c:pt>
                <c:pt idx="489">
                  <c:v>502</c:v>
                </c:pt>
                <c:pt idx="490">
                  <c:v>504</c:v>
                </c:pt>
                <c:pt idx="491">
                  <c:v>506</c:v>
                </c:pt>
                <c:pt idx="492">
                  <c:v>507</c:v>
                </c:pt>
                <c:pt idx="493">
                  <c:v>508</c:v>
                </c:pt>
                <c:pt idx="494">
                  <c:v>509</c:v>
                </c:pt>
                <c:pt idx="495">
                  <c:v>509</c:v>
                </c:pt>
                <c:pt idx="496">
                  <c:v>510</c:v>
                </c:pt>
                <c:pt idx="497">
                  <c:v>510</c:v>
                </c:pt>
                <c:pt idx="498">
                  <c:v>510</c:v>
                </c:pt>
                <c:pt idx="499">
                  <c:v>510</c:v>
                </c:pt>
                <c:pt idx="500">
                  <c:v>511</c:v>
                </c:pt>
                <c:pt idx="501">
                  <c:v>512</c:v>
                </c:pt>
                <c:pt idx="502">
                  <c:v>513</c:v>
                </c:pt>
                <c:pt idx="503">
                  <c:v>514</c:v>
                </c:pt>
                <c:pt idx="504">
                  <c:v>515</c:v>
                </c:pt>
                <c:pt idx="505">
                  <c:v>516</c:v>
                </c:pt>
                <c:pt idx="506">
                  <c:v>516</c:v>
                </c:pt>
                <c:pt idx="507">
                  <c:v>516</c:v>
                </c:pt>
                <c:pt idx="508">
                  <c:v>518</c:v>
                </c:pt>
                <c:pt idx="509">
                  <c:v>518</c:v>
                </c:pt>
                <c:pt idx="510">
                  <c:v>518</c:v>
                </c:pt>
                <c:pt idx="511">
                  <c:v>518</c:v>
                </c:pt>
                <c:pt idx="512">
                  <c:v>518</c:v>
                </c:pt>
                <c:pt idx="513">
                  <c:v>518</c:v>
                </c:pt>
                <c:pt idx="514">
                  <c:v>520</c:v>
                </c:pt>
                <c:pt idx="515">
                  <c:v>520</c:v>
                </c:pt>
                <c:pt idx="516">
                  <c:v>520</c:v>
                </c:pt>
                <c:pt idx="517">
                  <c:v>520</c:v>
                </c:pt>
                <c:pt idx="518">
                  <c:v>520</c:v>
                </c:pt>
                <c:pt idx="519">
                  <c:v>520</c:v>
                </c:pt>
                <c:pt idx="520">
                  <c:v>520</c:v>
                </c:pt>
                <c:pt idx="521">
                  <c:v>520</c:v>
                </c:pt>
                <c:pt idx="522">
                  <c:v>520</c:v>
                </c:pt>
                <c:pt idx="523">
                  <c:v>520</c:v>
                </c:pt>
                <c:pt idx="524">
                  <c:v>520</c:v>
                </c:pt>
                <c:pt idx="525">
                  <c:v>520</c:v>
                </c:pt>
                <c:pt idx="526">
                  <c:v>520</c:v>
                </c:pt>
                <c:pt idx="527">
                  <c:v>520</c:v>
                </c:pt>
                <c:pt idx="528">
                  <c:v>520</c:v>
                </c:pt>
                <c:pt idx="529">
                  <c:v>520</c:v>
                </c:pt>
                <c:pt idx="530">
                  <c:v>520</c:v>
                </c:pt>
                <c:pt idx="531">
                  <c:v>520</c:v>
                </c:pt>
                <c:pt idx="532">
                  <c:v>522</c:v>
                </c:pt>
                <c:pt idx="533">
                  <c:v>524</c:v>
                </c:pt>
                <c:pt idx="534">
                  <c:v>526</c:v>
                </c:pt>
                <c:pt idx="535">
                  <c:v>528</c:v>
                </c:pt>
                <c:pt idx="536">
                  <c:v>530</c:v>
                </c:pt>
                <c:pt idx="537">
                  <c:v>532</c:v>
                </c:pt>
                <c:pt idx="538">
                  <c:v>532</c:v>
                </c:pt>
                <c:pt idx="539">
                  <c:v>532</c:v>
                </c:pt>
                <c:pt idx="540">
                  <c:v>534</c:v>
                </c:pt>
                <c:pt idx="541">
                  <c:v>536</c:v>
                </c:pt>
                <c:pt idx="542">
                  <c:v>537</c:v>
                </c:pt>
                <c:pt idx="543">
                  <c:v>539</c:v>
                </c:pt>
                <c:pt idx="544">
                  <c:v>541</c:v>
                </c:pt>
                <c:pt idx="545">
                  <c:v>541</c:v>
                </c:pt>
                <c:pt idx="546">
                  <c:v>541</c:v>
                </c:pt>
                <c:pt idx="547">
                  <c:v>543</c:v>
                </c:pt>
                <c:pt idx="548">
                  <c:v>543</c:v>
                </c:pt>
                <c:pt idx="549">
                  <c:v>544</c:v>
                </c:pt>
                <c:pt idx="550">
                  <c:v>546</c:v>
                </c:pt>
                <c:pt idx="551">
                  <c:v>546</c:v>
                </c:pt>
                <c:pt idx="552">
                  <c:v>546</c:v>
                </c:pt>
                <c:pt idx="553">
                  <c:v>546</c:v>
                </c:pt>
                <c:pt idx="554">
                  <c:v>547</c:v>
                </c:pt>
                <c:pt idx="555">
                  <c:v>548</c:v>
                </c:pt>
                <c:pt idx="556">
                  <c:v>549</c:v>
                </c:pt>
                <c:pt idx="557">
                  <c:v>551</c:v>
                </c:pt>
                <c:pt idx="558">
                  <c:v>552</c:v>
                </c:pt>
                <c:pt idx="559">
                  <c:v>554</c:v>
                </c:pt>
                <c:pt idx="560">
                  <c:v>555</c:v>
                </c:pt>
                <c:pt idx="561">
                  <c:v>556</c:v>
                </c:pt>
                <c:pt idx="562">
                  <c:v>558</c:v>
                </c:pt>
                <c:pt idx="563">
                  <c:v>559</c:v>
                </c:pt>
                <c:pt idx="564">
                  <c:v>560</c:v>
                </c:pt>
                <c:pt idx="565">
                  <c:v>561</c:v>
                </c:pt>
                <c:pt idx="566">
                  <c:v>562</c:v>
                </c:pt>
                <c:pt idx="567">
                  <c:v>563</c:v>
                </c:pt>
                <c:pt idx="568">
                  <c:v>564</c:v>
                </c:pt>
                <c:pt idx="569">
                  <c:v>565</c:v>
                </c:pt>
                <c:pt idx="570">
                  <c:v>565</c:v>
                </c:pt>
                <c:pt idx="571">
                  <c:v>566</c:v>
                </c:pt>
                <c:pt idx="572">
                  <c:v>568</c:v>
                </c:pt>
                <c:pt idx="573">
                  <c:v>569</c:v>
                </c:pt>
                <c:pt idx="574">
                  <c:v>570</c:v>
                </c:pt>
                <c:pt idx="575">
                  <c:v>572</c:v>
                </c:pt>
                <c:pt idx="576">
                  <c:v>572</c:v>
                </c:pt>
                <c:pt idx="577">
                  <c:v>574</c:v>
                </c:pt>
                <c:pt idx="578">
                  <c:v>574</c:v>
                </c:pt>
                <c:pt idx="579">
                  <c:v>575</c:v>
                </c:pt>
                <c:pt idx="580">
                  <c:v>576</c:v>
                </c:pt>
                <c:pt idx="581">
                  <c:v>577</c:v>
                </c:pt>
                <c:pt idx="582">
                  <c:v>578</c:v>
                </c:pt>
                <c:pt idx="583">
                  <c:v>579</c:v>
                </c:pt>
                <c:pt idx="584">
                  <c:v>580</c:v>
                </c:pt>
                <c:pt idx="585">
                  <c:v>581</c:v>
                </c:pt>
                <c:pt idx="586">
                  <c:v>582</c:v>
                </c:pt>
                <c:pt idx="587">
                  <c:v>583</c:v>
                </c:pt>
                <c:pt idx="588">
                  <c:v>583</c:v>
                </c:pt>
                <c:pt idx="589">
                  <c:v>583</c:v>
                </c:pt>
                <c:pt idx="590">
                  <c:v>583</c:v>
                </c:pt>
                <c:pt idx="591">
                  <c:v>585</c:v>
                </c:pt>
                <c:pt idx="592">
                  <c:v>585</c:v>
                </c:pt>
                <c:pt idx="593">
                  <c:v>585</c:v>
                </c:pt>
                <c:pt idx="594">
                  <c:v>586</c:v>
                </c:pt>
                <c:pt idx="595">
                  <c:v>587</c:v>
                </c:pt>
                <c:pt idx="596">
                  <c:v>589</c:v>
                </c:pt>
                <c:pt idx="597">
                  <c:v>590</c:v>
                </c:pt>
                <c:pt idx="598">
                  <c:v>590</c:v>
                </c:pt>
                <c:pt idx="599">
                  <c:v>590</c:v>
                </c:pt>
                <c:pt idx="600">
                  <c:v>590</c:v>
                </c:pt>
                <c:pt idx="601">
                  <c:v>590</c:v>
                </c:pt>
                <c:pt idx="602">
                  <c:v>590</c:v>
                </c:pt>
                <c:pt idx="603">
                  <c:v>590</c:v>
                </c:pt>
                <c:pt idx="604">
                  <c:v>590</c:v>
                </c:pt>
                <c:pt idx="605">
                  <c:v>590</c:v>
                </c:pt>
                <c:pt idx="606">
                  <c:v>590</c:v>
                </c:pt>
                <c:pt idx="607">
                  <c:v>590</c:v>
                </c:pt>
                <c:pt idx="608">
                  <c:v>590</c:v>
                </c:pt>
                <c:pt idx="609">
                  <c:v>590</c:v>
                </c:pt>
                <c:pt idx="610">
                  <c:v>590</c:v>
                </c:pt>
                <c:pt idx="611">
                  <c:v>590</c:v>
                </c:pt>
                <c:pt idx="612">
                  <c:v>590</c:v>
                </c:pt>
                <c:pt idx="613">
                  <c:v>590</c:v>
                </c:pt>
                <c:pt idx="614">
                  <c:v>591</c:v>
                </c:pt>
                <c:pt idx="615">
                  <c:v>593</c:v>
                </c:pt>
                <c:pt idx="616">
                  <c:v>594</c:v>
                </c:pt>
                <c:pt idx="617">
                  <c:v>595</c:v>
                </c:pt>
                <c:pt idx="618">
                  <c:v>595</c:v>
                </c:pt>
                <c:pt idx="619">
                  <c:v>595</c:v>
                </c:pt>
                <c:pt idx="620">
                  <c:v>595</c:v>
                </c:pt>
                <c:pt idx="621">
                  <c:v>595</c:v>
                </c:pt>
                <c:pt idx="622">
                  <c:v>595</c:v>
                </c:pt>
                <c:pt idx="623">
                  <c:v>595</c:v>
                </c:pt>
                <c:pt idx="624">
                  <c:v>596</c:v>
                </c:pt>
                <c:pt idx="625">
                  <c:v>598</c:v>
                </c:pt>
                <c:pt idx="626">
                  <c:v>600</c:v>
                </c:pt>
                <c:pt idx="627">
                  <c:v>600</c:v>
                </c:pt>
                <c:pt idx="628">
                  <c:v>602</c:v>
                </c:pt>
                <c:pt idx="629">
                  <c:v>604</c:v>
                </c:pt>
                <c:pt idx="630">
                  <c:v>605</c:v>
                </c:pt>
                <c:pt idx="631">
                  <c:v>605</c:v>
                </c:pt>
                <c:pt idx="632">
                  <c:v>607</c:v>
                </c:pt>
                <c:pt idx="633">
                  <c:v>609</c:v>
                </c:pt>
                <c:pt idx="634">
                  <c:v>611</c:v>
                </c:pt>
                <c:pt idx="635">
                  <c:v>613</c:v>
                </c:pt>
                <c:pt idx="636">
                  <c:v>613</c:v>
                </c:pt>
                <c:pt idx="637">
                  <c:v>614</c:v>
                </c:pt>
                <c:pt idx="638">
                  <c:v>616</c:v>
                </c:pt>
                <c:pt idx="639">
                  <c:v>616</c:v>
                </c:pt>
                <c:pt idx="640">
                  <c:v>617</c:v>
                </c:pt>
                <c:pt idx="641">
                  <c:v>617</c:v>
                </c:pt>
                <c:pt idx="642">
                  <c:v>618</c:v>
                </c:pt>
                <c:pt idx="643">
                  <c:v>620</c:v>
                </c:pt>
                <c:pt idx="644">
                  <c:v>622</c:v>
                </c:pt>
                <c:pt idx="645">
                  <c:v>624</c:v>
                </c:pt>
                <c:pt idx="646">
                  <c:v>626</c:v>
                </c:pt>
                <c:pt idx="647">
                  <c:v>627</c:v>
                </c:pt>
                <c:pt idx="648">
                  <c:v>629</c:v>
                </c:pt>
                <c:pt idx="649">
                  <c:v>629</c:v>
                </c:pt>
                <c:pt idx="650">
                  <c:v>631</c:v>
                </c:pt>
                <c:pt idx="651">
                  <c:v>633</c:v>
                </c:pt>
                <c:pt idx="652">
                  <c:v>634</c:v>
                </c:pt>
                <c:pt idx="653">
                  <c:v>636</c:v>
                </c:pt>
                <c:pt idx="654">
                  <c:v>637</c:v>
                </c:pt>
                <c:pt idx="655">
                  <c:v>638</c:v>
                </c:pt>
                <c:pt idx="656">
                  <c:v>639</c:v>
                </c:pt>
                <c:pt idx="657">
                  <c:v>640</c:v>
                </c:pt>
                <c:pt idx="658">
                  <c:v>641</c:v>
                </c:pt>
                <c:pt idx="659">
                  <c:v>641</c:v>
                </c:pt>
                <c:pt idx="660">
                  <c:v>642</c:v>
                </c:pt>
                <c:pt idx="661">
                  <c:v>643</c:v>
                </c:pt>
                <c:pt idx="662">
                  <c:v>644</c:v>
                </c:pt>
                <c:pt idx="663">
                  <c:v>645</c:v>
                </c:pt>
                <c:pt idx="664">
                  <c:v>646</c:v>
                </c:pt>
                <c:pt idx="665">
                  <c:v>647</c:v>
                </c:pt>
                <c:pt idx="666">
                  <c:v>648</c:v>
                </c:pt>
                <c:pt idx="667">
                  <c:v>649</c:v>
                </c:pt>
                <c:pt idx="668">
                  <c:v>650</c:v>
                </c:pt>
                <c:pt idx="669">
                  <c:v>651</c:v>
                </c:pt>
                <c:pt idx="670">
                  <c:v>652</c:v>
                </c:pt>
                <c:pt idx="671">
                  <c:v>653</c:v>
                </c:pt>
                <c:pt idx="672">
                  <c:v>654</c:v>
                </c:pt>
                <c:pt idx="673">
                  <c:v>655</c:v>
                </c:pt>
                <c:pt idx="674">
                  <c:v>656</c:v>
                </c:pt>
                <c:pt idx="675">
                  <c:v>657</c:v>
                </c:pt>
                <c:pt idx="676">
                  <c:v>658</c:v>
                </c:pt>
                <c:pt idx="677">
                  <c:v>659</c:v>
                </c:pt>
                <c:pt idx="678">
                  <c:v>660</c:v>
                </c:pt>
                <c:pt idx="679">
                  <c:v>661</c:v>
                </c:pt>
                <c:pt idx="680">
                  <c:v>662</c:v>
                </c:pt>
                <c:pt idx="681">
                  <c:v>663</c:v>
                </c:pt>
                <c:pt idx="682">
                  <c:v>664</c:v>
                </c:pt>
                <c:pt idx="683">
                  <c:v>664</c:v>
                </c:pt>
                <c:pt idx="684">
                  <c:v>664</c:v>
                </c:pt>
                <c:pt idx="685">
                  <c:v>665</c:v>
                </c:pt>
                <c:pt idx="686">
                  <c:v>666</c:v>
                </c:pt>
                <c:pt idx="687">
                  <c:v>667</c:v>
                </c:pt>
                <c:pt idx="688">
                  <c:v>667</c:v>
                </c:pt>
                <c:pt idx="689">
                  <c:v>669</c:v>
                </c:pt>
                <c:pt idx="690">
                  <c:v>670</c:v>
                </c:pt>
                <c:pt idx="691">
                  <c:v>672</c:v>
                </c:pt>
                <c:pt idx="692">
                  <c:v>674</c:v>
                </c:pt>
                <c:pt idx="693">
                  <c:v>675</c:v>
                </c:pt>
                <c:pt idx="694">
                  <c:v>676</c:v>
                </c:pt>
                <c:pt idx="695">
                  <c:v>676</c:v>
                </c:pt>
                <c:pt idx="696">
                  <c:v>678</c:v>
                </c:pt>
                <c:pt idx="697">
                  <c:v>679</c:v>
                </c:pt>
                <c:pt idx="698">
                  <c:v>680</c:v>
                </c:pt>
                <c:pt idx="699">
                  <c:v>681</c:v>
                </c:pt>
                <c:pt idx="700">
                  <c:v>682</c:v>
                </c:pt>
                <c:pt idx="701">
                  <c:v>682</c:v>
                </c:pt>
                <c:pt idx="702">
                  <c:v>683</c:v>
                </c:pt>
                <c:pt idx="703">
                  <c:v>684</c:v>
                </c:pt>
                <c:pt idx="704">
                  <c:v>685</c:v>
                </c:pt>
                <c:pt idx="705">
                  <c:v>687</c:v>
                </c:pt>
                <c:pt idx="706">
                  <c:v>688</c:v>
                </c:pt>
                <c:pt idx="707">
                  <c:v>690</c:v>
                </c:pt>
                <c:pt idx="708">
                  <c:v>692</c:v>
                </c:pt>
                <c:pt idx="709">
                  <c:v>694</c:v>
                </c:pt>
                <c:pt idx="710">
                  <c:v>696</c:v>
                </c:pt>
                <c:pt idx="711">
                  <c:v>697</c:v>
                </c:pt>
                <c:pt idx="712">
                  <c:v>699</c:v>
                </c:pt>
                <c:pt idx="713">
                  <c:v>701</c:v>
                </c:pt>
                <c:pt idx="714">
                  <c:v>702</c:v>
                </c:pt>
                <c:pt idx="715">
                  <c:v>703</c:v>
                </c:pt>
                <c:pt idx="716">
                  <c:v>704</c:v>
                </c:pt>
                <c:pt idx="717">
                  <c:v>706</c:v>
                </c:pt>
                <c:pt idx="718">
                  <c:v>707</c:v>
                </c:pt>
                <c:pt idx="719">
                  <c:v>709</c:v>
                </c:pt>
                <c:pt idx="720">
                  <c:v>711</c:v>
                </c:pt>
                <c:pt idx="721">
                  <c:v>712</c:v>
                </c:pt>
                <c:pt idx="722">
                  <c:v>714</c:v>
                </c:pt>
                <c:pt idx="723">
                  <c:v>715</c:v>
                </c:pt>
                <c:pt idx="724">
                  <c:v>715</c:v>
                </c:pt>
                <c:pt idx="725">
                  <c:v>715</c:v>
                </c:pt>
                <c:pt idx="726">
                  <c:v>715</c:v>
                </c:pt>
                <c:pt idx="727">
                  <c:v>715</c:v>
                </c:pt>
                <c:pt idx="728">
                  <c:v>715</c:v>
                </c:pt>
                <c:pt idx="729">
                  <c:v>715</c:v>
                </c:pt>
                <c:pt idx="730">
                  <c:v>715</c:v>
                </c:pt>
                <c:pt idx="731">
                  <c:v>715</c:v>
                </c:pt>
                <c:pt idx="732">
                  <c:v>715</c:v>
                </c:pt>
                <c:pt idx="733">
                  <c:v>717</c:v>
                </c:pt>
                <c:pt idx="734">
                  <c:v>718</c:v>
                </c:pt>
                <c:pt idx="735">
                  <c:v>719</c:v>
                </c:pt>
                <c:pt idx="736">
                  <c:v>719</c:v>
                </c:pt>
                <c:pt idx="737">
                  <c:v>720</c:v>
                </c:pt>
                <c:pt idx="738">
                  <c:v>720</c:v>
                </c:pt>
                <c:pt idx="739">
                  <c:v>722</c:v>
                </c:pt>
                <c:pt idx="740">
                  <c:v>724</c:v>
                </c:pt>
                <c:pt idx="741">
                  <c:v>725</c:v>
                </c:pt>
                <c:pt idx="742">
                  <c:v>727</c:v>
                </c:pt>
                <c:pt idx="743">
                  <c:v>729</c:v>
                </c:pt>
                <c:pt idx="744">
                  <c:v>730</c:v>
                </c:pt>
                <c:pt idx="745">
                  <c:v>732</c:v>
                </c:pt>
                <c:pt idx="746">
                  <c:v>734</c:v>
                </c:pt>
                <c:pt idx="747">
                  <c:v>735</c:v>
                </c:pt>
                <c:pt idx="748">
                  <c:v>736</c:v>
                </c:pt>
                <c:pt idx="749">
                  <c:v>737</c:v>
                </c:pt>
                <c:pt idx="750">
                  <c:v>738</c:v>
                </c:pt>
                <c:pt idx="751">
                  <c:v>739</c:v>
                </c:pt>
                <c:pt idx="752">
                  <c:v>740</c:v>
                </c:pt>
                <c:pt idx="753">
                  <c:v>741</c:v>
                </c:pt>
                <c:pt idx="754">
                  <c:v>742</c:v>
                </c:pt>
                <c:pt idx="755">
                  <c:v>744</c:v>
                </c:pt>
                <c:pt idx="756">
                  <c:v>744</c:v>
                </c:pt>
                <c:pt idx="757">
                  <c:v>745</c:v>
                </c:pt>
                <c:pt idx="758">
                  <c:v>746</c:v>
                </c:pt>
                <c:pt idx="759">
                  <c:v>748</c:v>
                </c:pt>
                <c:pt idx="760">
                  <c:v>750</c:v>
                </c:pt>
                <c:pt idx="761">
                  <c:v>752</c:v>
                </c:pt>
                <c:pt idx="762">
                  <c:v>753</c:v>
                </c:pt>
                <c:pt idx="763">
                  <c:v>754</c:v>
                </c:pt>
                <c:pt idx="764">
                  <c:v>755</c:v>
                </c:pt>
                <c:pt idx="765">
                  <c:v>757</c:v>
                </c:pt>
                <c:pt idx="766">
                  <c:v>758</c:v>
                </c:pt>
                <c:pt idx="767">
                  <c:v>759</c:v>
                </c:pt>
                <c:pt idx="768">
                  <c:v>761</c:v>
                </c:pt>
                <c:pt idx="769">
                  <c:v>763</c:v>
                </c:pt>
                <c:pt idx="770">
                  <c:v>765</c:v>
                </c:pt>
                <c:pt idx="771">
                  <c:v>766</c:v>
                </c:pt>
                <c:pt idx="772">
                  <c:v>766</c:v>
                </c:pt>
                <c:pt idx="773">
                  <c:v>766</c:v>
                </c:pt>
                <c:pt idx="774">
                  <c:v>767</c:v>
                </c:pt>
                <c:pt idx="775">
                  <c:v>768</c:v>
                </c:pt>
                <c:pt idx="776">
                  <c:v>769</c:v>
                </c:pt>
                <c:pt idx="777">
                  <c:v>771</c:v>
                </c:pt>
                <c:pt idx="778">
                  <c:v>771</c:v>
                </c:pt>
                <c:pt idx="779">
                  <c:v>772</c:v>
                </c:pt>
                <c:pt idx="780">
                  <c:v>773</c:v>
                </c:pt>
                <c:pt idx="781">
                  <c:v>774</c:v>
                </c:pt>
                <c:pt idx="782">
                  <c:v>774</c:v>
                </c:pt>
                <c:pt idx="783">
                  <c:v>774</c:v>
                </c:pt>
                <c:pt idx="784">
                  <c:v>776</c:v>
                </c:pt>
                <c:pt idx="785">
                  <c:v>778</c:v>
                </c:pt>
                <c:pt idx="786">
                  <c:v>779</c:v>
                </c:pt>
                <c:pt idx="787">
                  <c:v>781</c:v>
                </c:pt>
                <c:pt idx="788">
                  <c:v>783</c:v>
                </c:pt>
                <c:pt idx="789">
                  <c:v>785</c:v>
                </c:pt>
                <c:pt idx="790">
                  <c:v>787</c:v>
                </c:pt>
                <c:pt idx="791">
                  <c:v>789</c:v>
                </c:pt>
                <c:pt idx="792">
                  <c:v>791</c:v>
                </c:pt>
                <c:pt idx="793">
                  <c:v>791</c:v>
                </c:pt>
                <c:pt idx="794">
                  <c:v>793</c:v>
                </c:pt>
                <c:pt idx="795">
                  <c:v>795</c:v>
                </c:pt>
                <c:pt idx="796">
                  <c:v>795</c:v>
                </c:pt>
                <c:pt idx="797">
                  <c:v>796</c:v>
                </c:pt>
                <c:pt idx="798">
                  <c:v>797</c:v>
                </c:pt>
                <c:pt idx="799">
                  <c:v>798</c:v>
                </c:pt>
                <c:pt idx="800">
                  <c:v>800</c:v>
                </c:pt>
                <c:pt idx="801">
                  <c:v>801</c:v>
                </c:pt>
                <c:pt idx="802">
                  <c:v>803</c:v>
                </c:pt>
                <c:pt idx="803">
                  <c:v>803</c:v>
                </c:pt>
                <c:pt idx="804">
                  <c:v>803</c:v>
                </c:pt>
                <c:pt idx="805">
                  <c:v>803</c:v>
                </c:pt>
                <c:pt idx="806">
                  <c:v>804</c:v>
                </c:pt>
                <c:pt idx="807">
                  <c:v>805</c:v>
                </c:pt>
                <c:pt idx="808">
                  <c:v>806</c:v>
                </c:pt>
                <c:pt idx="809">
                  <c:v>806</c:v>
                </c:pt>
                <c:pt idx="810">
                  <c:v>806</c:v>
                </c:pt>
                <c:pt idx="811">
                  <c:v>806</c:v>
                </c:pt>
                <c:pt idx="812">
                  <c:v>806</c:v>
                </c:pt>
                <c:pt idx="813">
                  <c:v>807</c:v>
                </c:pt>
                <c:pt idx="814">
                  <c:v>808</c:v>
                </c:pt>
                <c:pt idx="815">
                  <c:v>810</c:v>
                </c:pt>
                <c:pt idx="816">
                  <c:v>811</c:v>
                </c:pt>
                <c:pt idx="817">
                  <c:v>812</c:v>
                </c:pt>
                <c:pt idx="818">
                  <c:v>814</c:v>
                </c:pt>
                <c:pt idx="819">
                  <c:v>815</c:v>
                </c:pt>
                <c:pt idx="820">
                  <c:v>816</c:v>
                </c:pt>
                <c:pt idx="821">
                  <c:v>817</c:v>
                </c:pt>
                <c:pt idx="822">
                  <c:v>817</c:v>
                </c:pt>
                <c:pt idx="823">
                  <c:v>817</c:v>
                </c:pt>
                <c:pt idx="824">
                  <c:v>817</c:v>
                </c:pt>
                <c:pt idx="825">
                  <c:v>817</c:v>
                </c:pt>
                <c:pt idx="826">
                  <c:v>817</c:v>
                </c:pt>
                <c:pt idx="827">
                  <c:v>819</c:v>
                </c:pt>
                <c:pt idx="828">
                  <c:v>820</c:v>
                </c:pt>
                <c:pt idx="829">
                  <c:v>820</c:v>
                </c:pt>
                <c:pt idx="830">
                  <c:v>820</c:v>
                </c:pt>
                <c:pt idx="831">
                  <c:v>820</c:v>
                </c:pt>
                <c:pt idx="832">
                  <c:v>820</c:v>
                </c:pt>
                <c:pt idx="833">
                  <c:v>820</c:v>
                </c:pt>
                <c:pt idx="834">
                  <c:v>820</c:v>
                </c:pt>
                <c:pt idx="835">
                  <c:v>820</c:v>
                </c:pt>
                <c:pt idx="836">
                  <c:v>821</c:v>
                </c:pt>
                <c:pt idx="837">
                  <c:v>822</c:v>
                </c:pt>
                <c:pt idx="838">
                  <c:v>823</c:v>
                </c:pt>
                <c:pt idx="839">
                  <c:v>824</c:v>
                </c:pt>
                <c:pt idx="840">
                  <c:v>825</c:v>
                </c:pt>
                <c:pt idx="841">
                  <c:v>826</c:v>
                </c:pt>
                <c:pt idx="842">
                  <c:v>827</c:v>
                </c:pt>
                <c:pt idx="843">
                  <c:v>828</c:v>
                </c:pt>
                <c:pt idx="844">
                  <c:v>829</c:v>
                </c:pt>
                <c:pt idx="845">
                  <c:v>830</c:v>
                </c:pt>
                <c:pt idx="846">
                  <c:v>831</c:v>
                </c:pt>
                <c:pt idx="847">
                  <c:v>831</c:v>
                </c:pt>
                <c:pt idx="848">
                  <c:v>831</c:v>
                </c:pt>
                <c:pt idx="849">
                  <c:v>833</c:v>
                </c:pt>
                <c:pt idx="850">
                  <c:v>834</c:v>
                </c:pt>
                <c:pt idx="851">
                  <c:v>834</c:v>
                </c:pt>
                <c:pt idx="852">
                  <c:v>835</c:v>
                </c:pt>
                <c:pt idx="853">
                  <c:v>835</c:v>
                </c:pt>
                <c:pt idx="854">
                  <c:v>837</c:v>
                </c:pt>
                <c:pt idx="855">
                  <c:v>838</c:v>
                </c:pt>
                <c:pt idx="856">
                  <c:v>840</c:v>
                </c:pt>
                <c:pt idx="857">
                  <c:v>841</c:v>
                </c:pt>
                <c:pt idx="858">
                  <c:v>842</c:v>
                </c:pt>
                <c:pt idx="859">
                  <c:v>843</c:v>
                </c:pt>
                <c:pt idx="860">
                  <c:v>844</c:v>
                </c:pt>
                <c:pt idx="861">
                  <c:v>845</c:v>
                </c:pt>
                <c:pt idx="862">
                  <c:v>846</c:v>
                </c:pt>
                <c:pt idx="863">
                  <c:v>847</c:v>
                </c:pt>
                <c:pt idx="864">
                  <c:v>848</c:v>
                </c:pt>
                <c:pt idx="865">
                  <c:v>849</c:v>
                </c:pt>
                <c:pt idx="866">
                  <c:v>850</c:v>
                </c:pt>
                <c:pt idx="867">
                  <c:v>851</c:v>
                </c:pt>
                <c:pt idx="868">
                  <c:v>851</c:v>
                </c:pt>
                <c:pt idx="869">
                  <c:v>853</c:v>
                </c:pt>
                <c:pt idx="870">
                  <c:v>854</c:v>
                </c:pt>
                <c:pt idx="871">
                  <c:v>856</c:v>
                </c:pt>
                <c:pt idx="872">
                  <c:v>858</c:v>
                </c:pt>
                <c:pt idx="873">
                  <c:v>860</c:v>
                </c:pt>
                <c:pt idx="874">
                  <c:v>861</c:v>
                </c:pt>
                <c:pt idx="875">
                  <c:v>863</c:v>
                </c:pt>
                <c:pt idx="876">
                  <c:v>865</c:v>
                </c:pt>
                <c:pt idx="877">
                  <c:v>867</c:v>
                </c:pt>
                <c:pt idx="878">
                  <c:v>869</c:v>
                </c:pt>
                <c:pt idx="879">
                  <c:v>870</c:v>
                </c:pt>
                <c:pt idx="880">
                  <c:v>871</c:v>
                </c:pt>
                <c:pt idx="881">
                  <c:v>872</c:v>
                </c:pt>
                <c:pt idx="882">
                  <c:v>873</c:v>
                </c:pt>
                <c:pt idx="883">
                  <c:v>875</c:v>
                </c:pt>
                <c:pt idx="884">
                  <c:v>876</c:v>
                </c:pt>
                <c:pt idx="885">
                  <c:v>878</c:v>
                </c:pt>
                <c:pt idx="886">
                  <c:v>879</c:v>
                </c:pt>
                <c:pt idx="887">
                  <c:v>880</c:v>
                </c:pt>
                <c:pt idx="888">
                  <c:v>881</c:v>
                </c:pt>
                <c:pt idx="889">
                  <c:v>882</c:v>
                </c:pt>
                <c:pt idx="890">
                  <c:v>883</c:v>
                </c:pt>
                <c:pt idx="891">
                  <c:v>884</c:v>
                </c:pt>
                <c:pt idx="892">
                  <c:v>885</c:v>
                </c:pt>
                <c:pt idx="893">
                  <c:v>885</c:v>
                </c:pt>
                <c:pt idx="894">
                  <c:v>885</c:v>
                </c:pt>
                <c:pt idx="895">
                  <c:v>886</c:v>
                </c:pt>
                <c:pt idx="896">
                  <c:v>887</c:v>
                </c:pt>
                <c:pt idx="897">
                  <c:v>888</c:v>
                </c:pt>
                <c:pt idx="898">
                  <c:v>888</c:v>
                </c:pt>
                <c:pt idx="899">
                  <c:v>889</c:v>
                </c:pt>
                <c:pt idx="900">
                  <c:v>890</c:v>
                </c:pt>
                <c:pt idx="901">
                  <c:v>892</c:v>
                </c:pt>
                <c:pt idx="902">
                  <c:v>893</c:v>
                </c:pt>
                <c:pt idx="903">
                  <c:v>894</c:v>
                </c:pt>
                <c:pt idx="904">
                  <c:v>895</c:v>
                </c:pt>
                <c:pt idx="905">
                  <c:v>895</c:v>
                </c:pt>
                <c:pt idx="906">
                  <c:v>896</c:v>
                </c:pt>
                <c:pt idx="907">
                  <c:v>897</c:v>
                </c:pt>
                <c:pt idx="908">
                  <c:v>897</c:v>
                </c:pt>
                <c:pt idx="909">
                  <c:v>897</c:v>
                </c:pt>
                <c:pt idx="910">
                  <c:v>898</c:v>
                </c:pt>
                <c:pt idx="911">
                  <c:v>899</c:v>
                </c:pt>
                <c:pt idx="912">
                  <c:v>900</c:v>
                </c:pt>
                <c:pt idx="913">
                  <c:v>900</c:v>
                </c:pt>
                <c:pt idx="914">
                  <c:v>901</c:v>
                </c:pt>
                <c:pt idx="915">
                  <c:v>902</c:v>
                </c:pt>
                <c:pt idx="916">
                  <c:v>903</c:v>
                </c:pt>
                <c:pt idx="917">
                  <c:v>903</c:v>
                </c:pt>
                <c:pt idx="918">
                  <c:v>904</c:v>
                </c:pt>
                <c:pt idx="919">
                  <c:v>905</c:v>
                </c:pt>
                <c:pt idx="920">
                  <c:v>905</c:v>
                </c:pt>
                <c:pt idx="921">
                  <c:v>906</c:v>
                </c:pt>
                <c:pt idx="922">
                  <c:v>907</c:v>
                </c:pt>
                <c:pt idx="923">
                  <c:v>908</c:v>
                </c:pt>
                <c:pt idx="924">
                  <c:v>910</c:v>
                </c:pt>
                <c:pt idx="925">
                  <c:v>911</c:v>
                </c:pt>
                <c:pt idx="926">
                  <c:v>913</c:v>
                </c:pt>
                <c:pt idx="927">
                  <c:v>914</c:v>
                </c:pt>
                <c:pt idx="928">
                  <c:v>915</c:v>
                </c:pt>
                <c:pt idx="929">
                  <c:v>916</c:v>
                </c:pt>
                <c:pt idx="930">
                  <c:v>917</c:v>
                </c:pt>
                <c:pt idx="931">
                  <c:v>918</c:v>
                </c:pt>
                <c:pt idx="932">
                  <c:v>919</c:v>
                </c:pt>
                <c:pt idx="933">
                  <c:v>921</c:v>
                </c:pt>
                <c:pt idx="934">
                  <c:v>922</c:v>
                </c:pt>
                <c:pt idx="935">
                  <c:v>923</c:v>
                </c:pt>
                <c:pt idx="936">
                  <c:v>925</c:v>
                </c:pt>
                <c:pt idx="937">
                  <c:v>927</c:v>
                </c:pt>
                <c:pt idx="938">
                  <c:v>928</c:v>
                </c:pt>
                <c:pt idx="939">
                  <c:v>930</c:v>
                </c:pt>
                <c:pt idx="940">
                  <c:v>932</c:v>
                </c:pt>
                <c:pt idx="941">
                  <c:v>934</c:v>
                </c:pt>
                <c:pt idx="942">
                  <c:v>934</c:v>
                </c:pt>
                <c:pt idx="943">
                  <c:v>935</c:v>
                </c:pt>
                <c:pt idx="944">
                  <c:v>937</c:v>
                </c:pt>
                <c:pt idx="945">
                  <c:v>937</c:v>
                </c:pt>
                <c:pt idx="946">
                  <c:v>938</c:v>
                </c:pt>
                <c:pt idx="947">
                  <c:v>938</c:v>
                </c:pt>
                <c:pt idx="948">
                  <c:v>940</c:v>
                </c:pt>
                <c:pt idx="949">
                  <c:v>941</c:v>
                </c:pt>
                <c:pt idx="950">
                  <c:v>943</c:v>
                </c:pt>
                <c:pt idx="951">
                  <c:v>943</c:v>
                </c:pt>
                <c:pt idx="952">
                  <c:v>944</c:v>
                </c:pt>
                <c:pt idx="953">
                  <c:v>944</c:v>
                </c:pt>
                <c:pt idx="954">
                  <c:v>945</c:v>
                </c:pt>
                <c:pt idx="955">
                  <c:v>947</c:v>
                </c:pt>
                <c:pt idx="956">
                  <c:v>948</c:v>
                </c:pt>
                <c:pt idx="957">
                  <c:v>949</c:v>
                </c:pt>
                <c:pt idx="958">
                  <c:v>950</c:v>
                </c:pt>
                <c:pt idx="959">
                  <c:v>951</c:v>
                </c:pt>
                <c:pt idx="960">
                  <c:v>952</c:v>
                </c:pt>
                <c:pt idx="961">
                  <c:v>952</c:v>
                </c:pt>
                <c:pt idx="962">
                  <c:v>954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5D1-EF45-8F47-784D10E054B2}"/>
            </c:ext>
          </c:extLst>
        </c:ser>
        <c:ser>
          <c:idx val="1"/>
          <c:order val="1"/>
          <c:tx>
            <c:strRef>
              <c:f>Temp!$C$1</c:f>
              <c:strCache>
                <c:ptCount val="1"/>
                <c:pt idx="0">
                  <c:v>KL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cat>
            <c:numRef>
              <c:f>Temp!$A$2:$A$964</c:f>
              <c:numCache>
                <c:formatCode>General</c:formatCode>
                <c:ptCount val="96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</c:numCache>
            </c:numRef>
          </c:cat>
          <c:val>
            <c:numRef>
              <c:f>Temp!$C$2:$C$964</c:f>
              <c:numCache>
                <c:formatCode>General</c:formatCode>
                <c:ptCount val="963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7</c:v>
                </c:pt>
                <c:pt idx="9">
                  <c:v>7</c:v>
                </c:pt>
                <c:pt idx="10">
                  <c:v>8</c:v>
                </c:pt>
                <c:pt idx="11">
                  <c:v>9</c:v>
                </c:pt>
                <c:pt idx="12">
                  <c:v>10</c:v>
                </c:pt>
                <c:pt idx="13">
                  <c:v>10</c:v>
                </c:pt>
                <c:pt idx="14">
                  <c:v>10</c:v>
                </c:pt>
                <c:pt idx="15">
                  <c:v>10</c:v>
                </c:pt>
                <c:pt idx="16">
                  <c:v>10</c:v>
                </c:pt>
                <c:pt idx="17">
                  <c:v>10</c:v>
                </c:pt>
                <c:pt idx="18">
                  <c:v>11</c:v>
                </c:pt>
                <c:pt idx="19">
                  <c:v>11</c:v>
                </c:pt>
                <c:pt idx="20">
                  <c:v>12</c:v>
                </c:pt>
                <c:pt idx="21">
                  <c:v>13</c:v>
                </c:pt>
                <c:pt idx="22">
                  <c:v>14</c:v>
                </c:pt>
                <c:pt idx="23">
                  <c:v>14</c:v>
                </c:pt>
                <c:pt idx="24">
                  <c:v>14</c:v>
                </c:pt>
                <c:pt idx="25">
                  <c:v>14</c:v>
                </c:pt>
                <c:pt idx="26">
                  <c:v>14</c:v>
                </c:pt>
                <c:pt idx="27">
                  <c:v>15</c:v>
                </c:pt>
                <c:pt idx="28">
                  <c:v>15</c:v>
                </c:pt>
                <c:pt idx="29">
                  <c:v>16</c:v>
                </c:pt>
                <c:pt idx="30">
                  <c:v>17</c:v>
                </c:pt>
                <c:pt idx="31">
                  <c:v>18</c:v>
                </c:pt>
                <c:pt idx="32">
                  <c:v>20</c:v>
                </c:pt>
                <c:pt idx="33">
                  <c:v>20</c:v>
                </c:pt>
                <c:pt idx="34">
                  <c:v>20</c:v>
                </c:pt>
                <c:pt idx="35">
                  <c:v>20</c:v>
                </c:pt>
                <c:pt idx="36">
                  <c:v>20</c:v>
                </c:pt>
                <c:pt idx="37">
                  <c:v>20</c:v>
                </c:pt>
                <c:pt idx="38">
                  <c:v>21</c:v>
                </c:pt>
                <c:pt idx="39">
                  <c:v>21</c:v>
                </c:pt>
                <c:pt idx="40">
                  <c:v>21</c:v>
                </c:pt>
                <c:pt idx="41">
                  <c:v>22</c:v>
                </c:pt>
                <c:pt idx="42">
                  <c:v>23</c:v>
                </c:pt>
                <c:pt idx="43">
                  <c:v>24</c:v>
                </c:pt>
                <c:pt idx="44">
                  <c:v>24</c:v>
                </c:pt>
                <c:pt idx="45">
                  <c:v>25</c:v>
                </c:pt>
                <c:pt idx="46">
                  <c:v>26</c:v>
                </c:pt>
                <c:pt idx="47">
                  <c:v>26</c:v>
                </c:pt>
                <c:pt idx="48">
                  <c:v>26</c:v>
                </c:pt>
                <c:pt idx="49">
                  <c:v>26</c:v>
                </c:pt>
                <c:pt idx="50">
                  <c:v>27</c:v>
                </c:pt>
                <c:pt idx="51">
                  <c:v>28</c:v>
                </c:pt>
                <c:pt idx="52">
                  <c:v>28</c:v>
                </c:pt>
                <c:pt idx="53">
                  <c:v>29</c:v>
                </c:pt>
                <c:pt idx="54">
                  <c:v>29</c:v>
                </c:pt>
                <c:pt idx="55">
                  <c:v>29</c:v>
                </c:pt>
                <c:pt idx="56">
                  <c:v>29</c:v>
                </c:pt>
                <c:pt idx="57">
                  <c:v>29</c:v>
                </c:pt>
                <c:pt idx="58">
                  <c:v>29</c:v>
                </c:pt>
                <c:pt idx="59">
                  <c:v>30</c:v>
                </c:pt>
                <c:pt idx="60">
                  <c:v>31</c:v>
                </c:pt>
                <c:pt idx="61">
                  <c:v>31</c:v>
                </c:pt>
                <c:pt idx="62">
                  <c:v>32</c:v>
                </c:pt>
                <c:pt idx="63">
                  <c:v>32</c:v>
                </c:pt>
                <c:pt idx="64">
                  <c:v>33</c:v>
                </c:pt>
                <c:pt idx="65">
                  <c:v>34</c:v>
                </c:pt>
                <c:pt idx="66">
                  <c:v>35</c:v>
                </c:pt>
                <c:pt idx="67">
                  <c:v>35</c:v>
                </c:pt>
                <c:pt idx="68">
                  <c:v>35</c:v>
                </c:pt>
                <c:pt idx="69">
                  <c:v>36</c:v>
                </c:pt>
                <c:pt idx="70">
                  <c:v>37</c:v>
                </c:pt>
                <c:pt idx="71">
                  <c:v>38</c:v>
                </c:pt>
                <c:pt idx="72">
                  <c:v>38</c:v>
                </c:pt>
                <c:pt idx="73">
                  <c:v>38</c:v>
                </c:pt>
                <c:pt idx="74">
                  <c:v>39</c:v>
                </c:pt>
                <c:pt idx="75">
                  <c:v>39</c:v>
                </c:pt>
                <c:pt idx="76">
                  <c:v>39</c:v>
                </c:pt>
                <c:pt idx="77">
                  <c:v>39</c:v>
                </c:pt>
                <c:pt idx="78">
                  <c:v>40</c:v>
                </c:pt>
                <c:pt idx="79">
                  <c:v>40</c:v>
                </c:pt>
                <c:pt idx="80">
                  <c:v>41</c:v>
                </c:pt>
                <c:pt idx="81">
                  <c:v>42</c:v>
                </c:pt>
                <c:pt idx="82">
                  <c:v>43</c:v>
                </c:pt>
                <c:pt idx="83">
                  <c:v>43</c:v>
                </c:pt>
                <c:pt idx="84">
                  <c:v>43</c:v>
                </c:pt>
                <c:pt idx="85">
                  <c:v>43</c:v>
                </c:pt>
                <c:pt idx="86">
                  <c:v>44</c:v>
                </c:pt>
                <c:pt idx="87">
                  <c:v>45</c:v>
                </c:pt>
                <c:pt idx="88">
                  <c:v>46</c:v>
                </c:pt>
                <c:pt idx="89">
                  <c:v>46</c:v>
                </c:pt>
                <c:pt idx="90">
                  <c:v>47</c:v>
                </c:pt>
                <c:pt idx="91">
                  <c:v>47</c:v>
                </c:pt>
                <c:pt idx="92">
                  <c:v>48</c:v>
                </c:pt>
                <c:pt idx="93">
                  <c:v>49</c:v>
                </c:pt>
                <c:pt idx="94">
                  <c:v>49</c:v>
                </c:pt>
                <c:pt idx="95">
                  <c:v>49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51</c:v>
                </c:pt>
                <c:pt idx="100">
                  <c:v>51</c:v>
                </c:pt>
                <c:pt idx="101">
                  <c:v>51</c:v>
                </c:pt>
                <c:pt idx="102">
                  <c:v>52</c:v>
                </c:pt>
                <c:pt idx="103">
                  <c:v>53</c:v>
                </c:pt>
                <c:pt idx="104">
                  <c:v>53</c:v>
                </c:pt>
                <c:pt idx="105">
                  <c:v>53</c:v>
                </c:pt>
                <c:pt idx="106">
                  <c:v>54</c:v>
                </c:pt>
                <c:pt idx="107">
                  <c:v>54</c:v>
                </c:pt>
                <c:pt idx="108">
                  <c:v>55</c:v>
                </c:pt>
                <c:pt idx="109">
                  <c:v>55</c:v>
                </c:pt>
                <c:pt idx="110">
                  <c:v>56</c:v>
                </c:pt>
                <c:pt idx="111">
                  <c:v>57</c:v>
                </c:pt>
                <c:pt idx="112">
                  <c:v>58</c:v>
                </c:pt>
                <c:pt idx="113">
                  <c:v>59</c:v>
                </c:pt>
                <c:pt idx="114">
                  <c:v>59</c:v>
                </c:pt>
                <c:pt idx="115">
                  <c:v>59</c:v>
                </c:pt>
                <c:pt idx="116">
                  <c:v>59</c:v>
                </c:pt>
                <c:pt idx="117">
                  <c:v>59</c:v>
                </c:pt>
                <c:pt idx="118">
                  <c:v>60</c:v>
                </c:pt>
                <c:pt idx="119">
                  <c:v>61</c:v>
                </c:pt>
                <c:pt idx="120">
                  <c:v>62</c:v>
                </c:pt>
                <c:pt idx="121">
                  <c:v>62</c:v>
                </c:pt>
                <c:pt idx="122">
                  <c:v>62</c:v>
                </c:pt>
                <c:pt idx="123">
                  <c:v>63</c:v>
                </c:pt>
                <c:pt idx="124">
                  <c:v>63</c:v>
                </c:pt>
                <c:pt idx="125">
                  <c:v>64</c:v>
                </c:pt>
                <c:pt idx="126">
                  <c:v>64</c:v>
                </c:pt>
                <c:pt idx="127">
                  <c:v>65</c:v>
                </c:pt>
                <c:pt idx="128">
                  <c:v>66</c:v>
                </c:pt>
                <c:pt idx="129">
                  <c:v>67</c:v>
                </c:pt>
                <c:pt idx="130">
                  <c:v>68</c:v>
                </c:pt>
                <c:pt idx="131">
                  <c:v>68</c:v>
                </c:pt>
                <c:pt idx="132">
                  <c:v>69</c:v>
                </c:pt>
                <c:pt idx="133">
                  <c:v>70</c:v>
                </c:pt>
                <c:pt idx="134">
                  <c:v>70</c:v>
                </c:pt>
                <c:pt idx="135">
                  <c:v>70</c:v>
                </c:pt>
                <c:pt idx="136">
                  <c:v>71</c:v>
                </c:pt>
                <c:pt idx="137">
                  <c:v>72</c:v>
                </c:pt>
                <c:pt idx="138">
                  <c:v>74</c:v>
                </c:pt>
                <c:pt idx="139">
                  <c:v>75</c:v>
                </c:pt>
                <c:pt idx="140">
                  <c:v>76</c:v>
                </c:pt>
                <c:pt idx="141">
                  <c:v>77</c:v>
                </c:pt>
                <c:pt idx="142">
                  <c:v>78</c:v>
                </c:pt>
                <c:pt idx="143">
                  <c:v>79</c:v>
                </c:pt>
                <c:pt idx="144">
                  <c:v>80</c:v>
                </c:pt>
                <c:pt idx="145">
                  <c:v>80</c:v>
                </c:pt>
                <c:pt idx="146">
                  <c:v>81</c:v>
                </c:pt>
                <c:pt idx="147">
                  <c:v>82</c:v>
                </c:pt>
                <c:pt idx="148">
                  <c:v>83</c:v>
                </c:pt>
                <c:pt idx="149">
                  <c:v>83</c:v>
                </c:pt>
                <c:pt idx="150">
                  <c:v>83</c:v>
                </c:pt>
                <c:pt idx="151">
                  <c:v>84</c:v>
                </c:pt>
                <c:pt idx="152">
                  <c:v>85</c:v>
                </c:pt>
                <c:pt idx="153">
                  <c:v>85</c:v>
                </c:pt>
                <c:pt idx="154">
                  <c:v>86</c:v>
                </c:pt>
                <c:pt idx="155">
                  <c:v>87</c:v>
                </c:pt>
                <c:pt idx="156">
                  <c:v>87</c:v>
                </c:pt>
                <c:pt idx="157">
                  <c:v>87</c:v>
                </c:pt>
                <c:pt idx="158">
                  <c:v>88</c:v>
                </c:pt>
                <c:pt idx="159">
                  <c:v>88</c:v>
                </c:pt>
                <c:pt idx="160">
                  <c:v>89</c:v>
                </c:pt>
                <c:pt idx="161">
                  <c:v>89</c:v>
                </c:pt>
                <c:pt idx="162">
                  <c:v>89</c:v>
                </c:pt>
                <c:pt idx="163">
                  <c:v>90</c:v>
                </c:pt>
                <c:pt idx="164">
                  <c:v>91</c:v>
                </c:pt>
                <c:pt idx="165">
                  <c:v>91</c:v>
                </c:pt>
                <c:pt idx="166">
                  <c:v>92</c:v>
                </c:pt>
                <c:pt idx="167">
                  <c:v>92</c:v>
                </c:pt>
                <c:pt idx="168">
                  <c:v>92</c:v>
                </c:pt>
                <c:pt idx="169">
                  <c:v>92</c:v>
                </c:pt>
                <c:pt idx="170">
                  <c:v>92</c:v>
                </c:pt>
                <c:pt idx="171">
                  <c:v>92</c:v>
                </c:pt>
                <c:pt idx="172">
                  <c:v>92</c:v>
                </c:pt>
                <c:pt idx="173">
                  <c:v>92</c:v>
                </c:pt>
                <c:pt idx="174">
                  <c:v>93</c:v>
                </c:pt>
                <c:pt idx="175">
                  <c:v>93</c:v>
                </c:pt>
                <c:pt idx="176">
                  <c:v>94</c:v>
                </c:pt>
                <c:pt idx="177">
                  <c:v>94</c:v>
                </c:pt>
                <c:pt idx="178">
                  <c:v>94</c:v>
                </c:pt>
                <c:pt idx="179">
                  <c:v>95</c:v>
                </c:pt>
                <c:pt idx="180">
                  <c:v>96</c:v>
                </c:pt>
                <c:pt idx="181">
                  <c:v>97</c:v>
                </c:pt>
                <c:pt idx="182">
                  <c:v>97</c:v>
                </c:pt>
                <c:pt idx="183">
                  <c:v>97</c:v>
                </c:pt>
                <c:pt idx="184">
                  <c:v>97</c:v>
                </c:pt>
                <c:pt idx="185">
                  <c:v>97</c:v>
                </c:pt>
                <c:pt idx="186">
                  <c:v>97</c:v>
                </c:pt>
                <c:pt idx="187">
                  <c:v>98</c:v>
                </c:pt>
                <c:pt idx="188">
                  <c:v>99</c:v>
                </c:pt>
                <c:pt idx="189">
                  <c:v>99</c:v>
                </c:pt>
                <c:pt idx="190">
                  <c:v>99</c:v>
                </c:pt>
                <c:pt idx="191">
                  <c:v>99</c:v>
                </c:pt>
                <c:pt idx="192">
                  <c:v>99</c:v>
                </c:pt>
                <c:pt idx="193">
                  <c:v>99</c:v>
                </c:pt>
                <c:pt idx="194">
                  <c:v>100</c:v>
                </c:pt>
                <c:pt idx="195">
                  <c:v>100</c:v>
                </c:pt>
                <c:pt idx="196">
                  <c:v>100</c:v>
                </c:pt>
                <c:pt idx="197">
                  <c:v>100</c:v>
                </c:pt>
                <c:pt idx="198">
                  <c:v>101</c:v>
                </c:pt>
                <c:pt idx="199">
                  <c:v>101</c:v>
                </c:pt>
                <c:pt idx="200">
                  <c:v>102</c:v>
                </c:pt>
                <c:pt idx="201">
                  <c:v>103</c:v>
                </c:pt>
                <c:pt idx="202">
                  <c:v>104</c:v>
                </c:pt>
                <c:pt idx="203">
                  <c:v>105</c:v>
                </c:pt>
                <c:pt idx="204">
                  <c:v>106</c:v>
                </c:pt>
                <c:pt idx="205">
                  <c:v>106</c:v>
                </c:pt>
                <c:pt idx="206">
                  <c:v>107</c:v>
                </c:pt>
                <c:pt idx="207">
                  <c:v>108</c:v>
                </c:pt>
                <c:pt idx="208">
                  <c:v>108</c:v>
                </c:pt>
                <c:pt idx="209">
                  <c:v>108</c:v>
                </c:pt>
                <c:pt idx="210">
                  <c:v>108</c:v>
                </c:pt>
                <c:pt idx="211">
                  <c:v>108</c:v>
                </c:pt>
                <c:pt idx="212">
                  <c:v>108</c:v>
                </c:pt>
                <c:pt idx="213">
                  <c:v>108</c:v>
                </c:pt>
                <c:pt idx="214">
                  <c:v>108</c:v>
                </c:pt>
                <c:pt idx="215">
                  <c:v>108</c:v>
                </c:pt>
                <c:pt idx="216">
                  <c:v>108</c:v>
                </c:pt>
                <c:pt idx="217">
                  <c:v>108</c:v>
                </c:pt>
                <c:pt idx="218">
                  <c:v>109</c:v>
                </c:pt>
                <c:pt idx="219">
                  <c:v>109</c:v>
                </c:pt>
                <c:pt idx="220">
                  <c:v>109</c:v>
                </c:pt>
                <c:pt idx="221">
                  <c:v>110</c:v>
                </c:pt>
                <c:pt idx="222">
                  <c:v>111</c:v>
                </c:pt>
                <c:pt idx="223">
                  <c:v>112</c:v>
                </c:pt>
                <c:pt idx="224">
                  <c:v>113</c:v>
                </c:pt>
                <c:pt idx="225">
                  <c:v>114</c:v>
                </c:pt>
                <c:pt idx="226">
                  <c:v>114</c:v>
                </c:pt>
                <c:pt idx="227">
                  <c:v>116</c:v>
                </c:pt>
                <c:pt idx="228">
                  <c:v>118</c:v>
                </c:pt>
                <c:pt idx="229">
                  <c:v>118</c:v>
                </c:pt>
                <c:pt idx="230">
                  <c:v>119</c:v>
                </c:pt>
                <c:pt idx="231">
                  <c:v>120</c:v>
                </c:pt>
                <c:pt idx="232">
                  <c:v>120</c:v>
                </c:pt>
                <c:pt idx="233">
                  <c:v>120</c:v>
                </c:pt>
                <c:pt idx="234">
                  <c:v>121</c:v>
                </c:pt>
                <c:pt idx="235">
                  <c:v>121</c:v>
                </c:pt>
                <c:pt idx="236">
                  <c:v>121</c:v>
                </c:pt>
                <c:pt idx="237">
                  <c:v>121</c:v>
                </c:pt>
                <c:pt idx="238">
                  <c:v>121</c:v>
                </c:pt>
                <c:pt idx="239">
                  <c:v>122</c:v>
                </c:pt>
                <c:pt idx="240">
                  <c:v>122</c:v>
                </c:pt>
                <c:pt idx="241">
                  <c:v>123</c:v>
                </c:pt>
                <c:pt idx="242">
                  <c:v>124</c:v>
                </c:pt>
                <c:pt idx="243">
                  <c:v>125</c:v>
                </c:pt>
                <c:pt idx="244">
                  <c:v>125</c:v>
                </c:pt>
                <c:pt idx="245">
                  <c:v>126</c:v>
                </c:pt>
                <c:pt idx="246">
                  <c:v>126</c:v>
                </c:pt>
                <c:pt idx="247">
                  <c:v>127</c:v>
                </c:pt>
                <c:pt idx="248">
                  <c:v>128</c:v>
                </c:pt>
                <c:pt idx="249">
                  <c:v>129</c:v>
                </c:pt>
                <c:pt idx="250">
                  <c:v>129</c:v>
                </c:pt>
                <c:pt idx="251">
                  <c:v>130</c:v>
                </c:pt>
                <c:pt idx="252">
                  <c:v>130</c:v>
                </c:pt>
                <c:pt idx="253">
                  <c:v>131</c:v>
                </c:pt>
                <c:pt idx="254">
                  <c:v>132</c:v>
                </c:pt>
                <c:pt idx="255">
                  <c:v>132</c:v>
                </c:pt>
                <c:pt idx="256">
                  <c:v>132</c:v>
                </c:pt>
                <c:pt idx="257">
                  <c:v>133</c:v>
                </c:pt>
                <c:pt idx="258">
                  <c:v>133</c:v>
                </c:pt>
                <c:pt idx="259">
                  <c:v>133</c:v>
                </c:pt>
                <c:pt idx="260">
                  <c:v>133</c:v>
                </c:pt>
                <c:pt idx="261">
                  <c:v>133</c:v>
                </c:pt>
                <c:pt idx="262">
                  <c:v>133</c:v>
                </c:pt>
                <c:pt idx="263">
                  <c:v>134</c:v>
                </c:pt>
                <c:pt idx="264">
                  <c:v>134</c:v>
                </c:pt>
                <c:pt idx="265">
                  <c:v>134</c:v>
                </c:pt>
                <c:pt idx="266">
                  <c:v>135</c:v>
                </c:pt>
                <c:pt idx="267">
                  <c:v>135</c:v>
                </c:pt>
                <c:pt idx="268">
                  <c:v>136</c:v>
                </c:pt>
                <c:pt idx="269">
                  <c:v>136</c:v>
                </c:pt>
                <c:pt idx="270">
                  <c:v>137</c:v>
                </c:pt>
                <c:pt idx="271">
                  <c:v>138</c:v>
                </c:pt>
                <c:pt idx="272">
                  <c:v>139</c:v>
                </c:pt>
                <c:pt idx="273">
                  <c:v>139</c:v>
                </c:pt>
                <c:pt idx="274">
                  <c:v>139</c:v>
                </c:pt>
                <c:pt idx="275">
                  <c:v>139</c:v>
                </c:pt>
                <c:pt idx="276">
                  <c:v>140</c:v>
                </c:pt>
                <c:pt idx="277">
                  <c:v>141</c:v>
                </c:pt>
                <c:pt idx="278">
                  <c:v>142</c:v>
                </c:pt>
                <c:pt idx="279">
                  <c:v>143</c:v>
                </c:pt>
                <c:pt idx="280">
                  <c:v>144</c:v>
                </c:pt>
                <c:pt idx="281">
                  <c:v>144</c:v>
                </c:pt>
                <c:pt idx="282">
                  <c:v>145</c:v>
                </c:pt>
                <c:pt idx="283">
                  <c:v>145</c:v>
                </c:pt>
                <c:pt idx="284">
                  <c:v>146</c:v>
                </c:pt>
                <c:pt idx="285">
                  <c:v>146</c:v>
                </c:pt>
                <c:pt idx="286">
                  <c:v>147</c:v>
                </c:pt>
                <c:pt idx="287">
                  <c:v>148</c:v>
                </c:pt>
                <c:pt idx="288">
                  <c:v>149</c:v>
                </c:pt>
                <c:pt idx="289">
                  <c:v>149</c:v>
                </c:pt>
                <c:pt idx="290">
                  <c:v>150</c:v>
                </c:pt>
                <c:pt idx="291">
                  <c:v>151</c:v>
                </c:pt>
                <c:pt idx="292">
                  <c:v>152</c:v>
                </c:pt>
                <c:pt idx="293">
                  <c:v>153</c:v>
                </c:pt>
                <c:pt idx="294">
                  <c:v>153</c:v>
                </c:pt>
                <c:pt idx="295">
                  <c:v>154</c:v>
                </c:pt>
                <c:pt idx="296">
                  <c:v>154</c:v>
                </c:pt>
                <c:pt idx="297">
                  <c:v>156</c:v>
                </c:pt>
                <c:pt idx="298">
                  <c:v>156</c:v>
                </c:pt>
                <c:pt idx="299">
                  <c:v>156</c:v>
                </c:pt>
                <c:pt idx="300">
                  <c:v>156</c:v>
                </c:pt>
                <c:pt idx="301">
                  <c:v>157</c:v>
                </c:pt>
                <c:pt idx="302">
                  <c:v>157</c:v>
                </c:pt>
                <c:pt idx="303">
                  <c:v>157</c:v>
                </c:pt>
                <c:pt idx="304">
                  <c:v>157</c:v>
                </c:pt>
                <c:pt idx="305">
                  <c:v>157</c:v>
                </c:pt>
                <c:pt idx="306">
                  <c:v>157</c:v>
                </c:pt>
                <c:pt idx="307">
                  <c:v>157</c:v>
                </c:pt>
                <c:pt idx="308">
                  <c:v>157</c:v>
                </c:pt>
                <c:pt idx="309">
                  <c:v>157</c:v>
                </c:pt>
                <c:pt idx="310">
                  <c:v>157</c:v>
                </c:pt>
                <c:pt idx="311">
                  <c:v>157</c:v>
                </c:pt>
                <c:pt idx="312">
                  <c:v>157</c:v>
                </c:pt>
                <c:pt idx="313">
                  <c:v>157</c:v>
                </c:pt>
                <c:pt idx="314">
                  <c:v>157</c:v>
                </c:pt>
                <c:pt idx="315">
                  <c:v>157</c:v>
                </c:pt>
                <c:pt idx="316">
                  <c:v>157</c:v>
                </c:pt>
                <c:pt idx="317">
                  <c:v>157</c:v>
                </c:pt>
                <c:pt idx="318">
                  <c:v>157</c:v>
                </c:pt>
                <c:pt idx="319">
                  <c:v>158</c:v>
                </c:pt>
                <c:pt idx="320">
                  <c:v>159</c:v>
                </c:pt>
                <c:pt idx="321">
                  <c:v>160</c:v>
                </c:pt>
                <c:pt idx="322">
                  <c:v>161</c:v>
                </c:pt>
                <c:pt idx="323">
                  <c:v>161</c:v>
                </c:pt>
                <c:pt idx="324">
                  <c:v>162</c:v>
                </c:pt>
                <c:pt idx="325">
                  <c:v>162</c:v>
                </c:pt>
                <c:pt idx="326">
                  <c:v>162</c:v>
                </c:pt>
                <c:pt idx="327">
                  <c:v>162</c:v>
                </c:pt>
                <c:pt idx="328">
                  <c:v>162</c:v>
                </c:pt>
                <c:pt idx="329">
                  <c:v>162</c:v>
                </c:pt>
                <c:pt idx="330">
                  <c:v>162</c:v>
                </c:pt>
                <c:pt idx="331">
                  <c:v>162</c:v>
                </c:pt>
                <c:pt idx="332">
                  <c:v>162</c:v>
                </c:pt>
                <c:pt idx="333">
                  <c:v>162</c:v>
                </c:pt>
                <c:pt idx="334">
                  <c:v>162</c:v>
                </c:pt>
                <c:pt idx="335">
                  <c:v>162</c:v>
                </c:pt>
                <c:pt idx="336">
                  <c:v>162</c:v>
                </c:pt>
                <c:pt idx="337">
                  <c:v>162</c:v>
                </c:pt>
                <c:pt idx="338">
                  <c:v>162</c:v>
                </c:pt>
                <c:pt idx="339">
                  <c:v>163</c:v>
                </c:pt>
                <c:pt idx="340">
                  <c:v>164</c:v>
                </c:pt>
                <c:pt idx="341">
                  <c:v>164</c:v>
                </c:pt>
                <c:pt idx="342">
                  <c:v>165</c:v>
                </c:pt>
                <c:pt idx="343">
                  <c:v>166</c:v>
                </c:pt>
                <c:pt idx="344">
                  <c:v>167</c:v>
                </c:pt>
                <c:pt idx="345">
                  <c:v>167</c:v>
                </c:pt>
                <c:pt idx="346">
                  <c:v>167</c:v>
                </c:pt>
                <c:pt idx="347">
                  <c:v>168</c:v>
                </c:pt>
                <c:pt idx="348">
                  <c:v>169</c:v>
                </c:pt>
                <c:pt idx="349">
                  <c:v>169</c:v>
                </c:pt>
                <c:pt idx="350">
                  <c:v>170</c:v>
                </c:pt>
                <c:pt idx="351">
                  <c:v>171</c:v>
                </c:pt>
                <c:pt idx="352">
                  <c:v>172</c:v>
                </c:pt>
                <c:pt idx="353">
                  <c:v>173</c:v>
                </c:pt>
                <c:pt idx="354">
                  <c:v>173</c:v>
                </c:pt>
                <c:pt idx="355">
                  <c:v>174</c:v>
                </c:pt>
                <c:pt idx="356">
                  <c:v>174</c:v>
                </c:pt>
                <c:pt idx="357">
                  <c:v>175</c:v>
                </c:pt>
                <c:pt idx="358">
                  <c:v>176</c:v>
                </c:pt>
                <c:pt idx="359">
                  <c:v>177</c:v>
                </c:pt>
                <c:pt idx="360">
                  <c:v>177</c:v>
                </c:pt>
                <c:pt idx="361">
                  <c:v>178</c:v>
                </c:pt>
                <c:pt idx="362">
                  <c:v>179</c:v>
                </c:pt>
                <c:pt idx="363">
                  <c:v>179</c:v>
                </c:pt>
                <c:pt idx="364">
                  <c:v>179</c:v>
                </c:pt>
                <c:pt idx="365">
                  <c:v>180</c:v>
                </c:pt>
                <c:pt idx="366">
                  <c:v>181</c:v>
                </c:pt>
                <c:pt idx="367">
                  <c:v>181</c:v>
                </c:pt>
                <c:pt idx="368">
                  <c:v>181</c:v>
                </c:pt>
                <c:pt idx="369">
                  <c:v>181</c:v>
                </c:pt>
                <c:pt idx="370">
                  <c:v>181</c:v>
                </c:pt>
                <c:pt idx="371">
                  <c:v>182</c:v>
                </c:pt>
                <c:pt idx="372">
                  <c:v>183</c:v>
                </c:pt>
                <c:pt idx="373">
                  <c:v>184</c:v>
                </c:pt>
                <c:pt idx="374">
                  <c:v>185</c:v>
                </c:pt>
                <c:pt idx="375">
                  <c:v>185</c:v>
                </c:pt>
                <c:pt idx="376">
                  <c:v>185</c:v>
                </c:pt>
                <c:pt idx="377">
                  <c:v>186</c:v>
                </c:pt>
                <c:pt idx="378">
                  <c:v>187</c:v>
                </c:pt>
                <c:pt idx="379">
                  <c:v>188</c:v>
                </c:pt>
                <c:pt idx="380">
                  <c:v>189</c:v>
                </c:pt>
                <c:pt idx="381">
                  <c:v>189</c:v>
                </c:pt>
                <c:pt idx="382">
                  <c:v>190</c:v>
                </c:pt>
                <c:pt idx="383">
                  <c:v>190</c:v>
                </c:pt>
                <c:pt idx="384">
                  <c:v>191</c:v>
                </c:pt>
                <c:pt idx="385">
                  <c:v>192</c:v>
                </c:pt>
                <c:pt idx="386">
                  <c:v>193</c:v>
                </c:pt>
                <c:pt idx="387">
                  <c:v>193</c:v>
                </c:pt>
                <c:pt idx="388">
                  <c:v>194</c:v>
                </c:pt>
                <c:pt idx="389">
                  <c:v>195</c:v>
                </c:pt>
                <c:pt idx="390">
                  <c:v>195</c:v>
                </c:pt>
                <c:pt idx="391">
                  <c:v>195</c:v>
                </c:pt>
                <c:pt idx="392">
                  <c:v>196</c:v>
                </c:pt>
                <c:pt idx="393">
                  <c:v>196</c:v>
                </c:pt>
                <c:pt idx="394">
                  <c:v>196</c:v>
                </c:pt>
                <c:pt idx="395">
                  <c:v>197</c:v>
                </c:pt>
                <c:pt idx="396">
                  <c:v>197</c:v>
                </c:pt>
                <c:pt idx="397">
                  <c:v>197</c:v>
                </c:pt>
                <c:pt idx="398">
                  <c:v>198</c:v>
                </c:pt>
                <c:pt idx="399">
                  <c:v>198</c:v>
                </c:pt>
                <c:pt idx="400">
                  <c:v>198</c:v>
                </c:pt>
                <c:pt idx="401">
                  <c:v>198</c:v>
                </c:pt>
                <c:pt idx="402">
                  <c:v>198</c:v>
                </c:pt>
                <c:pt idx="403">
                  <c:v>199</c:v>
                </c:pt>
                <c:pt idx="404">
                  <c:v>199</c:v>
                </c:pt>
                <c:pt idx="405">
                  <c:v>199</c:v>
                </c:pt>
                <c:pt idx="406">
                  <c:v>199</c:v>
                </c:pt>
                <c:pt idx="407">
                  <c:v>199</c:v>
                </c:pt>
                <c:pt idx="408">
                  <c:v>200</c:v>
                </c:pt>
                <c:pt idx="409">
                  <c:v>200</c:v>
                </c:pt>
                <c:pt idx="410">
                  <c:v>200</c:v>
                </c:pt>
                <c:pt idx="411">
                  <c:v>201</c:v>
                </c:pt>
                <c:pt idx="412">
                  <c:v>201</c:v>
                </c:pt>
                <c:pt idx="413">
                  <c:v>202</c:v>
                </c:pt>
                <c:pt idx="414">
                  <c:v>203</c:v>
                </c:pt>
                <c:pt idx="415">
                  <c:v>203</c:v>
                </c:pt>
                <c:pt idx="416">
                  <c:v>203</c:v>
                </c:pt>
                <c:pt idx="417">
                  <c:v>204</c:v>
                </c:pt>
                <c:pt idx="418">
                  <c:v>205</c:v>
                </c:pt>
                <c:pt idx="419">
                  <c:v>205</c:v>
                </c:pt>
                <c:pt idx="420">
                  <c:v>205</c:v>
                </c:pt>
                <c:pt idx="421">
                  <c:v>206</c:v>
                </c:pt>
                <c:pt idx="422">
                  <c:v>207</c:v>
                </c:pt>
                <c:pt idx="423">
                  <c:v>208</c:v>
                </c:pt>
                <c:pt idx="424">
                  <c:v>208</c:v>
                </c:pt>
                <c:pt idx="425">
                  <c:v>208</c:v>
                </c:pt>
                <c:pt idx="426">
                  <c:v>209</c:v>
                </c:pt>
                <c:pt idx="427">
                  <c:v>210</c:v>
                </c:pt>
                <c:pt idx="428">
                  <c:v>211</c:v>
                </c:pt>
                <c:pt idx="429">
                  <c:v>212</c:v>
                </c:pt>
                <c:pt idx="430">
                  <c:v>213</c:v>
                </c:pt>
                <c:pt idx="431">
                  <c:v>213</c:v>
                </c:pt>
                <c:pt idx="432">
                  <c:v>213</c:v>
                </c:pt>
                <c:pt idx="433">
                  <c:v>214</c:v>
                </c:pt>
                <c:pt idx="434">
                  <c:v>215</c:v>
                </c:pt>
                <c:pt idx="435">
                  <c:v>215</c:v>
                </c:pt>
                <c:pt idx="436">
                  <c:v>215</c:v>
                </c:pt>
                <c:pt idx="437">
                  <c:v>216</c:v>
                </c:pt>
                <c:pt idx="438">
                  <c:v>216</c:v>
                </c:pt>
                <c:pt idx="439">
                  <c:v>217</c:v>
                </c:pt>
                <c:pt idx="440">
                  <c:v>218</c:v>
                </c:pt>
                <c:pt idx="441">
                  <c:v>218</c:v>
                </c:pt>
                <c:pt idx="442">
                  <c:v>218</c:v>
                </c:pt>
                <c:pt idx="443">
                  <c:v>218</c:v>
                </c:pt>
                <c:pt idx="444">
                  <c:v>219</c:v>
                </c:pt>
                <c:pt idx="445">
                  <c:v>219</c:v>
                </c:pt>
                <c:pt idx="446">
                  <c:v>219</c:v>
                </c:pt>
                <c:pt idx="447">
                  <c:v>219</c:v>
                </c:pt>
                <c:pt idx="448">
                  <c:v>219</c:v>
                </c:pt>
                <c:pt idx="449">
                  <c:v>219</c:v>
                </c:pt>
                <c:pt idx="450">
                  <c:v>219</c:v>
                </c:pt>
                <c:pt idx="451">
                  <c:v>219</c:v>
                </c:pt>
                <c:pt idx="452">
                  <c:v>219</c:v>
                </c:pt>
                <c:pt idx="453">
                  <c:v>219</c:v>
                </c:pt>
                <c:pt idx="454">
                  <c:v>219</c:v>
                </c:pt>
                <c:pt idx="455">
                  <c:v>219</c:v>
                </c:pt>
                <c:pt idx="456">
                  <c:v>219</c:v>
                </c:pt>
                <c:pt idx="457">
                  <c:v>219</c:v>
                </c:pt>
                <c:pt idx="458">
                  <c:v>220</c:v>
                </c:pt>
                <c:pt idx="459">
                  <c:v>221</c:v>
                </c:pt>
                <c:pt idx="460">
                  <c:v>222</c:v>
                </c:pt>
                <c:pt idx="461">
                  <c:v>222</c:v>
                </c:pt>
                <c:pt idx="462">
                  <c:v>223</c:v>
                </c:pt>
                <c:pt idx="463">
                  <c:v>224</c:v>
                </c:pt>
                <c:pt idx="464">
                  <c:v>225</c:v>
                </c:pt>
                <c:pt idx="465">
                  <c:v>226</c:v>
                </c:pt>
                <c:pt idx="466">
                  <c:v>226</c:v>
                </c:pt>
                <c:pt idx="467">
                  <c:v>227</c:v>
                </c:pt>
                <c:pt idx="468">
                  <c:v>228</c:v>
                </c:pt>
                <c:pt idx="469">
                  <c:v>228</c:v>
                </c:pt>
                <c:pt idx="470">
                  <c:v>228</c:v>
                </c:pt>
                <c:pt idx="471">
                  <c:v>229</c:v>
                </c:pt>
                <c:pt idx="472">
                  <c:v>229</c:v>
                </c:pt>
                <c:pt idx="473">
                  <c:v>229</c:v>
                </c:pt>
                <c:pt idx="474">
                  <c:v>231</c:v>
                </c:pt>
                <c:pt idx="475">
                  <c:v>231</c:v>
                </c:pt>
                <c:pt idx="476">
                  <c:v>232</c:v>
                </c:pt>
                <c:pt idx="477">
                  <c:v>232</c:v>
                </c:pt>
                <c:pt idx="478">
                  <c:v>233</c:v>
                </c:pt>
                <c:pt idx="479">
                  <c:v>234</c:v>
                </c:pt>
                <c:pt idx="480">
                  <c:v>234</c:v>
                </c:pt>
                <c:pt idx="481">
                  <c:v>234</c:v>
                </c:pt>
                <c:pt idx="482">
                  <c:v>234</c:v>
                </c:pt>
                <c:pt idx="483">
                  <c:v>235</c:v>
                </c:pt>
                <c:pt idx="484">
                  <c:v>236</c:v>
                </c:pt>
                <c:pt idx="485">
                  <c:v>237</c:v>
                </c:pt>
                <c:pt idx="486">
                  <c:v>238</c:v>
                </c:pt>
                <c:pt idx="487">
                  <c:v>239</c:v>
                </c:pt>
                <c:pt idx="488">
                  <c:v>239</c:v>
                </c:pt>
                <c:pt idx="489">
                  <c:v>240</c:v>
                </c:pt>
                <c:pt idx="490">
                  <c:v>241</c:v>
                </c:pt>
                <c:pt idx="491">
                  <c:v>242</c:v>
                </c:pt>
                <c:pt idx="492">
                  <c:v>242</c:v>
                </c:pt>
                <c:pt idx="493">
                  <c:v>242</c:v>
                </c:pt>
                <c:pt idx="494">
                  <c:v>242</c:v>
                </c:pt>
                <c:pt idx="495">
                  <c:v>242</c:v>
                </c:pt>
                <c:pt idx="496">
                  <c:v>243</c:v>
                </c:pt>
                <c:pt idx="497">
                  <c:v>243</c:v>
                </c:pt>
                <c:pt idx="498">
                  <c:v>243</c:v>
                </c:pt>
                <c:pt idx="499">
                  <c:v>243</c:v>
                </c:pt>
                <c:pt idx="500">
                  <c:v>244</c:v>
                </c:pt>
                <c:pt idx="501">
                  <c:v>244</c:v>
                </c:pt>
                <c:pt idx="502">
                  <c:v>244</c:v>
                </c:pt>
                <c:pt idx="503">
                  <c:v>244</c:v>
                </c:pt>
                <c:pt idx="504">
                  <c:v>244</c:v>
                </c:pt>
                <c:pt idx="505">
                  <c:v>244</c:v>
                </c:pt>
                <c:pt idx="506">
                  <c:v>244</c:v>
                </c:pt>
                <c:pt idx="507">
                  <c:v>244</c:v>
                </c:pt>
                <c:pt idx="508">
                  <c:v>245</c:v>
                </c:pt>
                <c:pt idx="509">
                  <c:v>245</c:v>
                </c:pt>
                <c:pt idx="510">
                  <c:v>245</c:v>
                </c:pt>
                <c:pt idx="511">
                  <c:v>245</c:v>
                </c:pt>
                <c:pt idx="512">
                  <c:v>245</c:v>
                </c:pt>
                <c:pt idx="513">
                  <c:v>245</c:v>
                </c:pt>
                <c:pt idx="514">
                  <c:v>246</c:v>
                </c:pt>
                <c:pt idx="515">
                  <c:v>246</c:v>
                </c:pt>
                <c:pt idx="516">
                  <c:v>246</c:v>
                </c:pt>
                <c:pt idx="517">
                  <c:v>246</c:v>
                </c:pt>
                <c:pt idx="518">
                  <c:v>246</c:v>
                </c:pt>
                <c:pt idx="519">
                  <c:v>246</c:v>
                </c:pt>
                <c:pt idx="520">
                  <c:v>246</c:v>
                </c:pt>
                <c:pt idx="521">
                  <c:v>246</c:v>
                </c:pt>
                <c:pt idx="522">
                  <c:v>246</c:v>
                </c:pt>
                <c:pt idx="523">
                  <c:v>246</c:v>
                </c:pt>
                <c:pt idx="524">
                  <c:v>246</c:v>
                </c:pt>
                <c:pt idx="525">
                  <c:v>246</c:v>
                </c:pt>
                <c:pt idx="526">
                  <c:v>246</c:v>
                </c:pt>
                <c:pt idx="527">
                  <c:v>246</c:v>
                </c:pt>
                <c:pt idx="528">
                  <c:v>246</c:v>
                </c:pt>
                <c:pt idx="529">
                  <c:v>246</c:v>
                </c:pt>
                <c:pt idx="530">
                  <c:v>246</c:v>
                </c:pt>
                <c:pt idx="531">
                  <c:v>246</c:v>
                </c:pt>
                <c:pt idx="532">
                  <c:v>247</c:v>
                </c:pt>
                <c:pt idx="533">
                  <c:v>248</c:v>
                </c:pt>
                <c:pt idx="534">
                  <c:v>249</c:v>
                </c:pt>
                <c:pt idx="535">
                  <c:v>250</c:v>
                </c:pt>
                <c:pt idx="536">
                  <c:v>251</c:v>
                </c:pt>
                <c:pt idx="537">
                  <c:v>252</c:v>
                </c:pt>
                <c:pt idx="538">
                  <c:v>252</c:v>
                </c:pt>
                <c:pt idx="539">
                  <c:v>252</c:v>
                </c:pt>
                <c:pt idx="540">
                  <c:v>253</c:v>
                </c:pt>
                <c:pt idx="541">
                  <c:v>254</c:v>
                </c:pt>
                <c:pt idx="542">
                  <c:v>255</c:v>
                </c:pt>
                <c:pt idx="543">
                  <c:v>256</c:v>
                </c:pt>
                <c:pt idx="544">
                  <c:v>257</c:v>
                </c:pt>
                <c:pt idx="545">
                  <c:v>257</c:v>
                </c:pt>
                <c:pt idx="546">
                  <c:v>257</c:v>
                </c:pt>
                <c:pt idx="547">
                  <c:v>258</c:v>
                </c:pt>
                <c:pt idx="548">
                  <c:v>258</c:v>
                </c:pt>
                <c:pt idx="549">
                  <c:v>258</c:v>
                </c:pt>
                <c:pt idx="550">
                  <c:v>259</c:v>
                </c:pt>
                <c:pt idx="551">
                  <c:v>259</c:v>
                </c:pt>
                <c:pt idx="552">
                  <c:v>259</c:v>
                </c:pt>
                <c:pt idx="553">
                  <c:v>259</c:v>
                </c:pt>
                <c:pt idx="554">
                  <c:v>259</c:v>
                </c:pt>
                <c:pt idx="555">
                  <c:v>259</c:v>
                </c:pt>
                <c:pt idx="556">
                  <c:v>260</c:v>
                </c:pt>
                <c:pt idx="557">
                  <c:v>261</c:v>
                </c:pt>
                <c:pt idx="558">
                  <c:v>262</c:v>
                </c:pt>
                <c:pt idx="559">
                  <c:v>263</c:v>
                </c:pt>
                <c:pt idx="560">
                  <c:v>264</c:v>
                </c:pt>
                <c:pt idx="561">
                  <c:v>264</c:v>
                </c:pt>
                <c:pt idx="562">
                  <c:v>265</c:v>
                </c:pt>
                <c:pt idx="563">
                  <c:v>266</c:v>
                </c:pt>
                <c:pt idx="564">
                  <c:v>267</c:v>
                </c:pt>
                <c:pt idx="565">
                  <c:v>267</c:v>
                </c:pt>
                <c:pt idx="566">
                  <c:v>268</c:v>
                </c:pt>
                <c:pt idx="567">
                  <c:v>269</c:v>
                </c:pt>
                <c:pt idx="568">
                  <c:v>269</c:v>
                </c:pt>
                <c:pt idx="569">
                  <c:v>269</c:v>
                </c:pt>
                <c:pt idx="570">
                  <c:v>269</c:v>
                </c:pt>
                <c:pt idx="571">
                  <c:v>269</c:v>
                </c:pt>
                <c:pt idx="572">
                  <c:v>270</c:v>
                </c:pt>
                <c:pt idx="573">
                  <c:v>270</c:v>
                </c:pt>
                <c:pt idx="574">
                  <c:v>270</c:v>
                </c:pt>
                <c:pt idx="575">
                  <c:v>271</c:v>
                </c:pt>
                <c:pt idx="576">
                  <c:v>271</c:v>
                </c:pt>
                <c:pt idx="577">
                  <c:v>272</c:v>
                </c:pt>
                <c:pt idx="578">
                  <c:v>272</c:v>
                </c:pt>
                <c:pt idx="579">
                  <c:v>272</c:v>
                </c:pt>
                <c:pt idx="580">
                  <c:v>272</c:v>
                </c:pt>
                <c:pt idx="581">
                  <c:v>272</c:v>
                </c:pt>
                <c:pt idx="582">
                  <c:v>272</c:v>
                </c:pt>
                <c:pt idx="583">
                  <c:v>272</c:v>
                </c:pt>
                <c:pt idx="584">
                  <c:v>272</c:v>
                </c:pt>
                <c:pt idx="585">
                  <c:v>273</c:v>
                </c:pt>
                <c:pt idx="586">
                  <c:v>273</c:v>
                </c:pt>
                <c:pt idx="587">
                  <c:v>273</c:v>
                </c:pt>
                <c:pt idx="588">
                  <c:v>273</c:v>
                </c:pt>
                <c:pt idx="589">
                  <c:v>273</c:v>
                </c:pt>
                <c:pt idx="590">
                  <c:v>273</c:v>
                </c:pt>
                <c:pt idx="591">
                  <c:v>274</c:v>
                </c:pt>
                <c:pt idx="592">
                  <c:v>274</c:v>
                </c:pt>
                <c:pt idx="593">
                  <c:v>274</c:v>
                </c:pt>
                <c:pt idx="594">
                  <c:v>274</c:v>
                </c:pt>
                <c:pt idx="595">
                  <c:v>274</c:v>
                </c:pt>
                <c:pt idx="596">
                  <c:v>275</c:v>
                </c:pt>
                <c:pt idx="597">
                  <c:v>275</c:v>
                </c:pt>
                <c:pt idx="598">
                  <c:v>275</c:v>
                </c:pt>
                <c:pt idx="599">
                  <c:v>275</c:v>
                </c:pt>
                <c:pt idx="600">
                  <c:v>275</c:v>
                </c:pt>
                <c:pt idx="601">
                  <c:v>275</c:v>
                </c:pt>
                <c:pt idx="602">
                  <c:v>275</c:v>
                </c:pt>
                <c:pt idx="603">
                  <c:v>275</c:v>
                </c:pt>
                <c:pt idx="604">
                  <c:v>275</c:v>
                </c:pt>
                <c:pt idx="605">
                  <c:v>275</c:v>
                </c:pt>
                <c:pt idx="606">
                  <c:v>275</c:v>
                </c:pt>
                <c:pt idx="607">
                  <c:v>275</c:v>
                </c:pt>
                <c:pt idx="608">
                  <c:v>275</c:v>
                </c:pt>
                <c:pt idx="609">
                  <c:v>275</c:v>
                </c:pt>
                <c:pt idx="610">
                  <c:v>275</c:v>
                </c:pt>
                <c:pt idx="611">
                  <c:v>275</c:v>
                </c:pt>
                <c:pt idx="612">
                  <c:v>275</c:v>
                </c:pt>
                <c:pt idx="613">
                  <c:v>275</c:v>
                </c:pt>
                <c:pt idx="614">
                  <c:v>276</c:v>
                </c:pt>
                <c:pt idx="615">
                  <c:v>277</c:v>
                </c:pt>
                <c:pt idx="616">
                  <c:v>277</c:v>
                </c:pt>
                <c:pt idx="617">
                  <c:v>277</c:v>
                </c:pt>
                <c:pt idx="618">
                  <c:v>277</c:v>
                </c:pt>
                <c:pt idx="619">
                  <c:v>277</c:v>
                </c:pt>
                <c:pt idx="620">
                  <c:v>277</c:v>
                </c:pt>
                <c:pt idx="621">
                  <c:v>277</c:v>
                </c:pt>
                <c:pt idx="622">
                  <c:v>277</c:v>
                </c:pt>
                <c:pt idx="623">
                  <c:v>277</c:v>
                </c:pt>
                <c:pt idx="624">
                  <c:v>277</c:v>
                </c:pt>
                <c:pt idx="625">
                  <c:v>278</c:v>
                </c:pt>
                <c:pt idx="626">
                  <c:v>279</c:v>
                </c:pt>
                <c:pt idx="627">
                  <c:v>279</c:v>
                </c:pt>
                <c:pt idx="628">
                  <c:v>280</c:v>
                </c:pt>
                <c:pt idx="629">
                  <c:v>281</c:v>
                </c:pt>
                <c:pt idx="630">
                  <c:v>281</c:v>
                </c:pt>
                <c:pt idx="631">
                  <c:v>281</c:v>
                </c:pt>
                <c:pt idx="632">
                  <c:v>282</c:v>
                </c:pt>
                <c:pt idx="633">
                  <c:v>283</c:v>
                </c:pt>
                <c:pt idx="634">
                  <c:v>284</c:v>
                </c:pt>
                <c:pt idx="635">
                  <c:v>285</c:v>
                </c:pt>
                <c:pt idx="636">
                  <c:v>285</c:v>
                </c:pt>
                <c:pt idx="637">
                  <c:v>285</c:v>
                </c:pt>
                <c:pt idx="638">
                  <c:v>286</c:v>
                </c:pt>
                <c:pt idx="639">
                  <c:v>286</c:v>
                </c:pt>
                <c:pt idx="640">
                  <c:v>287</c:v>
                </c:pt>
                <c:pt idx="641">
                  <c:v>287</c:v>
                </c:pt>
                <c:pt idx="642">
                  <c:v>287</c:v>
                </c:pt>
                <c:pt idx="643">
                  <c:v>288</c:v>
                </c:pt>
                <c:pt idx="644">
                  <c:v>289</c:v>
                </c:pt>
                <c:pt idx="645">
                  <c:v>290</c:v>
                </c:pt>
                <c:pt idx="646">
                  <c:v>291</c:v>
                </c:pt>
                <c:pt idx="647">
                  <c:v>291</c:v>
                </c:pt>
                <c:pt idx="648">
                  <c:v>292</c:v>
                </c:pt>
                <c:pt idx="649">
                  <c:v>293</c:v>
                </c:pt>
                <c:pt idx="650">
                  <c:v>294</c:v>
                </c:pt>
                <c:pt idx="651">
                  <c:v>295</c:v>
                </c:pt>
                <c:pt idx="652">
                  <c:v>296</c:v>
                </c:pt>
                <c:pt idx="653">
                  <c:v>297</c:v>
                </c:pt>
                <c:pt idx="654">
                  <c:v>298</c:v>
                </c:pt>
                <c:pt idx="655">
                  <c:v>299</c:v>
                </c:pt>
                <c:pt idx="656">
                  <c:v>301</c:v>
                </c:pt>
                <c:pt idx="657">
                  <c:v>302</c:v>
                </c:pt>
                <c:pt idx="658">
                  <c:v>302</c:v>
                </c:pt>
                <c:pt idx="659">
                  <c:v>303</c:v>
                </c:pt>
                <c:pt idx="660">
                  <c:v>304</c:v>
                </c:pt>
                <c:pt idx="661">
                  <c:v>304</c:v>
                </c:pt>
                <c:pt idx="662">
                  <c:v>304</c:v>
                </c:pt>
                <c:pt idx="663">
                  <c:v>304</c:v>
                </c:pt>
                <c:pt idx="664">
                  <c:v>304</c:v>
                </c:pt>
                <c:pt idx="665">
                  <c:v>304</c:v>
                </c:pt>
                <c:pt idx="666">
                  <c:v>304</c:v>
                </c:pt>
                <c:pt idx="667">
                  <c:v>304</c:v>
                </c:pt>
                <c:pt idx="668">
                  <c:v>306</c:v>
                </c:pt>
                <c:pt idx="669">
                  <c:v>307</c:v>
                </c:pt>
                <c:pt idx="670">
                  <c:v>308</c:v>
                </c:pt>
                <c:pt idx="671">
                  <c:v>308</c:v>
                </c:pt>
                <c:pt idx="672">
                  <c:v>308</c:v>
                </c:pt>
                <c:pt idx="673">
                  <c:v>308</c:v>
                </c:pt>
                <c:pt idx="674">
                  <c:v>308</c:v>
                </c:pt>
                <c:pt idx="675">
                  <c:v>309</c:v>
                </c:pt>
                <c:pt idx="676">
                  <c:v>310</c:v>
                </c:pt>
                <c:pt idx="677">
                  <c:v>310</c:v>
                </c:pt>
                <c:pt idx="678">
                  <c:v>311</c:v>
                </c:pt>
                <c:pt idx="679">
                  <c:v>312</c:v>
                </c:pt>
                <c:pt idx="680">
                  <c:v>313</c:v>
                </c:pt>
                <c:pt idx="681">
                  <c:v>313</c:v>
                </c:pt>
                <c:pt idx="682">
                  <c:v>313</c:v>
                </c:pt>
                <c:pt idx="683">
                  <c:v>313</c:v>
                </c:pt>
                <c:pt idx="684">
                  <c:v>313</c:v>
                </c:pt>
                <c:pt idx="685">
                  <c:v>313</c:v>
                </c:pt>
                <c:pt idx="686">
                  <c:v>313</c:v>
                </c:pt>
                <c:pt idx="687">
                  <c:v>313</c:v>
                </c:pt>
                <c:pt idx="688">
                  <c:v>313</c:v>
                </c:pt>
                <c:pt idx="689">
                  <c:v>314</c:v>
                </c:pt>
                <c:pt idx="690">
                  <c:v>314</c:v>
                </c:pt>
                <c:pt idx="691">
                  <c:v>315</c:v>
                </c:pt>
                <c:pt idx="692">
                  <c:v>316</c:v>
                </c:pt>
                <c:pt idx="693">
                  <c:v>316</c:v>
                </c:pt>
                <c:pt idx="694">
                  <c:v>316</c:v>
                </c:pt>
                <c:pt idx="695">
                  <c:v>316</c:v>
                </c:pt>
                <c:pt idx="696">
                  <c:v>317</c:v>
                </c:pt>
                <c:pt idx="697">
                  <c:v>317</c:v>
                </c:pt>
                <c:pt idx="698">
                  <c:v>317</c:v>
                </c:pt>
                <c:pt idx="699">
                  <c:v>317</c:v>
                </c:pt>
                <c:pt idx="700">
                  <c:v>318</c:v>
                </c:pt>
                <c:pt idx="701">
                  <c:v>319</c:v>
                </c:pt>
                <c:pt idx="702">
                  <c:v>319</c:v>
                </c:pt>
                <c:pt idx="703">
                  <c:v>320</c:v>
                </c:pt>
                <c:pt idx="704">
                  <c:v>320</c:v>
                </c:pt>
                <c:pt idx="705">
                  <c:v>321</c:v>
                </c:pt>
                <c:pt idx="706">
                  <c:v>322</c:v>
                </c:pt>
                <c:pt idx="707">
                  <c:v>323</c:v>
                </c:pt>
                <c:pt idx="708">
                  <c:v>324</c:v>
                </c:pt>
                <c:pt idx="709">
                  <c:v>325</c:v>
                </c:pt>
                <c:pt idx="710">
                  <c:v>326</c:v>
                </c:pt>
                <c:pt idx="711">
                  <c:v>326</c:v>
                </c:pt>
                <c:pt idx="712">
                  <c:v>327</c:v>
                </c:pt>
                <c:pt idx="713">
                  <c:v>328</c:v>
                </c:pt>
                <c:pt idx="714">
                  <c:v>328</c:v>
                </c:pt>
                <c:pt idx="715">
                  <c:v>328</c:v>
                </c:pt>
                <c:pt idx="716">
                  <c:v>328</c:v>
                </c:pt>
                <c:pt idx="717">
                  <c:v>329</c:v>
                </c:pt>
                <c:pt idx="718">
                  <c:v>329</c:v>
                </c:pt>
                <c:pt idx="719">
                  <c:v>330</c:v>
                </c:pt>
                <c:pt idx="720">
                  <c:v>331</c:v>
                </c:pt>
                <c:pt idx="721">
                  <c:v>331</c:v>
                </c:pt>
                <c:pt idx="722">
                  <c:v>332</c:v>
                </c:pt>
                <c:pt idx="723">
                  <c:v>333</c:v>
                </c:pt>
                <c:pt idx="724">
                  <c:v>333</c:v>
                </c:pt>
                <c:pt idx="725">
                  <c:v>333</c:v>
                </c:pt>
                <c:pt idx="726">
                  <c:v>333</c:v>
                </c:pt>
                <c:pt idx="727">
                  <c:v>333</c:v>
                </c:pt>
                <c:pt idx="728">
                  <c:v>333</c:v>
                </c:pt>
                <c:pt idx="729">
                  <c:v>333</c:v>
                </c:pt>
                <c:pt idx="730">
                  <c:v>333</c:v>
                </c:pt>
                <c:pt idx="731">
                  <c:v>333</c:v>
                </c:pt>
                <c:pt idx="732">
                  <c:v>333</c:v>
                </c:pt>
                <c:pt idx="733">
                  <c:v>334</c:v>
                </c:pt>
                <c:pt idx="734">
                  <c:v>335</c:v>
                </c:pt>
                <c:pt idx="735">
                  <c:v>335</c:v>
                </c:pt>
                <c:pt idx="736">
                  <c:v>336</c:v>
                </c:pt>
                <c:pt idx="737">
                  <c:v>336</c:v>
                </c:pt>
                <c:pt idx="738">
                  <c:v>337</c:v>
                </c:pt>
                <c:pt idx="739">
                  <c:v>338</c:v>
                </c:pt>
                <c:pt idx="740">
                  <c:v>339</c:v>
                </c:pt>
                <c:pt idx="741">
                  <c:v>339</c:v>
                </c:pt>
                <c:pt idx="742">
                  <c:v>340</c:v>
                </c:pt>
                <c:pt idx="743">
                  <c:v>341</c:v>
                </c:pt>
                <c:pt idx="744">
                  <c:v>342</c:v>
                </c:pt>
                <c:pt idx="745">
                  <c:v>343</c:v>
                </c:pt>
                <c:pt idx="746">
                  <c:v>344</c:v>
                </c:pt>
                <c:pt idx="747">
                  <c:v>344</c:v>
                </c:pt>
                <c:pt idx="748">
                  <c:v>344</c:v>
                </c:pt>
                <c:pt idx="749">
                  <c:v>344</c:v>
                </c:pt>
                <c:pt idx="750">
                  <c:v>344</c:v>
                </c:pt>
                <c:pt idx="751">
                  <c:v>344</c:v>
                </c:pt>
                <c:pt idx="752">
                  <c:v>344</c:v>
                </c:pt>
                <c:pt idx="753">
                  <c:v>344</c:v>
                </c:pt>
                <c:pt idx="754">
                  <c:v>344</c:v>
                </c:pt>
                <c:pt idx="755">
                  <c:v>345</c:v>
                </c:pt>
                <c:pt idx="756">
                  <c:v>346</c:v>
                </c:pt>
                <c:pt idx="757">
                  <c:v>347</c:v>
                </c:pt>
                <c:pt idx="758">
                  <c:v>347</c:v>
                </c:pt>
                <c:pt idx="759">
                  <c:v>348</c:v>
                </c:pt>
                <c:pt idx="760">
                  <c:v>349</c:v>
                </c:pt>
                <c:pt idx="761">
                  <c:v>350</c:v>
                </c:pt>
                <c:pt idx="762">
                  <c:v>350</c:v>
                </c:pt>
                <c:pt idx="763">
                  <c:v>350</c:v>
                </c:pt>
                <c:pt idx="764">
                  <c:v>351</c:v>
                </c:pt>
                <c:pt idx="765">
                  <c:v>352</c:v>
                </c:pt>
                <c:pt idx="766">
                  <c:v>353</c:v>
                </c:pt>
                <c:pt idx="767">
                  <c:v>353</c:v>
                </c:pt>
                <c:pt idx="768">
                  <c:v>354</c:v>
                </c:pt>
                <c:pt idx="769">
                  <c:v>355</c:v>
                </c:pt>
                <c:pt idx="770">
                  <c:v>356</c:v>
                </c:pt>
                <c:pt idx="771">
                  <c:v>356</c:v>
                </c:pt>
                <c:pt idx="772">
                  <c:v>356</c:v>
                </c:pt>
                <c:pt idx="773">
                  <c:v>356</c:v>
                </c:pt>
                <c:pt idx="774">
                  <c:v>356</c:v>
                </c:pt>
                <c:pt idx="775">
                  <c:v>356</c:v>
                </c:pt>
                <c:pt idx="776">
                  <c:v>356</c:v>
                </c:pt>
                <c:pt idx="777">
                  <c:v>357</c:v>
                </c:pt>
                <c:pt idx="778">
                  <c:v>357</c:v>
                </c:pt>
                <c:pt idx="779">
                  <c:v>357</c:v>
                </c:pt>
                <c:pt idx="780">
                  <c:v>357</c:v>
                </c:pt>
                <c:pt idx="781">
                  <c:v>357</c:v>
                </c:pt>
                <c:pt idx="782">
                  <c:v>358</c:v>
                </c:pt>
                <c:pt idx="783">
                  <c:v>358</c:v>
                </c:pt>
                <c:pt idx="784">
                  <c:v>359</c:v>
                </c:pt>
                <c:pt idx="785">
                  <c:v>360</c:v>
                </c:pt>
                <c:pt idx="786">
                  <c:v>360</c:v>
                </c:pt>
                <c:pt idx="787">
                  <c:v>361</c:v>
                </c:pt>
                <c:pt idx="788">
                  <c:v>362</c:v>
                </c:pt>
                <c:pt idx="789">
                  <c:v>363</c:v>
                </c:pt>
                <c:pt idx="790">
                  <c:v>364</c:v>
                </c:pt>
                <c:pt idx="791">
                  <c:v>365</c:v>
                </c:pt>
                <c:pt idx="792">
                  <c:v>366</c:v>
                </c:pt>
                <c:pt idx="793">
                  <c:v>366</c:v>
                </c:pt>
                <c:pt idx="794">
                  <c:v>367</c:v>
                </c:pt>
                <c:pt idx="795">
                  <c:v>368</c:v>
                </c:pt>
                <c:pt idx="796">
                  <c:v>368</c:v>
                </c:pt>
                <c:pt idx="797">
                  <c:v>368</c:v>
                </c:pt>
                <c:pt idx="798">
                  <c:v>368</c:v>
                </c:pt>
                <c:pt idx="799">
                  <c:v>368</c:v>
                </c:pt>
                <c:pt idx="800">
                  <c:v>369</c:v>
                </c:pt>
                <c:pt idx="801">
                  <c:v>370</c:v>
                </c:pt>
                <c:pt idx="802">
                  <c:v>371</c:v>
                </c:pt>
                <c:pt idx="803">
                  <c:v>371</c:v>
                </c:pt>
                <c:pt idx="804">
                  <c:v>371</c:v>
                </c:pt>
                <c:pt idx="805">
                  <c:v>371</c:v>
                </c:pt>
                <c:pt idx="806">
                  <c:v>371</c:v>
                </c:pt>
                <c:pt idx="807">
                  <c:v>371</c:v>
                </c:pt>
                <c:pt idx="808">
                  <c:v>371</c:v>
                </c:pt>
                <c:pt idx="809">
                  <c:v>372</c:v>
                </c:pt>
                <c:pt idx="810">
                  <c:v>372</c:v>
                </c:pt>
                <c:pt idx="811">
                  <c:v>373</c:v>
                </c:pt>
                <c:pt idx="812">
                  <c:v>374</c:v>
                </c:pt>
                <c:pt idx="813">
                  <c:v>374</c:v>
                </c:pt>
                <c:pt idx="814">
                  <c:v>374</c:v>
                </c:pt>
                <c:pt idx="815">
                  <c:v>375</c:v>
                </c:pt>
                <c:pt idx="816">
                  <c:v>375</c:v>
                </c:pt>
                <c:pt idx="817">
                  <c:v>375</c:v>
                </c:pt>
                <c:pt idx="818">
                  <c:v>376</c:v>
                </c:pt>
                <c:pt idx="819">
                  <c:v>376</c:v>
                </c:pt>
                <c:pt idx="820">
                  <c:v>376</c:v>
                </c:pt>
                <c:pt idx="821">
                  <c:v>376</c:v>
                </c:pt>
                <c:pt idx="822">
                  <c:v>377</c:v>
                </c:pt>
                <c:pt idx="823">
                  <c:v>378</c:v>
                </c:pt>
                <c:pt idx="824">
                  <c:v>379</c:v>
                </c:pt>
                <c:pt idx="825">
                  <c:v>380</c:v>
                </c:pt>
                <c:pt idx="826">
                  <c:v>381</c:v>
                </c:pt>
                <c:pt idx="827">
                  <c:v>382</c:v>
                </c:pt>
                <c:pt idx="828">
                  <c:v>382</c:v>
                </c:pt>
                <c:pt idx="829">
                  <c:v>383</c:v>
                </c:pt>
                <c:pt idx="830">
                  <c:v>384</c:v>
                </c:pt>
                <c:pt idx="831">
                  <c:v>385</c:v>
                </c:pt>
                <c:pt idx="832">
                  <c:v>386</c:v>
                </c:pt>
                <c:pt idx="833">
                  <c:v>387</c:v>
                </c:pt>
                <c:pt idx="834">
                  <c:v>388</c:v>
                </c:pt>
                <c:pt idx="835">
                  <c:v>389</c:v>
                </c:pt>
                <c:pt idx="836">
                  <c:v>389</c:v>
                </c:pt>
                <c:pt idx="837">
                  <c:v>389</c:v>
                </c:pt>
                <c:pt idx="838">
                  <c:v>389</c:v>
                </c:pt>
                <c:pt idx="839">
                  <c:v>389</c:v>
                </c:pt>
                <c:pt idx="840">
                  <c:v>389</c:v>
                </c:pt>
                <c:pt idx="841">
                  <c:v>391</c:v>
                </c:pt>
                <c:pt idx="842">
                  <c:v>391</c:v>
                </c:pt>
                <c:pt idx="843">
                  <c:v>392</c:v>
                </c:pt>
                <c:pt idx="844">
                  <c:v>392</c:v>
                </c:pt>
                <c:pt idx="845">
                  <c:v>393</c:v>
                </c:pt>
                <c:pt idx="846">
                  <c:v>393</c:v>
                </c:pt>
                <c:pt idx="847">
                  <c:v>393</c:v>
                </c:pt>
                <c:pt idx="848">
                  <c:v>393</c:v>
                </c:pt>
                <c:pt idx="849">
                  <c:v>394</c:v>
                </c:pt>
                <c:pt idx="850">
                  <c:v>394</c:v>
                </c:pt>
                <c:pt idx="851">
                  <c:v>394</c:v>
                </c:pt>
                <c:pt idx="852">
                  <c:v>394</c:v>
                </c:pt>
                <c:pt idx="853">
                  <c:v>394</c:v>
                </c:pt>
                <c:pt idx="854">
                  <c:v>395</c:v>
                </c:pt>
                <c:pt idx="855">
                  <c:v>395</c:v>
                </c:pt>
                <c:pt idx="856">
                  <c:v>396</c:v>
                </c:pt>
                <c:pt idx="857">
                  <c:v>397</c:v>
                </c:pt>
                <c:pt idx="858">
                  <c:v>398</c:v>
                </c:pt>
                <c:pt idx="859">
                  <c:v>398</c:v>
                </c:pt>
                <c:pt idx="860">
                  <c:v>398</c:v>
                </c:pt>
                <c:pt idx="861">
                  <c:v>398</c:v>
                </c:pt>
                <c:pt idx="862">
                  <c:v>398</c:v>
                </c:pt>
                <c:pt idx="863">
                  <c:v>398</c:v>
                </c:pt>
                <c:pt idx="864">
                  <c:v>398</c:v>
                </c:pt>
                <c:pt idx="865">
                  <c:v>398</c:v>
                </c:pt>
                <c:pt idx="866">
                  <c:v>399</c:v>
                </c:pt>
                <c:pt idx="867">
                  <c:v>399</c:v>
                </c:pt>
                <c:pt idx="868">
                  <c:v>399</c:v>
                </c:pt>
                <c:pt idx="869">
                  <c:v>400</c:v>
                </c:pt>
                <c:pt idx="870">
                  <c:v>400</c:v>
                </c:pt>
                <c:pt idx="871">
                  <c:v>401</c:v>
                </c:pt>
                <c:pt idx="872">
                  <c:v>402</c:v>
                </c:pt>
                <c:pt idx="873">
                  <c:v>403</c:v>
                </c:pt>
                <c:pt idx="874">
                  <c:v>403</c:v>
                </c:pt>
                <c:pt idx="875">
                  <c:v>404</c:v>
                </c:pt>
                <c:pt idx="876">
                  <c:v>405</c:v>
                </c:pt>
                <c:pt idx="877">
                  <c:v>406</c:v>
                </c:pt>
                <c:pt idx="878">
                  <c:v>407</c:v>
                </c:pt>
                <c:pt idx="879">
                  <c:v>407</c:v>
                </c:pt>
                <c:pt idx="880">
                  <c:v>407</c:v>
                </c:pt>
                <c:pt idx="881">
                  <c:v>407</c:v>
                </c:pt>
                <c:pt idx="882">
                  <c:v>407</c:v>
                </c:pt>
                <c:pt idx="883">
                  <c:v>408</c:v>
                </c:pt>
                <c:pt idx="884">
                  <c:v>408</c:v>
                </c:pt>
                <c:pt idx="885">
                  <c:v>409</c:v>
                </c:pt>
                <c:pt idx="886">
                  <c:v>409</c:v>
                </c:pt>
                <c:pt idx="887">
                  <c:v>409</c:v>
                </c:pt>
                <c:pt idx="888">
                  <c:v>409</c:v>
                </c:pt>
                <c:pt idx="889">
                  <c:v>409</c:v>
                </c:pt>
                <c:pt idx="890">
                  <c:v>409</c:v>
                </c:pt>
                <c:pt idx="891">
                  <c:v>409</c:v>
                </c:pt>
                <c:pt idx="892">
                  <c:v>409</c:v>
                </c:pt>
                <c:pt idx="893">
                  <c:v>409</c:v>
                </c:pt>
                <c:pt idx="894">
                  <c:v>410</c:v>
                </c:pt>
                <c:pt idx="895">
                  <c:v>410</c:v>
                </c:pt>
                <c:pt idx="896">
                  <c:v>410</c:v>
                </c:pt>
                <c:pt idx="897">
                  <c:v>410</c:v>
                </c:pt>
                <c:pt idx="898">
                  <c:v>410</c:v>
                </c:pt>
                <c:pt idx="899">
                  <c:v>410</c:v>
                </c:pt>
                <c:pt idx="900">
                  <c:v>410</c:v>
                </c:pt>
                <c:pt idx="901">
                  <c:v>411</c:v>
                </c:pt>
                <c:pt idx="902">
                  <c:v>411</c:v>
                </c:pt>
                <c:pt idx="903">
                  <c:v>411</c:v>
                </c:pt>
                <c:pt idx="904">
                  <c:v>411</c:v>
                </c:pt>
                <c:pt idx="905">
                  <c:v>411</c:v>
                </c:pt>
                <c:pt idx="906">
                  <c:v>411</c:v>
                </c:pt>
                <c:pt idx="907">
                  <c:v>411</c:v>
                </c:pt>
                <c:pt idx="908">
                  <c:v>411</c:v>
                </c:pt>
                <c:pt idx="909">
                  <c:v>412</c:v>
                </c:pt>
                <c:pt idx="910">
                  <c:v>413</c:v>
                </c:pt>
                <c:pt idx="911">
                  <c:v>413</c:v>
                </c:pt>
                <c:pt idx="912">
                  <c:v>413</c:v>
                </c:pt>
                <c:pt idx="913">
                  <c:v>414</c:v>
                </c:pt>
                <c:pt idx="914">
                  <c:v>415</c:v>
                </c:pt>
                <c:pt idx="915">
                  <c:v>416</c:v>
                </c:pt>
                <c:pt idx="916">
                  <c:v>416</c:v>
                </c:pt>
                <c:pt idx="917">
                  <c:v>416</c:v>
                </c:pt>
                <c:pt idx="918">
                  <c:v>416</c:v>
                </c:pt>
                <c:pt idx="919">
                  <c:v>416</c:v>
                </c:pt>
                <c:pt idx="920">
                  <c:v>416</c:v>
                </c:pt>
                <c:pt idx="921">
                  <c:v>416</c:v>
                </c:pt>
                <c:pt idx="922">
                  <c:v>416</c:v>
                </c:pt>
                <c:pt idx="923">
                  <c:v>416</c:v>
                </c:pt>
                <c:pt idx="924">
                  <c:v>417</c:v>
                </c:pt>
                <c:pt idx="925">
                  <c:v>417</c:v>
                </c:pt>
                <c:pt idx="926">
                  <c:v>418</c:v>
                </c:pt>
                <c:pt idx="927">
                  <c:v>418</c:v>
                </c:pt>
                <c:pt idx="928">
                  <c:v>418</c:v>
                </c:pt>
                <c:pt idx="929">
                  <c:v>418</c:v>
                </c:pt>
                <c:pt idx="930">
                  <c:v>418</c:v>
                </c:pt>
                <c:pt idx="931">
                  <c:v>418</c:v>
                </c:pt>
                <c:pt idx="932">
                  <c:v>418</c:v>
                </c:pt>
                <c:pt idx="933">
                  <c:v>419</c:v>
                </c:pt>
                <c:pt idx="934">
                  <c:v>419</c:v>
                </c:pt>
                <c:pt idx="935">
                  <c:v>419</c:v>
                </c:pt>
                <c:pt idx="936">
                  <c:v>420</c:v>
                </c:pt>
                <c:pt idx="937">
                  <c:v>421</c:v>
                </c:pt>
                <c:pt idx="938">
                  <c:v>421</c:v>
                </c:pt>
                <c:pt idx="939">
                  <c:v>422</c:v>
                </c:pt>
                <c:pt idx="940">
                  <c:v>423</c:v>
                </c:pt>
                <c:pt idx="941">
                  <c:v>424</c:v>
                </c:pt>
                <c:pt idx="942">
                  <c:v>424</c:v>
                </c:pt>
                <c:pt idx="943">
                  <c:v>424</c:v>
                </c:pt>
                <c:pt idx="944">
                  <c:v>425</c:v>
                </c:pt>
                <c:pt idx="945">
                  <c:v>425</c:v>
                </c:pt>
                <c:pt idx="946">
                  <c:v>425</c:v>
                </c:pt>
                <c:pt idx="947">
                  <c:v>425</c:v>
                </c:pt>
                <c:pt idx="948">
                  <c:v>426</c:v>
                </c:pt>
                <c:pt idx="949">
                  <c:v>426</c:v>
                </c:pt>
                <c:pt idx="950">
                  <c:v>427</c:v>
                </c:pt>
                <c:pt idx="951">
                  <c:v>427</c:v>
                </c:pt>
                <c:pt idx="952">
                  <c:v>427</c:v>
                </c:pt>
                <c:pt idx="953">
                  <c:v>427</c:v>
                </c:pt>
                <c:pt idx="954">
                  <c:v>427</c:v>
                </c:pt>
                <c:pt idx="955">
                  <c:v>428</c:v>
                </c:pt>
                <c:pt idx="956">
                  <c:v>428</c:v>
                </c:pt>
                <c:pt idx="957">
                  <c:v>429</c:v>
                </c:pt>
                <c:pt idx="958">
                  <c:v>429</c:v>
                </c:pt>
                <c:pt idx="959">
                  <c:v>429</c:v>
                </c:pt>
                <c:pt idx="960">
                  <c:v>429</c:v>
                </c:pt>
                <c:pt idx="961">
                  <c:v>429</c:v>
                </c:pt>
                <c:pt idx="962">
                  <c:v>430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5D1-EF45-8F47-784D10E054B2}"/>
            </c:ext>
          </c:extLst>
        </c:ser>
        <c:ser>
          <c:idx val="2"/>
          <c:order val="2"/>
          <c:tx>
            <c:strRef>
              <c:f>Temp!$D$1</c:f>
              <c:strCache>
                <c:ptCount val="1"/>
                <c:pt idx="0">
                  <c:v>GE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cat>
            <c:numRef>
              <c:f>Temp!$A$2:$A$964</c:f>
              <c:numCache>
                <c:formatCode>General</c:formatCode>
                <c:ptCount val="96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</c:numCache>
            </c:numRef>
          </c:cat>
          <c:val>
            <c:numRef>
              <c:f>Temp!$D$2:$D$964</c:f>
              <c:numCache>
                <c:formatCode>General</c:formatCode>
                <c:ptCount val="96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3</c:v>
                </c:pt>
                <c:pt idx="24">
                  <c:v>4</c:v>
                </c:pt>
                <c:pt idx="25">
                  <c:v>5</c:v>
                </c:pt>
                <c:pt idx="26">
                  <c:v>6</c:v>
                </c:pt>
                <c:pt idx="27">
                  <c:v>6</c:v>
                </c:pt>
                <c:pt idx="28">
                  <c:v>7</c:v>
                </c:pt>
                <c:pt idx="29">
                  <c:v>7</c:v>
                </c:pt>
                <c:pt idx="30">
                  <c:v>7</c:v>
                </c:pt>
                <c:pt idx="31">
                  <c:v>7</c:v>
                </c:pt>
                <c:pt idx="32">
                  <c:v>7</c:v>
                </c:pt>
                <c:pt idx="33">
                  <c:v>8</c:v>
                </c:pt>
                <c:pt idx="34">
                  <c:v>9</c:v>
                </c:pt>
                <c:pt idx="35">
                  <c:v>10</c:v>
                </c:pt>
                <c:pt idx="36">
                  <c:v>11</c:v>
                </c:pt>
                <c:pt idx="37">
                  <c:v>11</c:v>
                </c:pt>
                <c:pt idx="38">
                  <c:v>11</c:v>
                </c:pt>
                <c:pt idx="39">
                  <c:v>12</c:v>
                </c:pt>
                <c:pt idx="40">
                  <c:v>12</c:v>
                </c:pt>
                <c:pt idx="41">
                  <c:v>12</c:v>
                </c:pt>
                <c:pt idx="42">
                  <c:v>12</c:v>
                </c:pt>
                <c:pt idx="43">
                  <c:v>12</c:v>
                </c:pt>
                <c:pt idx="44">
                  <c:v>12</c:v>
                </c:pt>
                <c:pt idx="45">
                  <c:v>12</c:v>
                </c:pt>
                <c:pt idx="46">
                  <c:v>12</c:v>
                </c:pt>
                <c:pt idx="47">
                  <c:v>12</c:v>
                </c:pt>
                <c:pt idx="48">
                  <c:v>13</c:v>
                </c:pt>
                <c:pt idx="49">
                  <c:v>13</c:v>
                </c:pt>
                <c:pt idx="50">
                  <c:v>13</c:v>
                </c:pt>
                <c:pt idx="51">
                  <c:v>13</c:v>
                </c:pt>
                <c:pt idx="52">
                  <c:v>13</c:v>
                </c:pt>
                <c:pt idx="53">
                  <c:v>13</c:v>
                </c:pt>
                <c:pt idx="54">
                  <c:v>13</c:v>
                </c:pt>
                <c:pt idx="55">
                  <c:v>13</c:v>
                </c:pt>
                <c:pt idx="56">
                  <c:v>14</c:v>
                </c:pt>
                <c:pt idx="57">
                  <c:v>15</c:v>
                </c:pt>
                <c:pt idx="58">
                  <c:v>15</c:v>
                </c:pt>
                <c:pt idx="59">
                  <c:v>15</c:v>
                </c:pt>
                <c:pt idx="60">
                  <c:v>15</c:v>
                </c:pt>
                <c:pt idx="61">
                  <c:v>16</c:v>
                </c:pt>
                <c:pt idx="62">
                  <c:v>16</c:v>
                </c:pt>
                <c:pt idx="63">
                  <c:v>17</c:v>
                </c:pt>
                <c:pt idx="64">
                  <c:v>17</c:v>
                </c:pt>
                <c:pt idx="65">
                  <c:v>17</c:v>
                </c:pt>
                <c:pt idx="66">
                  <c:v>17</c:v>
                </c:pt>
                <c:pt idx="67">
                  <c:v>18</c:v>
                </c:pt>
                <c:pt idx="68">
                  <c:v>19</c:v>
                </c:pt>
                <c:pt idx="69">
                  <c:v>19</c:v>
                </c:pt>
                <c:pt idx="70">
                  <c:v>19</c:v>
                </c:pt>
                <c:pt idx="71">
                  <c:v>19</c:v>
                </c:pt>
                <c:pt idx="72">
                  <c:v>20</c:v>
                </c:pt>
                <c:pt idx="73">
                  <c:v>20</c:v>
                </c:pt>
                <c:pt idx="74">
                  <c:v>20</c:v>
                </c:pt>
                <c:pt idx="75">
                  <c:v>21</c:v>
                </c:pt>
                <c:pt idx="76">
                  <c:v>22</c:v>
                </c:pt>
                <c:pt idx="77">
                  <c:v>22</c:v>
                </c:pt>
                <c:pt idx="78">
                  <c:v>22</c:v>
                </c:pt>
                <c:pt idx="79">
                  <c:v>22</c:v>
                </c:pt>
                <c:pt idx="80">
                  <c:v>22</c:v>
                </c:pt>
                <c:pt idx="81">
                  <c:v>22</c:v>
                </c:pt>
                <c:pt idx="82">
                  <c:v>22</c:v>
                </c:pt>
                <c:pt idx="83">
                  <c:v>22</c:v>
                </c:pt>
                <c:pt idx="84">
                  <c:v>23</c:v>
                </c:pt>
                <c:pt idx="85">
                  <c:v>24</c:v>
                </c:pt>
                <c:pt idx="86">
                  <c:v>24</c:v>
                </c:pt>
                <c:pt idx="87">
                  <c:v>24</c:v>
                </c:pt>
                <c:pt idx="88">
                  <c:v>24</c:v>
                </c:pt>
                <c:pt idx="89">
                  <c:v>25</c:v>
                </c:pt>
                <c:pt idx="90">
                  <c:v>25</c:v>
                </c:pt>
                <c:pt idx="91">
                  <c:v>26</c:v>
                </c:pt>
                <c:pt idx="92">
                  <c:v>26</c:v>
                </c:pt>
                <c:pt idx="93">
                  <c:v>26</c:v>
                </c:pt>
                <c:pt idx="94">
                  <c:v>27</c:v>
                </c:pt>
                <c:pt idx="95">
                  <c:v>28</c:v>
                </c:pt>
                <c:pt idx="96">
                  <c:v>28</c:v>
                </c:pt>
                <c:pt idx="97">
                  <c:v>29</c:v>
                </c:pt>
                <c:pt idx="98">
                  <c:v>30</c:v>
                </c:pt>
                <c:pt idx="99">
                  <c:v>30</c:v>
                </c:pt>
                <c:pt idx="100">
                  <c:v>31</c:v>
                </c:pt>
                <c:pt idx="101">
                  <c:v>32</c:v>
                </c:pt>
                <c:pt idx="102">
                  <c:v>32</c:v>
                </c:pt>
                <c:pt idx="103">
                  <c:v>32</c:v>
                </c:pt>
                <c:pt idx="104">
                  <c:v>33</c:v>
                </c:pt>
                <c:pt idx="105">
                  <c:v>34</c:v>
                </c:pt>
                <c:pt idx="106">
                  <c:v>34</c:v>
                </c:pt>
                <c:pt idx="107">
                  <c:v>35</c:v>
                </c:pt>
                <c:pt idx="108">
                  <c:v>35</c:v>
                </c:pt>
                <c:pt idx="109">
                  <c:v>36</c:v>
                </c:pt>
                <c:pt idx="110">
                  <c:v>36</c:v>
                </c:pt>
                <c:pt idx="111">
                  <c:v>36</c:v>
                </c:pt>
                <c:pt idx="112">
                  <c:v>36</c:v>
                </c:pt>
                <c:pt idx="113">
                  <c:v>36</c:v>
                </c:pt>
                <c:pt idx="114">
                  <c:v>37</c:v>
                </c:pt>
                <c:pt idx="115">
                  <c:v>38</c:v>
                </c:pt>
                <c:pt idx="116">
                  <c:v>39</c:v>
                </c:pt>
                <c:pt idx="117">
                  <c:v>40</c:v>
                </c:pt>
                <c:pt idx="118">
                  <c:v>40</c:v>
                </c:pt>
                <c:pt idx="119">
                  <c:v>40</c:v>
                </c:pt>
                <c:pt idx="120">
                  <c:v>40</c:v>
                </c:pt>
                <c:pt idx="121">
                  <c:v>41</c:v>
                </c:pt>
                <c:pt idx="122">
                  <c:v>42</c:v>
                </c:pt>
                <c:pt idx="123">
                  <c:v>42</c:v>
                </c:pt>
                <c:pt idx="124">
                  <c:v>43</c:v>
                </c:pt>
                <c:pt idx="125">
                  <c:v>43</c:v>
                </c:pt>
                <c:pt idx="126">
                  <c:v>44</c:v>
                </c:pt>
                <c:pt idx="127">
                  <c:v>44</c:v>
                </c:pt>
                <c:pt idx="128">
                  <c:v>44</c:v>
                </c:pt>
                <c:pt idx="129">
                  <c:v>44</c:v>
                </c:pt>
                <c:pt idx="130">
                  <c:v>44</c:v>
                </c:pt>
                <c:pt idx="131">
                  <c:v>45</c:v>
                </c:pt>
                <c:pt idx="132">
                  <c:v>45</c:v>
                </c:pt>
                <c:pt idx="133">
                  <c:v>45</c:v>
                </c:pt>
                <c:pt idx="134">
                  <c:v>46</c:v>
                </c:pt>
                <c:pt idx="135">
                  <c:v>47</c:v>
                </c:pt>
                <c:pt idx="136">
                  <c:v>47</c:v>
                </c:pt>
                <c:pt idx="137">
                  <c:v>47</c:v>
                </c:pt>
                <c:pt idx="138">
                  <c:v>47</c:v>
                </c:pt>
                <c:pt idx="139">
                  <c:v>47</c:v>
                </c:pt>
                <c:pt idx="140">
                  <c:v>47</c:v>
                </c:pt>
                <c:pt idx="141">
                  <c:v>47</c:v>
                </c:pt>
                <c:pt idx="142">
                  <c:v>47</c:v>
                </c:pt>
                <c:pt idx="143">
                  <c:v>47</c:v>
                </c:pt>
                <c:pt idx="144">
                  <c:v>47</c:v>
                </c:pt>
                <c:pt idx="145">
                  <c:v>48</c:v>
                </c:pt>
                <c:pt idx="146">
                  <c:v>48</c:v>
                </c:pt>
                <c:pt idx="147">
                  <c:v>48</c:v>
                </c:pt>
                <c:pt idx="148">
                  <c:v>48</c:v>
                </c:pt>
                <c:pt idx="149">
                  <c:v>48</c:v>
                </c:pt>
                <c:pt idx="150">
                  <c:v>48</c:v>
                </c:pt>
                <c:pt idx="151">
                  <c:v>48</c:v>
                </c:pt>
                <c:pt idx="152">
                  <c:v>48</c:v>
                </c:pt>
                <c:pt idx="153">
                  <c:v>49</c:v>
                </c:pt>
                <c:pt idx="154">
                  <c:v>49</c:v>
                </c:pt>
                <c:pt idx="155">
                  <c:v>49</c:v>
                </c:pt>
                <c:pt idx="156">
                  <c:v>50</c:v>
                </c:pt>
                <c:pt idx="157">
                  <c:v>51</c:v>
                </c:pt>
                <c:pt idx="158">
                  <c:v>51</c:v>
                </c:pt>
                <c:pt idx="159">
                  <c:v>52</c:v>
                </c:pt>
                <c:pt idx="160">
                  <c:v>52</c:v>
                </c:pt>
                <c:pt idx="161">
                  <c:v>53</c:v>
                </c:pt>
                <c:pt idx="162">
                  <c:v>54</c:v>
                </c:pt>
                <c:pt idx="163">
                  <c:v>54</c:v>
                </c:pt>
                <c:pt idx="164">
                  <c:v>54</c:v>
                </c:pt>
                <c:pt idx="165">
                  <c:v>55</c:v>
                </c:pt>
                <c:pt idx="166">
                  <c:v>55</c:v>
                </c:pt>
                <c:pt idx="167">
                  <c:v>56</c:v>
                </c:pt>
                <c:pt idx="168">
                  <c:v>57</c:v>
                </c:pt>
                <c:pt idx="169">
                  <c:v>58</c:v>
                </c:pt>
                <c:pt idx="170">
                  <c:v>59</c:v>
                </c:pt>
                <c:pt idx="171">
                  <c:v>60</c:v>
                </c:pt>
                <c:pt idx="172">
                  <c:v>61</c:v>
                </c:pt>
                <c:pt idx="173">
                  <c:v>62</c:v>
                </c:pt>
                <c:pt idx="174">
                  <c:v>62</c:v>
                </c:pt>
                <c:pt idx="175">
                  <c:v>62</c:v>
                </c:pt>
                <c:pt idx="176">
                  <c:v>62</c:v>
                </c:pt>
                <c:pt idx="177">
                  <c:v>62</c:v>
                </c:pt>
                <c:pt idx="178">
                  <c:v>63</c:v>
                </c:pt>
                <c:pt idx="179">
                  <c:v>63</c:v>
                </c:pt>
                <c:pt idx="180">
                  <c:v>63</c:v>
                </c:pt>
                <c:pt idx="181">
                  <c:v>63</c:v>
                </c:pt>
                <c:pt idx="182">
                  <c:v>63</c:v>
                </c:pt>
                <c:pt idx="183">
                  <c:v>63</c:v>
                </c:pt>
                <c:pt idx="184">
                  <c:v>63</c:v>
                </c:pt>
                <c:pt idx="185">
                  <c:v>63</c:v>
                </c:pt>
                <c:pt idx="186">
                  <c:v>63</c:v>
                </c:pt>
                <c:pt idx="187">
                  <c:v>63</c:v>
                </c:pt>
                <c:pt idx="188">
                  <c:v>63</c:v>
                </c:pt>
                <c:pt idx="189">
                  <c:v>63</c:v>
                </c:pt>
                <c:pt idx="190">
                  <c:v>64</c:v>
                </c:pt>
                <c:pt idx="191">
                  <c:v>65</c:v>
                </c:pt>
                <c:pt idx="192">
                  <c:v>66</c:v>
                </c:pt>
                <c:pt idx="193">
                  <c:v>66</c:v>
                </c:pt>
                <c:pt idx="194">
                  <c:v>66</c:v>
                </c:pt>
                <c:pt idx="195">
                  <c:v>67</c:v>
                </c:pt>
                <c:pt idx="196">
                  <c:v>68</c:v>
                </c:pt>
                <c:pt idx="197">
                  <c:v>69</c:v>
                </c:pt>
                <c:pt idx="198">
                  <c:v>69</c:v>
                </c:pt>
                <c:pt idx="199">
                  <c:v>70</c:v>
                </c:pt>
                <c:pt idx="200">
                  <c:v>70</c:v>
                </c:pt>
                <c:pt idx="201">
                  <c:v>70</c:v>
                </c:pt>
                <c:pt idx="202">
                  <c:v>70</c:v>
                </c:pt>
                <c:pt idx="203">
                  <c:v>70</c:v>
                </c:pt>
                <c:pt idx="204">
                  <c:v>70</c:v>
                </c:pt>
                <c:pt idx="205">
                  <c:v>70</c:v>
                </c:pt>
                <c:pt idx="206">
                  <c:v>70</c:v>
                </c:pt>
                <c:pt idx="207">
                  <c:v>70</c:v>
                </c:pt>
                <c:pt idx="208">
                  <c:v>70</c:v>
                </c:pt>
                <c:pt idx="209">
                  <c:v>71</c:v>
                </c:pt>
                <c:pt idx="210">
                  <c:v>72</c:v>
                </c:pt>
                <c:pt idx="211">
                  <c:v>72</c:v>
                </c:pt>
                <c:pt idx="212">
                  <c:v>72</c:v>
                </c:pt>
                <c:pt idx="213">
                  <c:v>72</c:v>
                </c:pt>
                <c:pt idx="214">
                  <c:v>72</c:v>
                </c:pt>
                <c:pt idx="215">
                  <c:v>72</c:v>
                </c:pt>
                <c:pt idx="216">
                  <c:v>72</c:v>
                </c:pt>
                <c:pt idx="217">
                  <c:v>72</c:v>
                </c:pt>
                <c:pt idx="218">
                  <c:v>72</c:v>
                </c:pt>
                <c:pt idx="219">
                  <c:v>72</c:v>
                </c:pt>
                <c:pt idx="220">
                  <c:v>72</c:v>
                </c:pt>
                <c:pt idx="221">
                  <c:v>72</c:v>
                </c:pt>
                <c:pt idx="222">
                  <c:v>72</c:v>
                </c:pt>
                <c:pt idx="223">
                  <c:v>72</c:v>
                </c:pt>
                <c:pt idx="224">
                  <c:v>72</c:v>
                </c:pt>
                <c:pt idx="225">
                  <c:v>72</c:v>
                </c:pt>
                <c:pt idx="226">
                  <c:v>72</c:v>
                </c:pt>
                <c:pt idx="227">
                  <c:v>72</c:v>
                </c:pt>
                <c:pt idx="228">
                  <c:v>72</c:v>
                </c:pt>
                <c:pt idx="229">
                  <c:v>72</c:v>
                </c:pt>
                <c:pt idx="230">
                  <c:v>72</c:v>
                </c:pt>
                <c:pt idx="231">
                  <c:v>72</c:v>
                </c:pt>
                <c:pt idx="232">
                  <c:v>72</c:v>
                </c:pt>
                <c:pt idx="233">
                  <c:v>72</c:v>
                </c:pt>
                <c:pt idx="234">
                  <c:v>72</c:v>
                </c:pt>
                <c:pt idx="235">
                  <c:v>72</c:v>
                </c:pt>
                <c:pt idx="236">
                  <c:v>72</c:v>
                </c:pt>
                <c:pt idx="237">
                  <c:v>72</c:v>
                </c:pt>
                <c:pt idx="238">
                  <c:v>72</c:v>
                </c:pt>
                <c:pt idx="239">
                  <c:v>72</c:v>
                </c:pt>
                <c:pt idx="240">
                  <c:v>73</c:v>
                </c:pt>
                <c:pt idx="241">
                  <c:v>73</c:v>
                </c:pt>
                <c:pt idx="242">
                  <c:v>73</c:v>
                </c:pt>
                <c:pt idx="243">
                  <c:v>73</c:v>
                </c:pt>
                <c:pt idx="244">
                  <c:v>74</c:v>
                </c:pt>
                <c:pt idx="245">
                  <c:v>74</c:v>
                </c:pt>
                <c:pt idx="246">
                  <c:v>75</c:v>
                </c:pt>
                <c:pt idx="247">
                  <c:v>75</c:v>
                </c:pt>
                <c:pt idx="248">
                  <c:v>75</c:v>
                </c:pt>
                <c:pt idx="249">
                  <c:v>75</c:v>
                </c:pt>
                <c:pt idx="250">
                  <c:v>75</c:v>
                </c:pt>
                <c:pt idx="251">
                  <c:v>75</c:v>
                </c:pt>
                <c:pt idx="252">
                  <c:v>76</c:v>
                </c:pt>
                <c:pt idx="253">
                  <c:v>76</c:v>
                </c:pt>
                <c:pt idx="254">
                  <c:v>76</c:v>
                </c:pt>
                <c:pt idx="255">
                  <c:v>77</c:v>
                </c:pt>
                <c:pt idx="256">
                  <c:v>78</c:v>
                </c:pt>
                <c:pt idx="257">
                  <c:v>78</c:v>
                </c:pt>
                <c:pt idx="258">
                  <c:v>78</c:v>
                </c:pt>
                <c:pt idx="259">
                  <c:v>79</c:v>
                </c:pt>
                <c:pt idx="260">
                  <c:v>80</c:v>
                </c:pt>
                <c:pt idx="261">
                  <c:v>81</c:v>
                </c:pt>
                <c:pt idx="262">
                  <c:v>82</c:v>
                </c:pt>
                <c:pt idx="263">
                  <c:v>82</c:v>
                </c:pt>
                <c:pt idx="264">
                  <c:v>82</c:v>
                </c:pt>
                <c:pt idx="265">
                  <c:v>83</c:v>
                </c:pt>
                <c:pt idx="266">
                  <c:v>83</c:v>
                </c:pt>
                <c:pt idx="267">
                  <c:v>83</c:v>
                </c:pt>
                <c:pt idx="268">
                  <c:v>83</c:v>
                </c:pt>
                <c:pt idx="269">
                  <c:v>83</c:v>
                </c:pt>
                <c:pt idx="270">
                  <c:v>83</c:v>
                </c:pt>
                <c:pt idx="271">
                  <c:v>83</c:v>
                </c:pt>
                <c:pt idx="272">
                  <c:v>83</c:v>
                </c:pt>
                <c:pt idx="273">
                  <c:v>83</c:v>
                </c:pt>
                <c:pt idx="274">
                  <c:v>83</c:v>
                </c:pt>
                <c:pt idx="275">
                  <c:v>83</c:v>
                </c:pt>
                <c:pt idx="276">
                  <c:v>83</c:v>
                </c:pt>
                <c:pt idx="277">
                  <c:v>83</c:v>
                </c:pt>
                <c:pt idx="278">
                  <c:v>83</c:v>
                </c:pt>
                <c:pt idx="279">
                  <c:v>83</c:v>
                </c:pt>
                <c:pt idx="280">
                  <c:v>83</c:v>
                </c:pt>
                <c:pt idx="281">
                  <c:v>83</c:v>
                </c:pt>
                <c:pt idx="282">
                  <c:v>83</c:v>
                </c:pt>
                <c:pt idx="283">
                  <c:v>83</c:v>
                </c:pt>
                <c:pt idx="284">
                  <c:v>83</c:v>
                </c:pt>
                <c:pt idx="285">
                  <c:v>83</c:v>
                </c:pt>
                <c:pt idx="286">
                  <c:v>83</c:v>
                </c:pt>
                <c:pt idx="287">
                  <c:v>83</c:v>
                </c:pt>
                <c:pt idx="288">
                  <c:v>83</c:v>
                </c:pt>
                <c:pt idx="289">
                  <c:v>84</c:v>
                </c:pt>
                <c:pt idx="290">
                  <c:v>84</c:v>
                </c:pt>
                <c:pt idx="291">
                  <c:v>84</c:v>
                </c:pt>
                <c:pt idx="292">
                  <c:v>84</c:v>
                </c:pt>
                <c:pt idx="293">
                  <c:v>84</c:v>
                </c:pt>
                <c:pt idx="294">
                  <c:v>85</c:v>
                </c:pt>
                <c:pt idx="295">
                  <c:v>85</c:v>
                </c:pt>
                <c:pt idx="296">
                  <c:v>86</c:v>
                </c:pt>
                <c:pt idx="297">
                  <c:v>86</c:v>
                </c:pt>
                <c:pt idx="298">
                  <c:v>86</c:v>
                </c:pt>
                <c:pt idx="299">
                  <c:v>87</c:v>
                </c:pt>
                <c:pt idx="300">
                  <c:v>87</c:v>
                </c:pt>
                <c:pt idx="301">
                  <c:v>87</c:v>
                </c:pt>
                <c:pt idx="302">
                  <c:v>87</c:v>
                </c:pt>
                <c:pt idx="303">
                  <c:v>87</c:v>
                </c:pt>
                <c:pt idx="304">
                  <c:v>87</c:v>
                </c:pt>
                <c:pt idx="305">
                  <c:v>88</c:v>
                </c:pt>
                <c:pt idx="306">
                  <c:v>88</c:v>
                </c:pt>
                <c:pt idx="307">
                  <c:v>89</c:v>
                </c:pt>
                <c:pt idx="308">
                  <c:v>90</c:v>
                </c:pt>
                <c:pt idx="309">
                  <c:v>91</c:v>
                </c:pt>
                <c:pt idx="310">
                  <c:v>92</c:v>
                </c:pt>
                <c:pt idx="311">
                  <c:v>92</c:v>
                </c:pt>
                <c:pt idx="312">
                  <c:v>92</c:v>
                </c:pt>
                <c:pt idx="313">
                  <c:v>92</c:v>
                </c:pt>
                <c:pt idx="314">
                  <c:v>92</c:v>
                </c:pt>
                <c:pt idx="315">
                  <c:v>92</c:v>
                </c:pt>
                <c:pt idx="316">
                  <c:v>92</c:v>
                </c:pt>
                <c:pt idx="317">
                  <c:v>92</c:v>
                </c:pt>
                <c:pt idx="318">
                  <c:v>93</c:v>
                </c:pt>
                <c:pt idx="319">
                  <c:v>93</c:v>
                </c:pt>
                <c:pt idx="320">
                  <c:v>93</c:v>
                </c:pt>
                <c:pt idx="321">
                  <c:v>93</c:v>
                </c:pt>
                <c:pt idx="322">
                  <c:v>93</c:v>
                </c:pt>
                <c:pt idx="323">
                  <c:v>94</c:v>
                </c:pt>
                <c:pt idx="324">
                  <c:v>94</c:v>
                </c:pt>
                <c:pt idx="325">
                  <c:v>95</c:v>
                </c:pt>
                <c:pt idx="326">
                  <c:v>95</c:v>
                </c:pt>
                <c:pt idx="327">
                  <c:v>95</c:v>
                </c:pt>
                <c:pt idx="328">
                  <c:v>96</c:v>
                </c:pt>
                <c:pt idx="329">
                  <c:v>97</c:v>
                </c:pt>
                <c:pt idx="330">
                  <c:v>97</c:v>
                </c:pt>
                <c:pt idx="331">
                  <c:v>97</c:v>
                </c:pt>
                <c:pt idx="332">
                  <c:v>97</c:v>
                </c:pt>
                <c:pt idx="333">
                  <c:v>97</c:v>
                </c:pt>
                <c:pt idx="334">
                  <c:v>97</c:v>
                </c:pt>
                <c:pt idx="335">
                  <c:v>98</c:v>
                </c:pt>
                <c:pt idx="336">
                  <c:v>99</c:v>
                </c:pt>
                <c:pt idx="337">
                  <c:v>100</c:v>
                </c:pt>
                <c:pt idx="338">
                  <c:v>100</c:v>
                </c:pt>
                <c:pt idx="339">
                  <c:v>100</c:v>
                </c:pt>
                <c:pt idx="340">
                  <c:v>100</c:v>
                </c:pt>
                <c:pt idx="341">
                  <c:v>100</c:v>
                </c:pt>
                <c:pt idx="342">
                  <c:v>100</c:v>
                </c:pt>
                <c:pt idx="343">
                  <c:v>100</c:v>
                </c:pt>
                <c:pt idx="344">
                  <c:v>100</c:v>
                </c:pt>
                <c:pt idx="345">
                  <c:v>100</c:v>
                </c:pt>
                <c:pt idx="346">
                  <c:v>101</c:v>
                </c:pt>
                <c:pt idx="347">
                  <c:v>101</c:v>
                </c:pt>
                <c:pt idx="348">
                  <c:v>101</c:v>
                </c:pt>
                <c:pt idx="349">
                  <c:v>102</c:v>
                </c:pt>
                <c:pt idx="350">
                  <c:v>102</c:v>
                </c:pt>
                <c:pt idx="351">
                  <c:v>102</c:v>
                </c:pt>
                <c:pt idx="352">
                  <c:v>102</c:v>
                </c:pt>
                <c:pt idx="353">
                  <c:v>102</c:v>
                </c:pt>
                <c:pt idx="354">
                  <c:v>102</c:v>
                </c:pt>
                <c:pt idx="355">
                  <c:v>102</c:v>
                </c:pt>
                <c:pt idx="356">
                  <c:v>102</c:v>
                </c:pt>
                <c:pt idx="357">
                  <c:v>102</c:v>
                </c:pt>
                <c:pt idx="358">
                  <c:v>102</c:v>
                </c:pt>
                <c:pt idx="359">
                  <c:v>102</c:v>
                </c:pt>
                <c:pt idx="360">
                  <c:v>102</c:v>
                </c:pt>
                <c:pt idx="361">
                  <c:v>102</c:v>
                </c:pt>
                <c:pt idx="362">
                  <c:v>102</c:v>
                </c:pt>
                <c:pt idx="363">
                  <c:v>103</c:v>
                </c:pt>
                <c:pt idx="364">
                  <c:v>104</c:v>
                </c:pt>
                <c:pt idx="365">
                  <c:v>104</c:v>
                </c:pt>
                <c:pt idx="366">
                  <c:v>104</c:v>
                </c:pt>
                <c:pt idx="367">
                  <c:v>104</c:v>
                </c:pt>
                <c:pt idx="368">
                  <c:v>105</c:v>
                </c:pt>
                <c:pt idx="369">
                  <c:v>105</c:v>
                </c:pt>
                <c:pt idx="370">
                  <c:v>106</c:v>
                </c:pt>
                <c:pt idx="371">
                  <c:v>106</c:v>
                </c:pt>
                <c:pt idx="372">
                  <c:v>106</c:v>
                </c:pt>
                <c:pt idx="373">
                  <c:v>106</c:v>
                </c:pt>
                <c:pt idx="374">
                  <c:v>106</c:v>
                </c:pt>
                <c:pt idx="375">
                  <c:v>107</c:v>
                </c:pt>
                <c:pt idx="376">
                  <c:v>107</c:v>
                </c:pt>
                <c:pt idx="377">
                  <c:v>107</c:v>
                </c:pt>
                <c:pt idx="378">
                  <c:v>107</c:v>
                </c:pt>
                <c:pt idx="379">
                  <c:v>107</c:v>
                </c:pt>
                <c:pt idx="380">
                  <c:v>107</c:v>
                </c:pt>
                <c:pt idx="381">
                  <c:v>108</c:v>
                </c:pt>
                <c:pt idx="382">
                  <c:v>108</c:v>
                </c:pt>
                <c:pt idx="383">
                  <c:v>109</c:v>
                </c:pt>
                <c:pt idx="384">
                  <c:v>109</c:v>
                </c:pt>
                <c:pt idx="385">
                  <c:v>109</c:v>
                </c:pt>
                <c:pt idx="386">
                  <c:v>109</c:v>
                </c:pt>
                <c:pt idx="387">
                  <c:v>109</c:v>
                </c:pt>
                <c:pt idx="388">
                  <c:v>109</c:v>
                </c:pt>
                <c:pt idx="389">
                  <c:v>109</c:v>
                </c:pt>
                <c:pt idx="390">
                  <c:v>109</c:v>
                </c:pt>
                <c:pt idx="391">
                  <c:v>109</c:v>
                </c:pt>
                <c:pt idx="392">
                  <c:v>109</c:v>
                </c:pt>
                <c:pt idx="393">
                  <c:v>109</c:v>
                </c:pt>
                <c:pt idx="394">
                  <c:v>110</c:v>
                </c:pt>
                <c:pt idx="395">
                  <c:v>110</c:v>
                </c:pt>
                <c:pt idx="396">
                  <c:v>110</c:v>
                </c:pt>
                <c:pt idx="397">
                  <c:v>110</c:v>
                </c:pt>
                <c:pt idx="398">
                  <c:v>110</c:v>
                </c:pt>
                <c:pt idx="399">
                  <c:v>110</c:v>
                </c:pt>
                <c:pt idx="400">
                  <c:v>110</c:v>
                </c:pt>
                <c:pt idx="401">
                  <c:v>110</c:v>
                </c:pt>
                <c:pt idx="402">
                  <c:v>110</c:v>
                </c:pt>
                <c:pt idx="403">
                  <c:v>110</c:v>
                </c:pt>
                <c:pt idx="404">
                  <c:v>110</c:v>
                </c:pt>
                <c:pt idx="405">
                  <c:v>110</c:v>
                </c:pt>
                <c:pt idx="406">
                  <c:v>110</c:v>
                </c:pt>
                <c:pt idx="407">
                  <c:v>110</c:v>
                </c:pt>
                <c:pt idx="408">
                  <c:v>110</c:v>
                </c:pt>
                <c:pt idx="409">
                  <c:v>111</c:v>
                </c:pt>
                <c:pt idx="410">
                  <c:v>111</c:v>
                </c:pt>
                <c:pt idx="411">
                  <c:v>111</c:v>
                </c:pt>
                <c:pt idx="412">
                  <c:v>111</c:v>
                </c:pt>
                <c:pt idx="413">
                  <c:v>111</c:v>
                </c:pt>
                <c:pt idx="414">
                  <c:v>111</c:v>
                </c:pt>
                <c:pt idx="415">
                  <c:v>111</c:v>
                </c:pt>
                <c:pt idx="416">
                  <c:v>112</c:v>
                </c:pt>
                <c:pt idx="417">
                  <c:v>112</c:v>
                </c:pt>
                <c:pt idx="418">
                  <c:v>112</c:v>
                </c:pt>
                <c:pt idx="419">
                  <c:v>112</c:v>
                </c:pt>
                <c:pt idx="420">
                  <c:v>113</c:v>
                </c:pt>
                <c:pt idx="421">
                  <c:v>113</c:v>
                </c:pt>
                <c:pt idx="422">
                  <c:v>113</c:v>
                </c:pt>
                <c:pt idx="423">
                  <c:v>113</c:v>
                </c:pt>
                <c:pt idx="424">
                  <c:v>114</c:v>
                </c:pt>
                <c:pt idx="425">
                  <c:v>114</c:v>
                </c:pt>
                <c:pt idx="426">
                  <c:v>114</c:v>
                </c:pt>
                <c:pt idx="427">
                  <c:v>114</c:v>
                </c:pt>
                <c:pt idx="428">
                  <c:v>114</c:v>
                </c:pt>
                <c:pt idx="429">
                  <c:v>114</c:v>
                </c:pt>
                <c:pt idx="430">
                  <c:v>114</c:v>
                </c:pt>
                <c:pt idx="431">
                  <c:v>115</c:v>
                </c:pt>
                <c:pt idx="432">
                  <c:v>116</c:v>
                </c:pt>
                <c:pt idx="433">
                  <c:v>116</c:v>
                </c:pt>
                <c:pt idx="434">
                  <c:v>116</c:v>
                </c:pt>
                <c:pt idx="435">
                  <c:v>116</c:v>
                </c:pt>
                <c:pt idx="436">
                  <c:v>116</c:v>
                </c:pt>
                <c:pt idx="437">
                  <c:v>116</c:v>
                </c:pt>
                <c:pt idx="438">
                  <c:v>116</c:v>
                </c:pt>
                <c:pt idx="439">
                  <c:v>116</c:v>
                </c:pt>
                <c:pt idx="440">
                  <c:v>116</c:v>
                </c:pt>
                <c:pt idx="441">
                  <c:v>116</c:v>
                </c:pt>
                <c:pt idx="442">
                  <c:v>116</c:v>
                </c:pt>
                <c:pt idx="443">
                  <c:v>116</c:v>
                </c:pt>
                <c:pt idx="444">
                  <c:v>116</c:v>
                </c:pt>
                <c:pt idx="445">
                  <c:v>117</c:v>
                </c:pt>
                <c:pt idx="446">
                  <c:v>118</c:v>
                </c:pt>
                <c:pt idx="447">
                  <c:v>119</c:v>
                </c:pt>
                <c:pt idx="448">
                  <c:v>120</c:v>
                </c:pt>
                <c:pt idx="449">
                  <c:v>121</c:v>
                </c:pt>
                <c:pt idx="450">
                  <c:v>122</c:v>
                </c:pt>
                <c:pt idx="451">
                  <c:v>122</c:v>
                </c:pt>
                <c:pt idx="452">
                  <c:v>123</c:v>
                </c:pt>
                <c:pt idx="453">
                  <c:v>124</c:v>
                </c:pt>
                <c:pt idx="454">
                  <c:v>125</c:v>
                </c:pt>
                <c:pt idx="455">
                  <c:v>126</c:v>
                </c:pt>
                <c:pt idx="456">
                  <c:v>127</c:v>
                </c:pt>
                <c:pt idx="457">
                  <c:v>128</c:v>
                </c:pt>
                <c:pt idx="458">
                  <c:v>128</c:v>
                </c:pt>
                <c:pt idx="459">
                  <c:v>128</c:v>
                </c:pt>
                <c:pt idx="460">
                  <c:v>128</c:v>
                </c:pt>
                <c:pt idx="461">
                  <c:v>128</c:v>
                </c:pt>
                <c:pt idx="462">
                  <c:v>128</c:v>
                </c:pt>
                <c:pt idx="463">
                  <c:v>128</c:v>
                </c:pt>
                <c:pt idx="464">
                  <c:v>128</c:v>
                </c:pt>
                <c:pt idx="465">
                  <c:v>128</c:v>
                </c:pt>
                <c:pt idx="466">
                  <c:v>128</c:v>
                </c:pt>
                <c:pt idx="467">
                  <c:v>128</c:v>
                </c:pt>
                <c:pt idx="468">
                  <c:v>128</c:v>
                </c:pt>
                <c:pt idx="469">
                  <c:v>128</c:v>
                </c:pt>
                <c:pt idx="470">
                  <c:v>128</c:v>
                </c:pt>
                <c:pt idx="471">
                  <c:v>128</c:v>
                </c:pt>
                <c:pt idx="472">
                  <c:v>128</c:v>
                </c:pt>
                <c:pt idx="473">
                  <c:v>128</c:v>
                </c:pt>
                <c:pt idx="474">
                  <c:v>128</c:v>
                </c:pt>
                <c:pt idx="475">
                  <c:v>128</c:v>
                </c:pt>
                <c:pt idx="476">
                  <c:v>128</c:v>
                </c:pt>
                <c:pt idx="477">
                  <c:v>128</c:v>
                </c:pt>
                <c:pt idx="478">
                  <c:v>128</c:v>
                </c:pt>
                <c:pt idx="479">
                  <c:v>128</c:v>
                </c:pt>
                <c:pt idx="480">
                  <c:v>128</c:v>
                </c:pt>
                <c:pt idx="481">
                  <c:v>129</c:v>
                </c:pt>
                <c:pt idx="482">
                  <c:v>129</c:v>
                </c:pt>
                <c:pt idx="483">
                  <c:v>129</c:v>
                </c:pt>
                <c:pt idx="484">
                  <c:v>129</c:v>
                </c:pt>
                <c:pt idx="485">
                  <c:v>129</c:v>
                </c:pt>
                <c:pt idx="486">
                  <c:v>129</c:v>
                </c:pt>
                <c:pt idx="487">
                  <c:v>129</c:v>
                </c:pt>
                <c:pt idx="488">
                  <c:v>129</c:v>
                </c:pt>
                <c:pt idx="489">
                  <c:v>129</c:v>
                </c:pt>
                <c:pt idx="490">
                  <c:v>129</c:v>
                </c:pt>
                <c:pt idx="491">
                  <c:v>129</c:v>
                </c:pt>
                <c:pt idx="492">
                  <c:v>129</c:v>
                </c:pt>
                <c:pt idx="493">
                  <c:v>129</c:v>
                </c:pt>
                <c:pt idx="494">
                  <c:v>129</c:v>
                </c:pt>
                <c:pt idx="495">
                  <c:v>130</c:v>
                </c:pt>
                <c:pt idx="496">
                  <c:v>130</c:v>
                </c:pt>
                <c:pt idx="497">
                  <c:v>130</c:v>
                </c:pt>
                <c:pt idx="498">
                  <c:v>131</c:v>
                </c:pt>
                <c:pt idx="499">
                  <c:v>132</c:v>
                </c:pt>
                <c:pt idx="500">
                  <c:v>132</c:v>
                </c:pt>
                <c:pt idx="501">
                  <c:v>133</c:v>
                </c:pt>
                <c:pt idx="502">
                  <c:v>134</c:v>
                </c:pt>
                <c:pt idx="503">
                  <c:v>135</c:v>
                </c:pt>
                <c:pt idx="504">
                  <c:v>136</c:v>
                </c:pt>
                <c:pt idx="505">
                  <c:v>137</c:v>
                </c:pt>
                <c:pt idx="506">
                  <c:v>138</c:v>
                </c:pt>
                <c:pt idx="507">
                  <c:v>138</c:v>
                </c:pt>
                <c:pt idx="508">
                  <c:v>138</c:v>
                </c:pt>
                <c:pt idx="509">
                  <c:v>139</c:v>
                </c:pt>
                <c:pt idx="510">
                  <c:v>140</c:v>
                </c:pt>
                <c:pt idx="511">
                  <c:v>141</c:v>
                </c:pt>
                <c:pt idx="512">
                  <c:v>142</c:v>
                </c:pt>
                <c:pt idx="513">
                  <c:v>143</c:v>
                </c:pt>
                <c:pt idx="514">
                  <c:v>143</c:v>
                </c:pt>
                <c:pt idx="515">
                  <c:v>144</c:v>
                </c:pt>
                <c:pt idx="516">
                  <c:v>145</c:v>
                </c:pt>
                <c:pt idx="517">
                  <c:v>146</c:v>
                </c:pt>
                <c:pt idx="518">
                  <c:v>146</c:v>
                </c:pt>
                <c:pt idx="519">
                  <c:v>146</c:v>
                </c:pt>
                <c:pt idx="520">
                  <c:v>146</c:v>
                </c:pt>
                <c:pt idx="521">
                  <c:v>146</c:v>
                </c:pt>
                <c:pt idx="522">
                  <c:v>146</c:v>
                </c:pt>
                <c:pt idx="523">
                  <c:v>146</c:v>
                </c:pt>
                <c:pt idx="524">
                  <c:v>146</c:v>
                </c:pt>
                <c:pt idx="525">
                  <c:v>147</c:v>
                </c:pt>
                <c:pt idx="526">
                  <c:v>148</c:v>
                </c:pt>
                <c:pt idx="527">
                  <c:v>149</c:v>
                </c:pt>
                <c:pt idx="528">
                  <c:v>150</c:v>
                </c:pt>
                <c:pt idx="529">
                  <c:v>150</c:v>
                </c:pt>
                <c:pt idx="530">
                  <c:v>151</c:v>
                </c:pt>
                <c:pt idx="531">
                  <c:v>152</c:v>
                </c:pt>
                <c:pt idx="532">
                  <c:v>152</c:v>
                </c:pt>
                <c:pt idx="533">
                  <c:v>152</c:v>
                </c:pt>
                <c:pt idx="534">
                  <c:v>152</c:v>
                </c:pt>
                <c:pt idx="535">
                  <c:v>152</c:v>
                </c:pt>
                <c:pt idx="536">
                  <c:v>152</c:v>
                </c:pt>
                <c:pt idx="537">
                  <c:v>152</c:v>
                </c:pt>
                <c:pt idx="538">
                  <c:v>153</c:v>
                </c:pt>
                <c:pt idx="539">
                  <c:v>154</c:v>
                </c:pt>
                <c:pt idx="540">
                  <c:v>154</c:v>
                </c:pt>
                <c:pt idx="541">
                  <c:v>154</c:v>
                </c:pt>
                <c:pt idx="542">
                  <c:v>154</c:v>
                </c:pt>
                <c:pt idx="543">
                  <c:v>154</c:v>
                </c:pt>
                <c:pt idx="544">
                  <c:v>154</c:v>
                </c:pt>
                <c:pt idx="545">
                  <c:v>155</c:v>
                </c:pt>
                <c:pt idx="546">
                  <c:v>156</c:v>
                </c:pt>
                <c:pt idx="547">
                  <c:v>156</c:v>
                </c:pt>
                <c:pt idx="548">
                  <c:v>157</c:v>
                </c:pt>
                <c:pt idx="549">
                  <c:v>158</c:v>
                </c:pt>
                <c:pt idx="550">
                  <c:v>158</c:v>
                </c:pt>
                <c:pt idx="551">
                  <c:v>158</c:v>
                </c:pt>
                <c:pt idx="552">
                  <c:v>159</c:v>
                </c:pt>
                <c:pt idx="553">
                  <c:v>160</c:v>
                </c:pt>
                <c:pt idx="554">
                  <c:v>160</c:v>
                </c:pt>
                <c:pt idx="555">
                  <c:v>160</c:v>
                </c:pt>
                <c:pt idx="556">
                  <c:v>160</c:v>
                </c:pt>
                <c:pt idx="557">
                  <c:v>160</c:v>
                </c:pt>
                <c:pt idx="558">
                  <c:v>160</c:v>
                </c:pt>
                <c:pt idx="559">
                  <c:v>160</c:v>
                </c:pt>
                <c:pt idx="560">
                  <c:v>160</c:v>
                </c:pt>
                <c:pt idx="561">
                  <c:v>161</c:v>
                </c:pt>
                <c:pt idx="562">
                  <c:v>161</c:v>
                </c:pt>
                <c:pt idx="563">
                  <c:v>161</c:v>
                </c:pt>
                <c:pt idx="564">
                  <c:v>161</c:v>
                </c:pt>
                <c:pt idx="565">
                  <c:v>162</c:v>
                </c:pt>
                <c:pt idx="566">
                  <c:v>162</c:v>
                </c:pt>
                <c:pt idx="567">
                  <c:v>162</c:v>
                </c:pt>
                <c:pt idx="568">
                  <c:v>162</c:v>
                </c:pt>
                <c:pt idx="569">
                  <c:v>162</c:v>
                </c:pt>
                <c:pt idx="570">
                  <c:v>163</c:v>
                </c:pt>
                <c:pt idx="571">
                  <c:v>164</c:v>
                </c:pt>
                <c:pt idx="572">
                  <c:v>164</c:v>
                </c:pt>
                <c:pt idx="573">
                  <c:v>165</c:v>
                </c:pt>
                <c:pt idx="574">
                  <c:v>166</c:v>
                </c:pt>
                <c:pt idx="575">
                  <c:v>166</c:v>
                </c:pt>
                <c:pt idx="576">
                  <c:v>167</c:v>
                </c:pt>
                <c:pt idx="577">
                  <c:v>167</c:v>
                </c:pt>
                <c:pt idx="578">
                  <c:v>168</c:v>
                </c:pt>
                <c:pt idx="579">
                  <c:v>169</c:v>
                </c:pt>
                <c:pt idx="580">
                  <c:v>170</c:v>
                </c:pt>
                <c:pt idx="581">
                  <c:v>171</c:v>
                </c:pt>
                <c:pt idx="582">
                  <c:v>171</c:v>
                </c:pt>
                <c:pt idx="583">
                  <c:v>172</c:v>
                </c:pt>
                <c:pt idx="584">
                  <c:v>173</c:v>
                </c:pt>
                <c:pt idx="585">
                  <c:v>173</c:v>
                </c:pt>
                <c:pt idx="586">
                  <c:v>173</c:v>
                </c:pt>
                <c:pt idx="587">
                  <c:v>174</c:v>
                </c:pt>
                <c:pt idx="588">
                  <c:v>174</c:v>
                </c:pt>
                <c:pt idx="589">
                  <c:v>175</c:v>
                </c:pt>
                <c:pt idx="590">
                  <c:v>176</c:v>
                </c:pt>
                <c:pt idx="591">
                  <c:v>176</c:v>
                </c:pt>
                <c:pt idx="592">
                  <c:v>177</c:v>
                </c:pt>
                <c:pt idx="593">
                  <c:v>178</c:v>
                </c:pt>
                <c:pt idx="594">
                  <c:v>179</c:v>
                </c:pt>
                <c:pt idx="595">
                  <c:v>180</c:v>
                </c:pt>
                <c:pt idx="596">
                  <c:v>180</c:v>
                </c:pt>
                <c:pt idx="597">
                  <c:v>181</c:v>
                </c:pt>
                <c:pt idx="598">
                  <c:v>182</c:v>
                </c:pt>
                <c:pt idx="599">
                  <c:v>183</c:v>
                </c:pt>
                <c:pt idx="600">
                  <c:v>184</c:v>
                </c:pt>
                <c:pt idx="601">
                  <c:v>184</c:v>
                </c:pt>
                <c:pt idx="602">
                  <c:v>184</c:v>
                </c:pt>
                <c:pt idx="603">
                  <c:v>184</c:v>
                </c:pt>
                <c:pt idx="604">
                  <c:v>184</c:v>
                </c:pt>
                <c:pt idx="605">
                  <c:v>184</c:v>
                </c:pt>
                <c:pt idx="606">
                  <c:v>184</c:v>
                </c:pt>
                <c:pt idx="607">
                  <c:v>184</c:v>
                </c:pt>
                <c:pt idx="608">
                  <c:v>184</c:v>
                </c:pt>
                <c:pt idx="609">
                  <c:v>184</c:v>
                </c:pt>
                <c:pt idx="610">
                  <c:v>184</c:v>
                </c:pt>
                <c:pt idx="611">
                  <c:v>184</c:v>
                </c:pt>
                <c:pt idx="612">
                  <c:v>184</c:v>
                </c:pt>
                <c:pt idx="613">
                  <c:v>184</c:v>
                </c:pt>
                <c:pt idx="614">
                  <c:v>184</c:v>
                </c:pt>
                <c:pt idx="615">
                  <c:v>184</c:v>
                </c:pt>
                <c:pt idx="616">
                  <c:v>185</c:v>
                </c:pt>
                <c:pt idx="617">
                  <c:v>186</c:v>
                </c:pt>
                <c:pt idx="618">
                  <c:v>186</c:v>
                </c:pt>
                <c:pt idx="619">
                  <c:v>186</c:v>
                </c:pt>
                <c:pt idx="620">
                  <c:v>186</c:v>
                </c:pt>
                <c:pt idx="621">
                  <c:v>186</c:v>
                </c:pt>
                <c:pt idx="622">
                  <c:v>186</c:v>
                </c:pt>
                <c:pt idx="623">
                  <c:v>186</c:v>
                </c:pt>
                <c:pt idx="624">
                  <c:v>187</c:v>
                </c:pt>
                <c:pt idx="625">
                  <c:v>187</c:v>
                </c:pt>
                <c:pt idx="626">
                  <c:v>187</c:v>
                </c:pt>
                <c:pt idx="627">
                  <c:v>188</c:v>
                </c:pt>
                <c:pt idx="628">
                  <c:v>188</c:v>
                </c:pt>
                <c:pt idx="629">
                  <c:v>188</c:v>
                </c:pt>
                <c:pt idx="630">
                  <c:v>189</c:v>
                </c:pt>
                <c:pt idx="631">
                  <c:v>190</c:v>
                </c:pt>
                <c:pt idx="632">
                  <c:v>190</c:v>
                </c:pt>
                <c:pt idx="633">
                  <c:v>190</c:v>
                </c:pt>
                <c:pt idx="634">
                  <c:v>190</c:v>
                </c:pt>
                <c:pt idx="635">
                  <c:v>190</c:v>
                </c:pt>
                <c:pt idx="636">
                  <c:v>191</c:v>
                </c:pt>
                <c:pt idx="637">
                  <c:v>192</c:v>
                </c:pt>
                <c:pt idx="638">
                  <c:v>192</c:v>
                </c:pt>
                <c:pt idx="639">
                  <c:v>193</c:v>
                </c:pt>
                <c:pt idx="640">
                  <c:v>193</c:v>
                </c:pt>
                <c:pt idx="641">
                  <c:v>194</c:v>
                </c:pt>
                <c:pt idx="642">
                  <c:v>195</c:v>
                </c:pt>
                <c:pt idx="643">
                  <c:v>195</c:v>
                </c:pt>
                <c:pt idx="644">
                  <c:v>195</c:v>
                </c:pt>
                <c:pt idx="645">
                  <c:v>195</c:v>
                </c:pt>
                <c:pt idx="646">
                  <c:v>195</c:v>
                </c:pt>
                <c:pt idx="647">
                  <c:v>196</c:v>
                </c:pt>
                <c:pt idx="648">
                  <c:v>196</c:v>
                </c:pt>
                <c:pt idx="649">
                  <c:v>196</c:v>
                </c:pt>
                <c:pt idx="650">
                  <c:v>196</c:v>
                </c:pt>
                <c:pt idx="651">
                  <c:v>196</c:v>
                </c:pt>
                <c:pt idx="652">
                  <c:v>196</c:v>
                </c:pt>
                <c:pt idx="653">
                  <c:v>196</c:v>
                </c:pt>
                <c:pt idx="654">
                  <c:v>196</c:v>
                </c:pt>
                <c:pt idx="655">
                  <c:v>196</c:v>
                </c:pt>
                <c:pt idx="656">
                  <c:v>196</c:v>
                </c:pt>
                <c:pt idx="657">
                  <c:v>196</c:v>
                </c:pt>
                <c:pt idx="658">
                  <c:v>196</c:v>
                </c:pt>
                <c:pt idx="659">
                  <c:v>196</c:v>
                </c:pt>
                <c:pt idx="660">
                  <c:v>196</c:v>
                </c:pt>
                <c:pt idx="661">
                  <c:v>197</c:v>
                </c:pt>
                <c:pt idx="662">
                  <c:v>198</c:v>
                </c:pt>
                <c:pt idx="663">
                  <c:v>199</c:v>
                </c:pt>
                <c:pt idx="664">
                  <c:v>200</c:v>
                </c:pt>
                <c:pt idx="665">
                  <c:v>201</c:v>
                </c:pt>
                <c:pt idx="666">
                  <c:v>201</c:v>
                </c:pt>
                <c:pt idx="667">
                  <c:v>201</c:v>
                </c:pt>
                <c:pt idx="668">
                  <c:v>201</c:v>
                </c:pt>
                <c:pt idx="669">
                  <c:v>201</c:v>
                </c:pt>
                <c:pt idx="670">
                  <c:v>201</c:v>
                </c:pt>
                <c:pt idx="671">
                  <c:v>202</c:v>
                </c:pt>
                <c:pt idx="672">
                  <c:v>203</c:v>
                </c:pt>
                <c:pt idx="673">
                  <c:v>203</c:v>
                </c:pt>
                <c:pt idx="674">
                  <c:v>203</c:v>
                </c:pt>
                <c:pt idx="675">
                  <c:v>203</c:v>
                </c:pt>
                <c:pt idx="676">
                  <c:v>203</c:v>
                </c:pt>
                <c:pt idx="677">
                  <c:v>203</c:v>
                </c:pt>
                <c:pt idx="678">
                  <c:v>203</c:v>
                </c:pt>
                <c:pt idx="679">
                  <c:v>203</c:v>
                </c:pt>
                <c:pt idx="680">
                  <c:v>203</c:v>
                </c:pt>
                <c:pt idx="681">
                  <c:v>203</c:v>
                </c:pt>
                <c:pt idx="682">
                  <c:v>204</c:v>
                </c:pt>
                <c:pt idx="683">
                  <c:v>204</c:v>
                </c:pt>
                <c:pt idx="684">
                  <c:v>205</c:v>
                </c:pt>
                <c:pt idx="685">
                  <c:v>205</c:v>
                </c:pt>
                <c:pt idx="686">
                  <c:v>205</c:v>
                </c:pt>
                <c:pt idx="687">
                  <c:v>206</c:v>
                </c:pt>
                <c:pt idx="688">
                  <c:v>207</c:v>
                </c:pt>
                <c:pt idx="689">
                  <c:v>207</c:v>
                </c:pt>
                <c:pt idx="690">
                  <c:v>208</c:v>
                </c:pt>
                <c:pt idx="691">
                  <c:v>208</c:v>
                </c:pt>
                <c:pt idx="692">
                  <c:v>208</c:v>
                </c:pt>
                <c:pt idx="693">
                  <c:v>209</c:v>
                </c:pt>
                <c:pt idx="694">
                  <c:v>210</c:v>
                </c:pt>
                <c:pt idx="695">
                  <c:v>211</c:v>
                </c:pt>
                <c:pt idx="696">
                  <c:v>211</c:v>
                </c:pt>
                <c:pt idx="697">
                  <c:v>212</c:v>
                </c:pt>
                <c:pt idx="698">
                  <c:v>213</c:v>
                </c:pt>
                <c:pt idx="699">
                  <c:v>214</c:v>
                </c:pt>
                <c:pt idx="700">
                  <c:v>214</c:v>
                </c:pt>
                <c:pt idx="701">
                  <c:v>214</c:v>
                </c:pt>
                <c:pt idx="702">
                  <c:v>215</c:v>
                </c:pt>
                <c:pt idx="703">
                  <c:v>215</c:v>
                </c:pt>
                <c:pt idx="704">
                  <c:v>215</c:v>
                </c:pt>
                <c:pt idx="705">
                  <c:v>215</c:v>
                </c:pt>
                <c:pt idx="706">
                  <c:v>215</c:v>
                </c:pt>
                <c:pt idx="707">
                  <c:v>215</c:v>
                </c:pt>
                <c:pt idx="708">
                  <c:v>215</c:v>
                </c:pt>
                <c:pt idx="709">
                  <c:v>215</c:v>
                </c:pt>
                <c:pt idx="710">
                  <c:v>215</c:v>
                </c:pt>
                <c:pt idx="711">
                  <c:v>216</c:v>
                </c:pt>
                <c:pt idx="712">
                  <c:v>216</c:v>
                </c:pt>
                <c:pt idx="713">
                  <c:v>216</c:v>
                </c:pt>
                <c:pt idx="714">
                  <c:v>216</c:v>
                </c:pt>
                <c:pt idx="715">
                  <c:v>217</c:v>
                </c:pt>
                <c:pt idx="716">
                  <c:v>218</c:v>
                </c:pt>
                <c:pt idx="717">
                  <c:v>218</c:v>
                </c:pt>
                <c:pt idx="718">
                  <c:v>219</c:v>
                </c:pt>
                <c:pt idx="719">
                  <c:v>219</c:v>
                </c:pt>
                <c:pt idx="720">
                  <c:v>219</c:v>
                </c:pt>
                <c:pt idx="721">
                  <c:v>220</c:v>
                </c:pt>
                <c:pt idx="722">
                  <c:v>220</c:v>
                </c:pt>
                <c:pt idx="723">
                  <c:v>220</c:v>
                </c:pt>
                <c:pt idx="724">
                  <c:v>220</c:v>
                </c:pt>
                <c:pt idx="725">
                  <c:v>221</c:v>
                </c:pt>
                <c:pt idx="726">
                  <c:v>221</c:v>
                </c:pt>
                <c:pt idx="727">
                  <c:v>221</c:v>
                </c:pt>
                <c:pt idx="728">
                  <c:v>222</c:v>
                </c:pt>
                <c:pt idx="729">
                  <c:v>223</c:v>
                </c:pt>
                <c:pt idx="730">
                  <c:v>224</c:v>
                </c:pt>
                <c:pt idx="731">
                  <c:v>225</c:v>
                </c:pt>
                <c:pt idx="732">
                  <c:v>226</c:v>
                </c:pt>
                <c:pt idx="733">
                  <c:v>226</c:v>
                </c:pt>
                <c:pt idx="734">
                  <c:v>226</c:v>
                </c:pt>
                <c:pt idx="735">
                  <c:v>227</c:v>
                </c:pt>
                <c:pt idx="736">
                  <c:v>227</c:v>
                </c:pt>
                <c:pt idx="737">
                  <c:v>228</c:v>
                </c:pt>
                <c:pt idx="738">
                  <c:v>228</c:v>
                </c:pt>
                <c:pt idx="739">
                  <c:v>228</c:v>
                </c:pt>
                <c:pt idx="740">
                  <c:v>228</c:v>
                </c:pt>
                <c:pt idx="741">
                  <c:v>229</c:v>
                </c:pt>
                <c:pt idx="742">
                  <c:v>229</c:v>
                </c:pt>
                <c:pt idx="743">
                  <c:v>229</c:v>
                </c:pt>
                <c:pt idx="744">
                  <c:v>229</c:v>
                </c:pt>
                <c:pt idx="745">
                  <c:v>229</c:v>
                </c:pt>
                <c:pt idx="746">
                  <c:v>229</c:v>
                </c:pt>
                <c:pt idx="747">
                  <c:v>230</c:v>
                </c:pt>
                <c:pt idx="748">
                  <c:v>230</c:v>
                </c:pt>
                <c:pt idx="749">
                  <c:v>231</c:v>
                </c:pt>
                <c:pt idx="750">
                  <c:v>231</c:v>
                </c:pt>
                <c:pt idx="751">
                  <c:v>232</c:v>
                </c:pt>
                <c:pt idx="752">
                  <c:v>232</c:v>
                </c:pt>
                <c:pt idx="753">
                  <c:v>233</c:v>
                </c:pt>
                <c:pt idx="754">
                  <c:v>233</c:v>
                </c:pt>
                <c:pt idx="755">
                  <c:v>233</c:v>
                </c:pt>
                <c:pt idx="756">
                  <c:v>233</c:v>
                </c:pt>
                <c:pt idx="757">
                  <c:v>233</c:v>
                </c:pt>
                <c:pt idx="758">
                  <c:v>234</c:v>
                </c:pt>
                <c:pt idx="759">
                  <c:v>234</c:v>
                </c:pt>
                <c:pt idx="760">
                  <c:v>234</c:v>
                </c:pt>
                <c:pt idx="761">
                  <c:v>234</c:v>
                </c:pt>
                <c:pt idx="762">
                  <c:v>235</c:v>
                </c:pt>
                <c:pt idx="763">
                  <c:v>236</c:v>
                </c:pt>
                <c:pt idx="764">
                  <c:v>236</c:v>
                </c:pt>
                <c:pt idx="765">
                  <c:v>236</c:v>
                </c:pt>
                <c:pt idx="766">
                  <c:v>236</c:v>
                </c:pt>
                <c:pt idx="767">
                  <c:v>237</c:v>
                </c:pt>
                <c:pt idx="768">
                  <c:v>237</c:v>
                </c:pt>
                <c:pt idx="769">
                  <c:v>237</c:v>
                </c:pt>
                <c:pt idx="770">
                  <c:v>237</c:v>
                </c:pt>
                <c:pt idx="771">
                  <c:v>238</c:v>
                </c:pt>
                <c:pt idx="772">
                  <c:v>238</c:v>
                </c:pt>
                <c:pt idx="773">
                  <c:v>238</c:v>
                </c:pt>
                <c:pt idx="774">
                  <c:v>239</c:v>
                </c:pt>
                <c:pt idx="775">
                  <c:v>240</c:v>
                </c:pt>
                <c:pt idx="776">
                  <c:v>241</c:v>
                </c:pt>
                <c:pt idx="777">
                  <c:v>241</c:v>
                </c:pt>
                <c:pt idx="778">
                  <c:v>241</c:v>
                </c:pt>
                <c:pt idx="779">
                  <c:v>242</c:v>
                </c:pt>
                <c:pt idx="780">
                  <c:v>243</c:v>
                </c:pt>
                <c:pt idx="781">
                  <c:v>243</c:v>
                </c:pt>
                <c:pt idx="782">
                  <c:v>243</c:v>
                </c:pt>
                <c:pt idx="783">
                  <c:v>243</c:v>
                </c:pt>
                <c:pt idx="784">
                  <c:v>243</c:v>
                </c:pt>
                <c:pt idx="785">
                  <c:v>243</c:v>
                </c:pt>
                <c:pt idx="786">
                  <c:v>244</c:v>
                </c:pt>
                <c:pt idx="787">
                  <c:v>244</c:v>
                </c:pt>
                <c:pt idx="788">
                  <c:v>244</c:v>
                </c:pt>
                <c:pt idx="789">
                  <c:v>244</c:v>
                </c:pt>
                <c:pt idx="790">
                  <c:v>244</c:v>
                </c:pt>
                <c:pt idx="791">
                  <c:v>244</c:v>
                </c:pt>
                <c:pt idx="792">
                  <c:v>244</c:v>
                </c:pt>
                <c:pt idx="793">
                  <c:v>245</c:v>
                </c:pt>
                <c:pt idx="794">
                  <c:v>245</c:v>
                </c:pt>
                <c:pt idx="795">
                  <c:v>245</c:v>
                </c:pt>
                <c:pt idx="796">
                  <c:v>245</c:v>
                </c:pt>
                <c:pt idx="797">
                  <c:v>246</c:v>
                </c:pt>
                <c:pt idx="798">
                  <c:v>247</c:v>
                </c:pt>
                <c:pt idx="799">
                  <c:v>248</c:v>
                </c:pt>
                <c:pt idx="800">
                  <c:v>248</c:v>
                </c:pt>
                <c:pt idx="801">
                  <c:v>248</c:v>
                </c:pt>
                <c:pt idx="802">
                  <c:v>248</c:v>
                </c:pt>
                <c:pt idx="803">
                  <c:v>248</c:v>
                </c:pt>
                <c:pt idx="804">
                  <c:v>248</c:v>
                </c:pt>
                <c:pt idx="805">
                  <c:v>248</c:v>
                </c:pt>
                <c:pt idx="806">
                  <c:v>248</c:v>
                </c:pt>
                <c:pt idx="807">
                  <c:v>248</c:v>
                </c:pt>
                <c:pt idx="808">
                  <c:v>248</c:v>
                </c:pt>
                <c:pt idx="809">
                  <c:v>248</c:v>
                </c:pt>
                <c:pt idx="810">
                  <c:v>248</c:v>
                </c:pt>
                <c:pt idx="811">
                  <c:v>248</c:v>
                </c:pt>
                <c:pt idx="812">
                  <c:v>248</c:v>
                </c:pt>
                <c:pt idx="813">
                  <c:v>248</c:v>
                </c:pt>
                <c:pt idx="814">
                  <c:v>248</c:v>
                </c:pt>
                <c:pt idx="815">
                  <c:v>248</c:v>
                </c:pt>
                <c:pt idx="816">
                  <c:v>248</c:v>
                </c:pt>
                <c:pt idx="817">
                  <c:v>248</c:v>
                </c:pt>
                <c:pt idx="818">
                  <c:v>248</c:v>
                </c:pt>
                <c:pt idx="819">
                  <c:v>248</c:v>
                </c:pt>
                <c:pt idx="820">
                  <c:v>248</c:v>
                </c:pt>
                <c:pt idx="821">
                  <c:v>248</c:v>
                </c:pt>
                <c:pt idx="822">
                  <c:v>248</c:v>
                </c:pt>
                <c:pt idx="823">
                  <c:v>248</c:v>
                </c:pt>
                <c:pt idx="824">
                  <c:v>248</c:v>
                </c:pt>
                <c:pt idx="825">
                  <c:v>248</c:v>
                </c:pt>
                <c:pt idx="826">
                  <c:v>248</c:v>
                </c:pt>
                <c:pt idx="827">
                  <c:v>248</c:v>
                </c:pt>
                <c:pt idx="828">
                  <c:v>248</c:v>
                </c:pt>
                <c:pt idx="829">
                  <c:v>248</c:v>
                </c:pt>
                <c:pt idx="830">
                  <c:v>248</c:v>
                </c:pt>
                <c:pt idx="831">
                  <c:v>248</c:v>
                </c:pt>
                <c:pt idx="832">
                  <c:v>248</c:v>
                </c:pt>
                <c:pt idx="833">
                  <c:v>248</c:v>
                </c:pt>
                <c:pt idx="834">
                  <c:v>248</c:v>
                </c:pt>
                <c:pt idx="835">
                  <c:v>248</c:v>
                </c:pt>
                <c:pt idx="836">
                  <c:v>248</c:v>
                </c:pt>
                <c:pt idx="837">
                  <c:v>248</c:v>
                </c:pt>
                <c:pt idx="838">
                  <c:v>248</c:v>
                </c:pt>
                <c:pt idx="839">
                  <c:v>248</c:v>
                </c:pt>
                <c:pt idx="840">
                  <c:v>248</c:v>
                </c:pt>
                <c:pt idx="841">
                  <c:v>248</c:v>
                </c:pt>
                <c:pt idx="842">
                  <c:v>248</c:v>
                </c:pt>
                <c:pt idx="843">
                  <c:v>248</c:v>
                </c:pt>
                <c:pt idx="844">
                  <c:v>248</c:v>
                </c:pt>
                <c:pt idx="845">
                  <c:v>248</c:v>
                </c:pt>
                <c:pt idx="846">
                  <c:v>248</c:v>
                </c:pt>
                <c:pt idx="847">
                  <c:v>249</c:v>
                </c:pt>
                <c:pt idx="848">
                  <c:v>249</c:v>
                </c:pt>
                <c:pt idx="849">
                  <c:v>249</c:v>
                </c:pt>
                <c:pt idx="850">
                  <c:v>250</c:v>
                </c:pt>
                <c:pt idx="851">
                  <c:v>250</c:v>
                </c:pt>
                <c:pt idx="852">
                  <c:v>250</c:v>
                </c:pt>
                <c:pt idx="853">
                  <c:v>251</c:v>
                </c:pt>
                <c:pt idx="854">
                  <c:v>251</c:v>
                </c:pt>
                <c:pt idx="855">
                  <c:v>252</c:v>
                </c:pt>
                <c:pt idx="856">
                  <c:v>252</c:v>
                </c:pt>
                <c:pt idx="857">
                  <c:v>252</c:v>
                </c:pt>
                <c:pt idx="858">
                  <c:v>252</c:v>
                </c:pt>
                <c:pt idx="859">
                  <c:v>253</c:v>
                </c:pt>
                <c:pt idx="860">
                  <c:v>253</c:v>
                </c:pt>
                <c:pt idx="861">
                  <c:v>253</c:v>
                </c:pt>
                <c:pt idx="862">
                  <c:v>253</c:v>
                </c:pt>
                <c:pt idx="863">
                  <c:v>254</c:v>
                </c:pt>
                <c:pt idx="864">
                  <c:v>254</c:v>
                </c:pt>
                <c:pt idx="865">
                  <c:v>254</c:v>
                </c:pt>
                <c:pt idx="866">
                  <c:v>254</c:v>
                </c:pt>
                <c:pt idx="867">
                  <c:v>254</c:v>
                </c:pt>
                <c:pt idx="868">
                  <c:v>254</c:v>
                </c:pt>
                <c:pt idx="869">
                  <c:v>254</c:v>
                </c:pt>
                <c:pt idx="870">
                  <c:v>254</c:v>
                </c:pt>
                <c:pt idx="871">
                  <c:v>254</c:v>
                </c:pt>
                <c:pt idx="872">
                  <c:v>254</c:v>
                </c:pt>
                <c:pt idx="873">
                  <c:v>254</c:v>
                </c:pt>
                <c:pt idx="874">
                  <c:v>255</c:v>
                </c:pt>
                <c:pt idx="875">
                  <c:v>255</c:v>
                </c:pt>
                <c:pt idx="876">
                  <c:v>255</c:v>
                </c:pt>
                <c:pt idx="877">
                  <c:v>255</c:v>
                </c:pt>
                <c:pt idx="878">
                  <c:v>255</c:v>
                </c:pt>
                <c:pt idx="879">
                  <c:v>256</c:v>
                </c:pt>
                <c:pt idx="880">
                  <c:v>256</c:v>
                </c:pt>
                <c:pt idx="881">
                  <c:v>257</c:v>
                </c:pt>
                <c:pt idx="882">
                  <c:v>257</c:v>
                </c:pt>
                <c:pt idx="883">
                  <c:v>257</c:v>
                </c:pt>
                <c:pt idx="884">
                  <c:v>258</c:v>
                </c:pt>
                <c:pt idx="885">
                  <c:v>258</c:v>
                </c:pt>
                <c:pt idx="886">
                  <c:v>258</c:v>
                </c:pt>
                <c:pt idx="887">
                  <c:v>259</c:v>
                </c:pt>
                <c:pt idx="888">
                  <c:v>259</c:v>
                </c:pt>
                <c:pt idx="889">
                  <c:v>259</c:v>
                </c:pt>
                <c:pt idx="890">
                  <c:v>259</c:v>
                </c:pt>
                <c:pt idx="891">
                  <c:v>259</c:v>
                </c:pt>
                <c:pt idx="892">
                  <c:v>260</c:v>
                </c:pt>
                <c:pt idx="893">
                  <c:v>260</c:v>
                </c:pt>
                <c:pt idx="894">
                  <c:v>260</c:v>
                </c:pt>
                <c:pt idx="895">
                  <c:v>260</c:v>
                </c:pt>
                <c:pt idx="896">
                  <c:v>261</c:v>
                </c:pt>
                <c:pt idx="897">
                  <c:v>261</c:v>
                </c:pt>
                <c:pt idx="898">
                  <c:v>261</c:v>
                </c:pt>
                <c:pt idx="899">
                  <c:v>261</c:v>
                </c:pt>
                <c:pt idx="900">
                  <c:v>262</c:v>
                </c:pt>
                <c:pt idx="901">
                  <c:v>262</c:v>
                </c:pt>
                <c:pt idx="902">
                  <c:v>262</c:v>
                </c:pt>
                <c:pt idx="903">
                  <c:v>262</c:v>
                </c:pt>
                <c:pt idx="904">
                  <c:v>263</c:v>
                </c:pt>
                <c:pt idx="905">
                  <c:v>263</c:v>
                </c:pt>
                <c:pt idx="906">
                  <c:v>263</c:v>
                </c:pt>
                <c:pt idx="907">
                  <c:v>263</c:v>
                </c:pt>
                <c:pt idx="908">
                  <c:v>263</c:v>
                </c:pt>
                <c:pt idx="909">
                  <c:v>263</c:v>
                </c:pt>
                <c:pt idx="910">
                  <c:v>263</c:v>
                </c:pt>
                <c:pt idx="911">
                  <c:v>264</c:v>
                </c:pt>
                <c:pt idx="912">
                  <c:v>265</c:v>
                </c:pt>
                <c:pt idx="913">
                  <c:v>265</c:v>
                </c:pt>
                <c:pt idx="914">
                  <c:v>265</c:v>
                </c:pt>
                <c:pt idx="915">
                  <c:v>265</c:v>
                </c:pt>
                <c:pt idx="916">
                  <c:v>265</c:v>
                </c:pt>
                <c:pt idx="917">
                  <c:v>267</c:v>
                </c:pt>
                <c:pt idx="918">
                  <c:v>267</c:v>
                </c:pt>
                <c:pt idx="919">
                  <c:v>268</c:v>
                </c:pt>
                <c:pt idx="920">
                  <c:v>269</c:v>
                </c:pt>
                <c:pt idx="921">
                  <c:v>269</c:v>
                </c:pt>
                <c:pt idx="922">
                  <c:v>270</c:v>
                </c:pt>
                <c:pt idx="923">
                  <c:v>271</c:v>
                </c:pt>
                <c:pt idx="924">
                  <c:v>271</c:v>
                </c:pt>
                <c:pt idx="925">
                  <c:v>271</c:v>
                </c:pt>
                <c:pt idx="926">
                  <c:v>271</c:v>
                </c:pt>
                <c:pt idx="927">
                  <c:v>272</c:v>
                </c:pt>
                <c:pt idx="928">
                  <c:v>273</c:v>
                </c:pt>
                <c:pt idx="929">
                  <c:v>274</c:v>
                </c:pt>
                <c:pt idx="930">
                  <c:v>274</c:v>
                </c:pt>
                <c:pt idx="931">
                  <c:v>274</c:v>
                </c:pt>
                <c:pt idx="932">
                  <c:v>274</c:v>
                </c:pt>
                <c:pt idx="933">
                  <c:v>274</c:v>
                </c:pt>
                <c:pt idx="934">
                  <c:v>275</c:v>
                </c:pt>
                <c:pt idx="935">
                  <c:v>275</c:v>
                </c:pt>
                <c:pt idx="936">
                  <c:v>275</c:v>
                </c:pt>
                <c:pt idx="937">
                  <c:v>275</c:v>
                </c:pt>
                <c:pt idx="938">
                  <c:v>276</c:v>
                </c:pt>
                <c:pt idx="939">
                  <c:v>276</c:v>
                </c:pt>
                <c:pt idx="940">
                  <c:v>276</c:v>
                </c:pt>
                <c:pt idx="941">
                  <c:v>276</c:v>
                </c:pt>
                <c:pt idx="942">
                  <c:v>276</c:v>
                </c:pt>
                <c:pt idx="943">
                  <c:v>277</c:v>
                </c:pt>
                <c:pt idx="944">
                  <c:v>277</c:v>
                </c:pt>
                <c:pt idx="945">
                  <c:v>277</c:v>
                </c:pt>
                <c:pt idx="946">
                  <c:v>278</c:v>
                </c:pt>
                <c:pt idx="947">
                  <c:v>278</c:v>
                </c:pt>
                <c:pt idx="948">
                  <c:v>278</c:v>
                </c:pt>
                <c:pt idx="949">
                  <c:v>279</c:v>
                </c:pt>
                <c:pt idx="950">
                  <c:v>279</c:v>
                </c:pt>
                <c:pt idx="951">
                  <c:v>280</c:v>
                </c:pt>
                <c:pt idx="952">
                  <c:v>281</c:v>
                </c:pt>
                <c:pt idx="953">
                  <c:v>282</c:v>
                </c:pt>
                <c:pt idx="954">
                  <c:v>283</c:v>
                </c:pt>
                <c:pt idx="955">
                  <c:v>283</c:v>
                </c:pt>
                <c:pt idx="956">
                  <c:v>283</c:v>
                </c:pt>
                <c:pt idx="957">
                  <c:v>283</c:v>
                </c:pt>
                <c:pt idx="958">
                  <c:v>284</c:v>
                </c:pt>
                <c:pt idx="959">
                  <c:v>284</c:v>
                </c:pt>
                <c:pt idx="960">
                  <c:v>284</c:v>
                </c:pt>
                <c:pt idx="961">
                  <c:v>284</c:v>
                </c:pt>
                <c:pt idx="962">
                  <c:v>284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5D1-EF45-8F47-784D10E054B2}"/>
            </c:ext>
          </c:extLst>
        </c:ser>
        <c:ser>
          <c:idx val="3"/>
          <c:order val="3"/>
          <c:tx>
            <c:strRef>
              <c:f>Temp!$E$1</c:f>
              <c:strCache>
                <c:ptCount val="1"/>
                <c:pt idx="0">
                  <c:v>MU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numRef>
              <c:f>Temp!$A$2:$A$964</c:f>
              <c:numCache>
                <c:formatCode>General</c:formatCode>
                <c:ptCount val="96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</c:numCache>
            </c:numRef>
          </c:cat>
          <c:val>
            <c:numRef>
              <c:f>Temp!$E$2:$E$964</c:f>
              <c:numCache>
                <c:formatCode>General</c:formatCode>
                <c:ptCount val="96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3</c:v>
                </c:pt>
                <c:pt idx="12">
                  <c:v>3</c:v>
                </c:pt>
                <c:pt idx="13">
                  <c:v>4</c:v>
                </c:pt>
                <c:pt idx="14">
                  <c:v>4</c:v>
                </c:pt>
                <c:pt idx="15">
                  <c:v>4</c:v>
                </c:pt>
                <c:pt idx="16">
                  <c:v>5</c:v>
                </c:pt>
                <c:pt idx="17">
                  <c:v>6</c:v>
                </c:pt>
                <c:pt idx="18">
                  <c:v>6</c:v>
                </c:pt>
                <c:pt idx="19">
                  <c:v>6</c:v>
                </c:pt>
                <c:pt idx="20">
                  <c:v>6</c:v>
                </c:pt>
                <c:pt idx="21">
                  <c:v>6</c:v>
                </c:pt>
                <c:pt idx="22">
                  <c:v>6</c:v>
                </c:pt>
                <c:pt idx="23">
                  <c:v>6</c:v>
                </c:pt>
                <c:pt idx="24">
                  <c:v>6</c:v>
                </c:pt>
                <c:pt idx="25">
                  <c:v>6</c:v>
                </c:pt>
                <c:pt idx="26">
                  <c:v>6</c:v>
                </c:pt>
                <c:pt idx="27">
                  <c:v>7</c:v>
                </c:pt>
                <c:pt idx="28">
                  <c:v>7</c:v>
                </c:pt>
                <c:pt idx="29">
                  <c:v>7</c:v>
                </c:pt>
                <c:pt idx="30">
                  <c:v>8</c:v>
                </c:pt>
                <c:pt idx="31">
                  <c:v>8</c:v>
                </c:pt>
                <c:pt idx="32">
                  <c:v>8</c:v>
                </c:pt>
                <c:pt idx="33">
                  <c:v>8</c:v>
                </c:pt>
                <c:pt idx="34">
                  <c:v>8</c:v>
                </c:pt>
                <c:pt idx="35">
                  <c:v>8</c:v>
                </c:pt>
                <c:pt idx="36">
                  <c:v>8</c:v>
                </c:pt>
                <c:pt idx="37">
                  <c:v>9</c:v>
                </c:pt>
                <c:pt idx="38">
                  <c:v>9</c:v>
                </c:pt>
                <c:pt idx="39">
                  <c:v>10</c:v>
                </c:pt>
                <c:pt idx="40">
                  <c:v>10</c:v>
                </c:pt>
                <c:pt idx="41">
                  <c:v>11</c:v>
                </c:pt>
                <c:pt idx="42">
                  <c:v>11</c:v>
                </c:pt>
                <c:pt idx="43">
                  <c:v>11</c:v>
                </c:pt>
                <c:pt idx="44">
                  <c:v>12</c:v>
                </c:pt>
                <c:pt idx="45">
                  <c:v>12</c:v>
                </c:pt>
                <c:pt idx="46">
                  <c:v>12</c:v>
                </c:pt>
                <c:pt idx="47">
                  <c:v>12</c:v>
                </c:pt>
                <c:pt idx="48">
                  <c:v>12</c:v>
                </c:pt>
                <c:pt idx="49">
                  <c:v>13</c:v>
                </c:pt>
                <c:pt idx="50">
                  <c:v>13</c:v>
                </c:pt>
                <c:pt idx="51">
                  <c:v>13</c:v>
                </c:pt>
                <c:pt idx="52">
                  <c:v>14</c:v>
                </c:pt>
                <c:pt idx="53">
                  <c:v>14</c:v>
                </c:pt>
                <c:pt idx="54">
                  <c:v>14</c:v>
                </c:pt>
                <c:pt idx="55">
                  <c:v>14</c:v>
                </c:pt>
                <c:pt idx="56">
                  <c:v>15</c:v>
                </c:pt>
                <c:pt idx="57">
                  <c:v>15</c:v>
                </c:pt>
                <c:pt idx="58">
                  <c:v>15</c:v>
                </c:pt>
                <c:pt idx="59">
                  <c:v>15</c:v>
                </c:pt>
                <c:pt idx="60">
                  <c:v>15</c:v>
                </c:pt>
                <c:pt idx="61">
                  <c:v>16</c:v>
                </c:pt>
                <c:pt idx="62">
                  <c:v>16</c:v>
                </c:pt>
                <c:pt idx="63">
                  <c:v>17</c:v>
                </c:pt>
                <c:pt idx="64">
                  <c:v>17</c:v>
                </c:pt>
                <c:pt idx="65">
                  <c:v>17</c:v>
                </c:pt>
                <c:pt idx="66">
                  <c:v>17</c:v>
                </c:pt>
                <c:pt idx="67">
                  <c:v>18</c:v>
                </c:pt>
                <c:pt idx="68">
                  <c:v>19</c:v>
                </c:pt>
                <c:pt idx="69">
                  <c:v>19</c:v>
                </c:pt>
                <c:pt idx="70">
                  <c:v>19</c:v>
                </c:pt>
                <c:pt idx="71">
                  <c:v>19</c:v>
                </c:pt>
                <c:pt idx="72">
                  <c:v>20</c:v>
                </c:pt>
                <c:pt idx="73">
                  <c:v>20</c:v>
                </c:pt>
                <c:pt idx="74">
                  <c:v>20</c:v>
                </c:pt>
                <c:pt idx="75">
                  <c:v>20</c:v>
                </c:pt>
                <c:pt idx="76">
                  <c:v>21</c:v>
                </c:pt>
                <c:pt idx="77">
                  <c:v>21</c:v>
                </c:pt>
                <c:pt idx="78">
                  <c:v>21</c:v>
                </c:pt>
                <c:pt idx="79">
                  <c:v>22</c:v>
                </c:pt>
                <c:pt idx="80">
                  <c:v>22</c:v>
                </c:pt>
                <c:pt idx="81">
                  <c:v>22</c:v>
                </c:pt>
                <c:pt idx="82">
                  <c:v>22</c:v>
                </c:pt>
                <c:pt idx="83">
                  <c:v>23</c:v>
                </c:pt>
                <c:pt idx="84">
                  <c:v>23</c:v>
                </c:pt>
                <c:pt idx="85">
                  <c:v>23</c:v>
                </c:pt>
                <c:pt idx="86">
                  <c:v>23</c:v>
                </c:pt>
                <c:pt idx="87">
                  <c:v>23</c:v>
                </c:pt>
                <c:pt idx="88">
                  <c:v>23</c:v>
                </c:pt>
                <c:pt idx="89">
                  <c:v>24</c:v>
                </c:pt>
                <c:pt idx="90">
                  <c:v>24</c:v>
                </c:pt>
                <c:pt idx="91">
                  <c:v>25</c:v>
                </c:pt>
                <c:pt idx="92">
                  <c:v>25</c:v>
                </c:pt>
                <c:pt idx="93">
                  <c:v>25</c:v>
                </c:pt>
                <c:pt idx="94">
                  <c:v>26</c:v>
                </c:pt>
                <c:pt idx="95">
                  <c:v>27</c:v>
                </c:pt>
                <c:pt idx="96">
                  <c:v>27</c:v>
                </c:pt>
                <c:pt idx="97">
                  <c:v>28</c:v>
                </c:pt>
                <c:pt idx="98">
                  <c:v>29</c:v>
                </c:pt>
                <c:pt idx="99">
                  <c:v>29</c:v>
                </c:pt>
                <c:pt idx="100">
                  <c:v>29</c:v>
                </c:pt>
                <c:pt idx="101">
                  <c:v>29</c:v>
                </c:pt>
                <c:pt idx="102">
                  <c:v>29</c:v>
                </c:pt>
                <c:pt idx="103">
                  <c:v>29</c:v>
                </c:pt>
                <c:pt idx="104">
                  <c:v>29</c:v>
                </c:pt>
                <c:pt idx="105">
                  <c:v>29</c:v>
                </c:pt>
                <c:pt idx="106">
                  <c:v>29</c:v>
                </c:pt>
                <c:pt idx="107">
                  <c:v>30</c:v>
                </c:pt>
                <c:pt idx="108">
                  <c:v>30</c:v>
                </c:pt>
                <c:pt idx="109">
                  <c:v>30</c:v>
                </c:pt>
                <c:pt idx="110">
                  <c:v>30</c:v>
                </c:pt>
                <c:pt idx="111">
                  <c:v>30</c:v>
                </c:pt>
                <c:pt idx="112">
                  <c:v>31</c:v>
                </c:pt>
                <c:pt idx="113">
                  <c:v>31</c:v>
                </c:pt>
                <c:pt idx="114">
                  <c:v>32</c:v>
                </c:pt>
                <c:pt idx="115">
                  <c:v>33</c:v>
                </c:pt>
                <c:pt idx="116">
                  <c:v>34</c:v>
                </c:pt>
                <c:pt idx="117">
                  <c:v>35</c:v>
                </c:pt>
                <c:pt idx="118">
                  <c:v>35</c:v>
                </c:pt>
                <c:pt idx="119">
                  <c:v>35</c:v>
                </c:pt>
                <c:pt idx="120">
                  <c:v>35</c:v>
                </c:pt>
                <c:pt idx="121">
                  <c:v>35</c:v>
                </c:pt>
                <c:pt idx="122">
                  <c:v>35</c:v>
                </c:pt>
                <c:pt idx="123">
                  <c:v>35</c:v>
                </c:pt>
                <c:pt idx="124">
                  <c:v>35</c:v>
                </c:pt>
                <c:pt idx="125">
                  <c:v>35</c:v>
                </c:pt>
                <c:pt idx="126">
                  <c:v>36</c:v>
                </c:pt>
                <c:pt idx="127">
                  <c:v>36</c:v>
                </c:pt>
                <c:pt idx="128">
                  <c:v>36</c:v>
                </c:pt>
                <c:pt idx="129">
                  <c:v>36</c:v>
                </c:pt>
                <c:pt idx="130">
                  <c:v>36</c:v>
                </c:pt>
                <c:pt idx="131">
                  <c:v>37</c:v>
                </c:pt>
                <c:pt idx="132">
                  <c:v>37</c:v>
                </c:pt>
                <c:pt idx="133">
                  <c:v>37</c:v>
                </c:pt>
                <c:pt idx="134">
                  <c:v>38</c:v>
                </c:pt>
                <c:pt idx="135">
                  <c:v>39</c:v>
                </c:pt>
                <c:pt idx="136">
                  <c:v>39</c:v>
                </c:pt>
                <c:pt idx="137">
                  <c:v>39</c:v>
                </c:pt>
                <c:pt idx="138">
                  <c:v>39</c:v>
                </c:pt>
                <c:pt idx="139">
                  <c:v>39</c:v>
                </c:pt>
                <c:pt idx="140">
                  <c:v>39</c:v>
                </c:pt>
                <c:pt idx="141">
                  <c:v>39</c:v>
                </c:pt>
                <c:pt idx="142">
                  <c:v>39</c:v>
                </c:pt>
                <c:pt idx="143">
                  <c:v>39</c:v>
                </c:pt>
                <c:pt idx="144">
                  <c:v>40</c:v>
                </c:pt>
                <c:pt idx="145">
                  <c:v>40</c:v>
                </c:pt>
                <c:pt idx="146">
                  <c:v>40</c:v>
                </c:pt>
                <c:pt idx="147">
                  <c:v>40</c:v>
                </c:pt>
                <c:pt idx="148">
                  <c:v>40</c:v>
                </c:pt>
                <c:pt idx="149">
                  <c:v>41</c:v>
                </c:pt>
                <c:pt idx="150">
                  <c:v>42</c:v>
                </c:pt>
                <c:pt idx="151">
                  <c:v>42</c:v>
                </c:pt>
                <c:pt idx="152">
                  <c:v>42</c:v>
                </c:pt>
                <c:pt idx="153">
                  <c:v>42</c:v>
                </c:pt>
                <c:pt idx="154">
                  <c:v>42</c:v>
                </c:pt>
                <c:pt idx="155">
                  <c:v>42</c:v>
                </c:pt>
                <c:pt idx="156">
                  <c:v>43</c:v>
                </c:pt>
                <c:pt idx="157">
                  <c:v>44</c:v>
                </c:pt>
                <c:pt idx="158">
                  <c:v>44</c:v>
                </c:pt>
                <c:pt idx="159">
                  <c:v>45</c:v>
                </c:pt>
                <c:pt idx="160">
                  <c:v>45</c:v>
                </c:pt>
                <c:pt idx="161">
                  <c:v>46</c:v>
                </c:pt>
                <c:pt idx="162">
                  <c:v>47</c:v>
                </c:pt>
                <c:pt idx="163">
                  <c:v>47</c:v>
                </c:pt>
                <c:pt idx="164">
                  <c:v>47</c:v>
                </c:pt>
                <c:pt idx="165">
                  <c:v>48</c:v>
                </c:pt>
                <c:pt idx="166">
                  <c:v>48</c:v>
                </c:pt>
                <c:pt idx="167">
                  <c:v>49</c:v>
                </c:pt>
                <c:pt idx="168">
                  <c:v>50</c:v>
                </c:pt>
                <c:pt idx="169">
                  <c:v>51</c:v>
                </c:pt>
                <c:pt idx="170">
                  <c:v>52</c:v>
                </c:pt>
                <c:pt idx="171">
                  <c:v>53</c:v>
                </c:pt>
                <c:pt idx="172">
                  <c:v>54</c:v>
                </c:pt>
                <c:pt idx="173">
                  <c:v>55</c:v>
                </c:pt>
                <c:pt idx="174">
                  <c:v>55</c:v>
                </c:pt>
                <c:pt idx="175">
                  <c:v>55</c:v>
                </c:pt>
                <c:pt idx="176">
                  <c:v>55</c:v>
                </c:pt>
                <c:pt idx="177">
                  <c:v>55</c:v>
                </c:pt>
                <c:pt idx="178">
                  <c:v>55</c:v>
                </c:pt>
                <c:pt idx="179">
                  <c:v>55</c:v>
                </c:pt>
                <c:pt idx="180">
                  <c:v>55</c:v>
                </c:pt>
                <c:pt idx="181">
                  <c:v>55</c:v>
                </c:pt>
                <c:pt idx="182">
                  <c:v>56</c:v>
                </c:pt>
                <c:pt idx="183">
                  <c:v>56</c:v>
                </c:pt>
                <c:pt idx="184">
                  <c:v>57</c:v>
                </c:pt>
                <c:pt idx="185">
                  <c:v>58</c:v>
                </c:pt>
                <c:pt idx="186">
                  <c:v>59</c:v>
                </c:pt>
                <c:pt idx="187">
                  <c:v>59</c:v>
                </c:pt>
                <c:pt idx="188">
                  <c:v>59</c:v>
                </c:pt>
                <c:pt idx="189">
                  <c:v>60</c:v>
                </c:pt>
                <c:pt idx="190">
                  <c:v>61</c:v>
                </c:pt>
                <c:pt idx="191">
                  <c:v>62</c:v>
                </c:pt>
                <c:pt idx="192">
                  <c:v>62</c:v>
                </c:pt>
                <c:pt idx="193">
                  <c:v>63</c:v>
                </c:pt>
                <c:pt idx="194">
                  <c:v>63</c:v>
                </c:pt>
                <c:pt idx="195">
                  <c:v>64</c:v>
                </c:pt>
                <c:pt idx="196">
                  <c:v>65</c:v>
                </c:pt>
                <c:pt idx="197">
                  <c:v>66</c:v>
                </c:pt>
                <c:pt idx="198">
                  <c:v>66</c:v>
                </c:pt>
                <c:pt idx="199">
                  <c:v>66</c:v>
                </c:pt>
                <c:pt idx="200">
                  <c:v>66</c:v>
                </c:pt>
                <c:pt idx="201">
                  <c:v>66</c:v>
                </c:pt>
                <c:pt idx="202">
                  <c:v>66</c:v>
                </c:pt>
                <c:pt idx="203">
                  <c:v>66</c:v>
                </c:pt>
                <c:pt idx="204">
                  <c:v>66</c:v>
                </c:pt>
                <c:pt idx="205">
                  <c:v>67</c:v>
                </c:pt>
                <c:pt idx="206">
                  <c:v>67</c:v>
                </c:pt>
                <c:pt idx="207">
                  <c:v>67</c:v>
                </c:pt>
                <c:pt idx="208">
                  <c:v>68</c:v>
                </c:pt>
                <c:pt idx="209">
                  <c:v>68</c:v>
                </c:pt>
                <c:pt idx="210">
                  <c:v>68</c:v>
                </c:pt>
                <c:pt idx="211">
                  <c:v>69</c:v>
                </c:pt>
                <c:pt idx="212">
                  <c:v>70</c:v>
                </c:pt>
                <c:pt idx="213">
                  <c:v>71</c:v>
                </c:pt>
                <c:pt idx="214">
                  <c:v>72</c:v>
                </c:pt>
                <c:pt idx="215">
                  <c:v>73</c:v>
                </c:pt>
                <c:pt idx="216">
                  <c:v>74</c:v>
                </c:pt>
                <c:pt idx="217">
                  <c:v>74</c:v>
                </c:pt>
                <c:pt idx="218">
                  <c:v>74</c:v>
                </c:pt>
                <c:pt idx="219">
                  <c:v>75</c:v>
                </c:pt>
                <c:pt idx="220">
                  <c:v>76</c:v>
                </c:pt>
                <c:pt idx="221">
                  <c:v>76</c:v>
                </c:pt>
                <c:pt idx="222">
                  <c:v>76</c:v>
                </c:pt>
                <c:pt idx="223">
                  <c:v>76</c:v>
                </c:pt>
                <c:pt idx="224">
                  <c:v>77</c:v>
                </c:pt>
                <c:pt idx="225">
                  <c:v>78</c:v>
                </c:pt>
                <c:pt idx="226">
                  <c:v>78</c:v>
                </c:pt>
                <c:pt idx="227">
                  <c:v>78</c:v>
                </c:pt>
                <c:pt idx="228">
                  <c:v>78</c:v>
                </c:pt>
                <c:pt idx="229">
                  <c:v>79</c:v>
                </c:pt>
                <c:pt idx="230">
                  <c:v>79</c:v>
                </c:pt>
                <c:pt idx="231">
                  <c:v>79</c:v>
                </c:pt>
                <c:pt idx="232">
                  <c:v>79</c:v>
                </c:pt>
                <c:pt idx="233">
                  <c:v>79</c:v>
                </c:pt>
                <c:pt idx="234">
                  <c:v>79</c:v>
                </c:pt>
                <c:pt idx="235">
                  <c:v>79</c:v>
                </c:pt>
                <c:pt idx="236">
                  <c:v>79</c:v>
                </c:pt>
                <c:pt idx="237">
                  <c:v>79</c:v>
                </c:pt>
                <c:pt idx="238">
                  <c:v>80</c:v>
                </c:pt>
                <c:pt idx="239">
                  <c:v>80</c:v>
                </c:pt>
                <c:pt idx="240">
                  <c:v>80</c:v>
                </c:pt>
                <c:pt idx="241">
                  <c:v>80</c:v>
                </c:pt>
                <c:pt idx="242">
                  <c:v>80</c:v>
                </c:pt>
                <c:pt idx="243">
                  <c:v>80</c:v>
                </c:pt>
                <c:pt idx="244">
                  <c:v>80</c:v>
                </c:pt>
                <c:pt idx="245">
                  <c:v>80</c:v>
                </c:pt>
                <c:pt idx="246">
                  <c:v>80</c:v>
                </c:pt>
                <c:pt idx="247">
                  <c:v>81</c:v>
                </c:pt>
                <c:pt idx="248">
                  <c:v>81</c:v>
                </c:pt>
                <c:pt idx="249">
                  <c:v>81</c:v>
                </c:pt>
                <c:pt idx="250">
                  <c:v>81</c:v>
                </c:pt>
                <c:pt idx="251">
                  <c:v>82</c:v>
                </c:pt>
                <c:pt idx="252">
                  <c:v>82</c:v>
                </c:pt>
                <c:pt idx="253">
                  <c:v>82</c:v>
                </c:pt>
                <c:pt idx="254">
                  <c:v>82</c:v>
                </c:pt>
                <c:pt idx="255">
                  <c:v>82</c:v>
                </c:pt>
                <c:pt idx="256">
                  <c:v>82</c:v>
                </c:pt>
                <c:pt idx="257">
                  <c:v>82</c:v>
                </c:pt>
                <c:pt idx="258">
                  <c:v>82</c:v>
                </c:pt>
                <c:pt idx="259">
                  <c:v>82</c:v>
                </c:pt>
                <c:pt idx="260">
                  <c:v>82</c:v>
                </c:pt>
                <c:pt idx="261">
                  <c:v>82</c:v>
                </c:pt>
                <c:pt idx="262">
                  <c:v>82</c:v>
                </c:pt>
                <c:pt idx="263">
                  <c:v>82</c:v>
                </c:pt>
                <c:pt idx="264">
                  <c:v>82</c:v>
                </c:pt>
                <c:pt idx="265">
                  <c:v>83</c:v>
                </c:pt>
                <c:pt idx="266">
                  <c:v>83</c:v>
                </c:pt>
                <c:pt idx="267">
                  <c:v>83</c:v>
                </c:pt>
                <c:pt idx="268">
                  <c:v>83</c:v>
                </c:pt>
                <c:pt idx="269">
                  <c:v>84</c:v>
                </c:pt>
                <c:pt idx="270">
                  <c:v>85</c:v>
                </c:pt>
                <c:pt idx="271">
                  <c:v>85</c:v>
                </c:pt>
                <c:pt idx="272">
                  <c:v>86</c:v>
                </c:pt>
                <c:pt idx="273">
                  <c:v>86</c:v>
                </c:pt>
                <c:pt idx="274">
                  <c:v>86</c:v>
                </c:pt>
                <c:pt idx="275">
                  <c:v>86</c:v>
                </c:pt>
                <c:pt idx="276">
                  <c:v>86</c:v>
                </c:pt>
                <c:pt idx="277">
                  <c:v>86</c:v>
                </c:pt>
                <c:pt idx="278">
                  <c:v>86</c:v>
                </c:pt>
                <c:pt idx="279">
                  <c:v>86</c:v>
                </c:pt>
                <c:pt idx="280">
                  <c:v>86</c:v>
                </c:pt>
                <c:pt idx="281">
                  <c:v>86</c:v>
                </c:pt>
                <c:pt idx="282">
                  <c:v>86</c:v>
                </c:pt>
                <c:pt idx="283">
                  <c:v>86</c:v>
                </c:pt>
                <c:pt idx="284">
                  <c:v>86</c:v>
                </c:pt>
                <c:pt idx="285">
                  <c:v>86</c:v>
                </c:pt>
                <c:pt idx="286">
                  <c:v>86</c:v>
                </c:pt>
                <c:pt idx="287">
                  <c:v>86</c:v>
                </c:pt>
                <c:pt idx="288">
                  <c:v>86</c:v>
                </c:pt>
                <c:pt idx="289">
                  <c:v>87</c:v>
                </c:pt>
                <c:pt idx="290">
                  <c:v>87</c:v>
                </c:pt>
                <c:pt idx="291">
                  <c:v>87</c:v>
                </c:pt>
                <c:pt idx="292">
                  <c:v>87</c:v>
                </c:pt>
                <c:pt idx="293">
                  <c:v>87</c:v>
                </c:pt>
                <c:pt idx="294">
                  <c:v>87</c:v>
                </c:pt>
                <c:pt idx="295">
                  <c:v>87</c:v>
                </c:pt>
                <c:pt idx="296">
                  <c:v>88</c:v>
                </c:pt>
                <c:pt idx="297">
                  <c:v>88</c:v>
                </c:pt>
                <c:pt idx="298">
                  <c:v>88</c:v>
                </c:pt>
                <c:pt idx="299">
                  <c:v>88</c:v>
                </c:pt>
                <c:pt idx="300">
                  <c:v>88</c:v>
                </c:pt>
                <c:pt idx="301">
                  <c:v>88</c:v>
                </c:pt>
                <c:pt idx="302">
                  <c:v>88</c:v>
                </c:pt>
                <c:pt idx="303">
                  <c:v>88</c:v>
                </c:pt>
                <c:pt idx="304">
                  <c:v>88</c:v>
                </c:pt>
                <c:pt idx="305">
                  <c:v>89</c:v>
                </c:pt>
                <c:pt idx="306">
                  <c:v>89</c:v>
                </c:pt>
                <c:pt idx="307">
                  <c:v>89</c:v>
                </c:pt>
                <c:pt idx="308">
                  <c:v>89</c:v>
                </c:pt>
                <c:pt idx="309">
                  <c:v>89</c:v>
                </c:pt>
                <c:pt idx="310">
                  <c:v>89</c:v>
                </c:pt>
                <c:pt idx="311">
                  <c:v>89</c:v>
                </c:pt>
                <c:pt idx="312">
                  <c:v>89</c:v>
                </c:pt>
                <c:pt idx="313">
                  <c:v>90</c:v>
                </c:pt>
                <c:pt idx="314">
                  <c:v>91</c:v>
                </c:pt>
                <c:pt idx="315">
                  <c:v>91</c:v>
                </c:pt>
                <c:pt idx="316">
                  <c:v>91</c:v>
                </c:pt>
                <c:pt idx="317">
                  <c:v>91</c:v>
                </c:pt>
                <c:pt idx="318">
                  <c:v>91</c:v>
                </c:pt>
                <c:pt idx="319">
                  <c:v>91</c:v>
                </c:pt>
                <c:pt idx="320">
                  <c:v>91</c:v>
                </c:pt>
                <c:pt idx="321">
                  <c:v>91</c:v>
                </c:pt>
                <c:pt idx="322">
                  <c:v>91</c:v>
                </c:pt>
                <c:pt idx="323">
                  <c:v>92</c:v>
                </c:pt>
                <c:pt idx="324">
                  <c:v>92</c:v>
                </c:pt>
                <c:pt idx="325">
                  <c:v>93</c:v>
                </c:pt>
                <c:pt idx="326">
                  <c:v>94</c:v>
                </c:pt>
                <c:pt idx="327">
                  <c:v>95</c:v>
                </c:pt>
                <c:pt idx="328">
                  <c:v>96</c:v>
                </c:pt>
                <c:pt idx="329">
                  <c:v>96</c:v>
                </c:pt>
                <c:pt idx="330">
                  <c:v>96</c:v>
                </c:pt>
                <c:pt idx="331">
                  <c:v>96</c:v>
                </c:pt>
                <c:pt idx="332">
                  <c:v>96</c:v>
                </c:pt>
                <c:pt idx="333">
                  <c:v>96</c:v>
                </c:pt>
                <c:pt idx="334">
                  <c:v>97</c:v>
                </c:pt>
                <c:pt idx="335">
                  <c:v>98</c:v>
                </c:pt>
                <c:pt idx="336">
                  <c:v>99</c:v>
                </c:pt>
                <c:pt idx="337">
                  <c:v>100</c:v>
                </c:pt>
                <c:pt idx="338">
                  <c:v>100</c:v>
                </c:pt>
                <c:pt idx="339">
                  <c:v>100</c:v>
                </c:pt>
                <c:pt idx="340">
                  <c:v>100</c:v>
                </c:pt>
                <c:pt idx="341">
                  <c:v>100</c:v>
                </c:pt>
                <c:pt idx="342">
                  <c:v>100</c:v>
                </c:pt>
                <c:pt idx="343">
                  <c:v>100</c:v>
                </c:pt>
                <c:pt idx="344">
                  <c:v>100</c:v>
                </c:pt>
                <c:pt idx="345">
                  <c:v>100</c:v>
                </c:pt>
                <c:pt idx="346">
                  <c:v>100</c:v>
                </c:pt>
                <c:pt idx="347">
                  <c:v>100</c:v>
                </c:pt>
                <c:pt idx="348">
                  <c:v>100</c:v>
                </c:pt>
                <c:pt idx="349">
                  <c:v>100</c:v>
                </c:pt>
                <c:pt idx="350">
                  <c:v>100</c:v>
                </c:pt>
                <c:pt idx="351">
                  <c:v>100</c:v>
                </c:pt>
                <c:pt idx="352">
                  <c:v>100</c:v>
                </c:pt>
                <c:pt idx="353">
                  <c:v>101</c:v>
                </c:pt>
                <c:pt idx="354">
                  <c:v>101</c:v>
                </c:pt>
                <c:pt idx="355">
                  <c:v>102</c:v>
                </c:pt>
                <c:pt idx="356">
                  <c:v>102</c:v>
                </c:pt>
                <c:pt idx="357">
                  <c:v>102</c:v>
                </c:pt>
                <c:pt idx="358">
                  <c:v>102</c:v>
                </c:pt>
                <c:pt idx="359">
                  <c:v>102</c:v>
                </c:pt>
                <c:pt idx="360">
                  <c:v>102</c:v>
                </c:pt>
                <c:pt idx="361">
                  <c:v>102</c:v>
                </c:pt>
                <c:pt idx="362">
                  <c:v>102</c:v>
                </c:pt>
                <c:pt idx="363">
                  <c:v>102</c:v>
                </c:pt>
                <c:pt idx="364">
                  <c:v>103</c:v>
                </c:pt>
                <c:pt idx="365">
                  <c:v>103</c:v>
                </c:pt>
                <c:pt idx="366">
                  <c:v>103</c:v>
                </c:pt>
                <c:pt idx="367">
                  <c:v>104</c:v>
                </c:pt>
                <c:pt idx="368">
                  <c:v>105</c:v>
                </c:pt>
                <c:pt idx="369">
                  <c:v>105</c:v>
                </c:pt>
                <c:pt idx="370">
                  <c:v>106</c:v>
                </c:pt>
                <c:pt idx="371">
                  <c:v>106</c:v>
                </c:pt>
                <c:pt idx="372">
                  <c:v>106</c:v>
                </c:pt>
                <c:pt idx="373">
                  <c:v>106</c:v>
                </c:pt>
                <c:pt idx="374">
                  <c:v>106</c:v>
                </c:pt>
                <c:pt idx="375">
                  <c:v>106</c:v>
                </c:pt>
                <c:pt idx="376">
                  <c:v>106</c:v>
                </c:pt>
                <c:pt idx="377">
                  <c:v>106</c:v>
                </c:pt>
                <c:pt idx="378">
                  <c:v>106</c:v>
                </c:pt>
                <c:pt idx="379">
                  <c:v>106</c:v>
                </c:pt>
                <c:pt idx="380">
                  <c:v>106</c:v>
                </c:pt>
                <c:pt idx="381">
                  <c:v>107</c:v>
                </c:pt>
                <c:pt idx="382">
                  <c:v>107</c:v>
                </c:pt>
                <c:pt idx="383">
                  <c:v>108</c:v>
                </c:pt>
                <c:pt idx="384">
                  <c:v>108</c:v>
                </c:pt>
                <c:pt idx="385">
                  <c:v>108</c:v>
                </c:pt>
                <c:pt idx="386">
                  <c:v>108</c:v>
                </c:pt>
                <c:pt idx="387">
                  <c:v>108</c:v>
                </c:pt>
                <c:pt idx="388">
                  <c:v>108</c:v>
                </c:pt>
                <c:pt idx="389">
                  <c:v>108</c:v>
                </c:pt>
                <c:pt idx="390">
                  <c:v>108</c:v>
                </c:pt>
                <c:pt idx="391">
                  <c:v>108</c:v>
                </c:pt>
                <c:pt idx="392">
                  <c:v>108</c:v>
                </c:pt>
                <c:pt idx="393">
                  <c:v>108</c:v>
                </c:pt>
                <c:pt idx="394">
                  <c:v>109</c:v>
                </c:pt>
                <c:pt idx="395">
                  <c:v>109</c:v>
                </c:pt>
                <c:pt idx="396">
                  <c:v>109</c:v>
                </c:pt>
                <c:pt idx="397">
                  <c:v>109</c:v>
                </c:pt>
                <c:pt idx="398">
                  <c:v>109</c:v>
                </c:pt>
                <c:pt idx="399">
                  <c:v>110</c:v>
                </c:pt>
                <c:pt idx="400">
                  <c:v>111</c:v>
                </c:pt>
                <c:pt idx="401">
                  <c:v>112</c:v>
                </c:pt>
                <c:pt idx="402">
                  <c:v>113</c:v>
                </c:pt>
                <c:pt idx="403">
                  <c:v>113</c:v>
                </c:pt>
                <c:pt idx="404">
                  <c:v>114</c:v>
                </c:pt>
                <c:pt idx="405">
                  <c:v>115</c:v>
                </c:pt>
                <c:pt idx="406">
                  <c:v>115</c:v>
                </c:pt>
                <c:pt idx="407">
                  <c:v>115</c:v>
                </c:pt>
                <c:pt idx="408">
                  <c:v>115</c:v>
                </c:pt>
                <c:pt idx="409">
                  <c:v>115</c:v>
                </c:pt>
                <c:pt idx="410">
                  <c:v>115</c:v>
                </c:pt>
                <c:pt idx="411">
                  <c:v>115</c:v>
                </c:pt>
                <c:pt idx="412">
                  <c:v>115</c:v>
                </c:pt>
                <c:pt idx="413">
                  <c:v>115</c:v>
                </c:pt>
                <c:pt idx="414">
                  <c:v>115</c:v>
                </c:pt>
                <c:pt idx="415">
                  <c:v>116</c:v>
                </c:pt>
                <c:pt idx="416">
                  <c:v>117</c:v>
                </c:pt>
                <c:pt idx="417">
                  <c:v>117</c:v>
                </c:pt>
                <c:pt idx="418">
                  <c:v>117</c:v>
                </c:pt>
                <c:pt idx="419">
                  <c:v>117</c:v>
                </c:pt>
                <c:pt idx="420">
                  <c:v>118</c:v>
                </c:pt>
                <c:pt idx="421">
                  <c:v>118</c:v>
                </c:pt>
                <c:pt idx="422">
                  <c:v>118</c:v>
                </c:pt>
                <c:pt idx="423">
                  <c:v>118</c:v>
                </c:pt>
                <c:pt idx="424">
                  <c:v>119</c:v>
                </c:pt>
                <c:pt idx="425">
                  <c:v>120</c:v>
                </c:pt>
                <c:pt idx="426">
                  <c:v>120</c:v>
                </c:pt>
                <c:pt idx="427">
                  <c:v>120</c:v>
                </c:pt>
                <c:pt idx="428">
                  <c:v>120</c:v>
                </c:pt>
                <c:pt idx="429">
                  <c:v>120</c:v>
                </c:pt>
                <c:pt idx="430">
                  <c:v>120</c:v>
                </c:pt>
                <c:pt idx="431">
                  <c:v>121</c:v>
                </c:pt>
                <c:pt idx="432">
                  <c:v>122</c:v>
                </c:pt>
                <c:pt idx="433">
                  <c:v>122</c:v>
                </c:pt>
                <c:pt idx="434">
                  <c:v>122</c:v>
                </c:pt>
                <c:pt idx="435">
                  <c:v>123</c:v>
                </c:pt>
                <c:pt idx="436">
                  <c:v>123</c:v>
                </c:pt>
                <c:pt idx="437">
                  <c:v>123</c:v>
                </c:pt>
                <c:pt idx="438">
                  <c:v>124</c:v>
                </c:pt>
                <c:pt idx="439">
                  <c:v>124</c:v>
                </c:pt>
                <c:pt idx="440">
                  <c:v>124</c:v>
                </c:pt>
                <c:pt idx="441">
                  <c:v>124</c:v>
                </c:pt>
                <c:pt idx="442">
                  <c:v>124</c:v>
                </c:pt>
                <c:pt idx="443">
                  <c:v>124</c:v>
                </c:pt>
                <c:pt idx="444">
                  <c:v>124</c:v>
                </c:pt>
                <c:pt idx="445">
                  <c:v>124</c:v>
                </c:pt>
                <c:pt idx="446">
                  <c:v>124</c:v>
                </c:pt>
                <c:pt idx="447">
                  <c:v>124</c:v>
                </c:pt>
                <c:pt idx="448">
                  <c:v>124</c:v>
                </c:pt>
                <c:pt idx="449">
                  <c:v>124</c:v>
                </c:pt>
                <c:pt idx="450">
                  <c:v>124</c:v>
                </c:pt>
                <c:pt idx="451">
                  <c:v>124</c:v>
                </c:pt>
                <c:pt idx="452">
                  <c:v>124</c:v>
                </c:pt>
                <c:pt idx="453">
                  <c:v>124</c:v>
                </c:pt>
                <c:pt idx="454">
                  <c:v>124</c:v>
                </c:pt>
                <c:pt idx="455">
                  <c:v>125</c:v>
                </c:pt>
                <c:pt idx="456">
                  <c:v>125</c:v>
                </c:pt>
                <c:pt idx="457">
                  <c:v>126</c:v>
                </c:pt>
                <c:pt idx="458">
                  <c:v>126</c:v>
                </c:pt>
                <c:pt idx="459">
                  <c:v>126</c:v>
                </c:pt>
                <c:pt idx="460">
                  <c:v>126</c:v>
                </c:pt>
                <c:pt idx="461">
                  <c:v>126</c:v>
                </c:pt>
                <c:pt idx="462">
                  <c:v>126</c:v>
                </c:pt>
                <c:pt idx="463">
                  <c:v>126</c:v>
                </c:pt>
                <c:pt idx="464">
                  <c:v>126</c:v>
                </c:pt>
                <c:pt idx="465">
                  <c:v>126</c:v>
                </c:pt>
                <c:pt idx="466">
                  <c:v>127</c:v>
                </c:pt>
                <c:pt idx="467">
                  <c:v>127</c:v>
                </c:pt>
                <c:pt idx="468">
                  <c:v>127</c:v>
                </c:pt>
                <c:pt idx="469">
                  <c:v>127</c:v>
                </c:pt>
                <c:pt idx="470">
                  <c:v>127</c:v>
                </c:pt>
                <c:pt idx="471">
                  <c:v>127</c:v>
                </c:pt>
                <c:pt idx="472">
                  <c:v>127</c:v>
                </c:pt>
                <c:pt idx="473">
                  <c:v>127</c:v>
                </c:pt>
                <c:pt idx="474">
                  <c:v>127</c:v>
                </c:pt>
                <c:pt idx="475">
                  <c:v>128</c:v>
                </c:pt>
                <c:pt idx="476">
                  <c:v>128</c:v>
                </c:pt>
                <c:pt idx="477">
                  <c:v>129</c:v>
                </c:pt>
                <c:pt idx="478">
                  <c:v>129</c:v>
                </c:pt>
                <c:pt idx="479">
                  <c:v>129</c:v>
                </c:pt>
                <c:pt idx="480">
                  <c:v>130</c:v>
                </c:pt>
                <c:pt idx="481">
                  <c:v>130</c:v>
                </c:pt>
                <c:pt idx="482">
                  <c:v>131</c:v>
                </c:pt>
                <c:pt idx="483">
                  <c:v>131</c:v>
                </c:pt>
                <c:pt idx="484">
                  <c:v>131</c:v>
                </c:pt>
                <c:pt idx="485">
                  <c:v>131</c:v>
                </c:pt>
                <c:pt idx="486">
                  <c:v>131</c:v>
                </c:pt>
                <c:pt idx="487">
                  <c:v>131</c:v>
                </c:pt>
                <c:pt idx="488">
                  <c:v>131</c:v>
                </c:pt>
                <c:pt idx="489">
                  <c:v>131</c:v>
                </c:pt>
                <c:pt idx="490">
                  <c:v>131</c:v>
                </c:pt>
                <c:pt idx="491">
                  <c:v>131</c:v>
                </c:pt>
                <c:pt idx="492">
                  <c:v>131</c:v>
                </c:pt>
                <c:pt idx="493">
                  <c:v>131</c:v>
                </c:pt>
                <c:pt idx="494">
                  <c:v>131</c:v>
                </c:pt>
                <c:pt idx="495">
                  <c:v>131</c:v>
                </c:pt>
                <c:pt idx="496">
                  <c:v>131</c:v>
                </c:pt>
                <c:pt idx="497">
                  <c:v>131</c:v>
                </c:pt>
                <c:pt idx="498">
                  <c:v>132</c:v>
                </c:pt>
                <c:pt idx="499">
                  <c:v>133</c:v>
                </c:pt>
                <c:pt idx="500">
                  <c:v>134</c:v>
                </c:pt>
                <c:pt idx="501">
                  <c:v>135</c:v>
                </c:pt>
                <c:pt idx="502">
                  <c:v>136</c:v>
                </c:pt>
                <c:pt idx="503">
                  <c:v>137</c:v>
                </c:pt>
                <c:pt idx="504">
                  <c:v>138</c:v>
                </c:pt>
                <c:pt idx="505">
                  <c:v>139</c:v>
                </c:pt>
                <c:pt idx="506">
                  <c:v>139</c:v>
                </c:pt>
                <c:pt idx="507">
                  <c:v>139</c:v>
                </c:pt>
                <c:pt idx="508">
                  <c:v>139</c:v>
                </c:pt>
                <c:pt idx="509">
                  <c:v>139</c:v>
                </c:pt>
                <c:pt idx="510">
                  <c:v>139</c:v>
                </c:pt>
                <c:pt idx="511">
                  <c:v>139</c:v>
                </c:pt>
                <c:pt idx="512">
                  <c:v>139</c:v>
                </c:pt>
                <c:pt idx="513">
                  <c:v>139</c:v>
                </c:pt>
                <c:pt idx="514">
                  <c:v>139</c:v>
                </c:pt>
                <c:pt idx="515">
                  <c:v>139</c:v>
                </c:pt>
                <c:pt idx="516">
                  <c:v>139</c:v>
                </c:pt>
                <c:pt idx="517">
                  <c:v>139</c:v>
                </c:pt>
                <c:pt idx="518">
                  <c:v>139</c:v>
                </c:pt>
                <c:pt idx="519">
                  <c:v>139</c:v>
                </c:pt>
                <c:pt idx="520">
                  <c:v>139</c:v>
                </c:pt>
                <c:pt idx="521">
                  <c:v>139</c:v>
                </c:pt>
                <c:pt idx="522">
                  <c:v>139</c:v>
                </c:pt>
                <c:pt idx="523">
                  <c:v>139</c:v>
                </c:pt>
                <c:pt idx="524">
                  <c:v>139</c:v>
                </c:pt>
                <c:pt idx="525">
                  <c:v>139</c:v>
                </c:pt>
                <c:pt idx="526">
                  <c:v>139</c:v>
                </c:pt>
                <c:pt idx="527">
                  <c:v>139</c:v>
                </c:pt>
                <c:pt idx="528">
                  <c:v>139</c:v>
                </c:pt>
                <c:pt idx="529">
                  <c:v>140</c:v>
                </c:pt>
                <c:pt idx="530">
                  <c:v>140</c:v>
                </c:pt>
                <c:pt idx="531">
                  <c:v>140</c:v>
                </c:pt>
                <c:pt idx="532">
                  <c:v>140</c:v>
                </c:pt>
                <c:pt idx="533">
                  <c:v>140</c:v>
                </c:pt>
                <c:pt idx="534">
                  <c:v>140</c:v>
                </c:pt>
                <c:pt idx="535">
                  <c:v>140</c:v>
                </c:pt>
                <c:pt idx="536">
                  <c:v>140</c:v>
                </c:pt>
                <c:pt idx="537">
                  <c:v>140</c:v>
                </c:pt>
                <c:pt idx="538">
                  <c:v>140</c:v>
                </c:pt>
                <c:pt idx="539">
                  <c:v>140</c:v>
                </c:pt>
                <c:pt idx="540">
                  <c:v>140</c:v>
                </c:pt>
                <c:pt idx="541">
                  <c:v>140</c:v>
                </c:pt>
                <c:pt idx="542">
                  <c:v>141</c:v>
                </c:pt>
                <c:pt idx="543">
                  <c:v>141</c:v>
                </c:pt>
                <c:pt idx="544">
                  <c:v>141</c:v>
                </c:pt>
                <c:pt idx="545">
                  <c:v>141</c:v>
                </c:pt>
                <c:pt idx="546">
                  <c:v>141</c:v>
                </c:pt>
                <c:pt idx="547">
                  <c:v>141</c:v>
                </c:pt>
                <c:pt idx="548">
                  <c:v>141</c:v>
                </c:pt>
                <c:pt idx="549">
                  <c:v>142</c:v>
                </c:pt>
                <c:pt idx="550">
                  <c:v>142</c:v>
                </c:pt>
                <c:pt idx="551">
                  <c:v>142</c:v>
                </c:pt>
                <c:pt idx="552">
                  <c:v>142</c:v>
                </c:pt>
                <c:pt idx="553">
                  <c:v>142</c:v>
                </c:pt>
                <c:pt idx="554">
                  <c:v>143</c:v>
                </c:pt>
                <c:pt idx="555">
                  <c:v>144</c:v>
                </c:pt>
                <c:pt idx="556">
                  <c:v>144</c:v>
                </c:pt>
                <c:pt idx="557">
                  <c:v>144</c:v>
                </c:pt>
                <c:pt idx="558">
                  <c:v>144</c:v>
                </c:pt>
                <c:pt idx="559">
                  <c:v>144</c:v>
                </c:pt>
                <c:pt idx="560">
                  <c:v>144</c:v>
                </c:pt>
                <c:pt idx="561">
                  <c:v>144</c:v>
                </c:pt>
                <c:pt idx="562">
                  <c:v>144</c:v>
                </c:pt>
                <c:pt idx="563">
                  <c:v>144</c:v>
                </c:pt>
                <c:pt idx="564">
                  <c:v>144</c:v>
                </c:pt>
                <c:pt idx="565">
                  <c:v>144</c:v>
                </c:pt>
                <c:pt idx="566">
                  <c:v>144</c:v>
                </c:pt>
                <c:pt idx="567">
                  <c:v>144</c:v>
                </c:pt>
                <c:pt idx="568">
                  <c:v>144</c:v>
                </c:pt>
                <c:pt idx="569">
                  <c:v>144</c:v>
                </c:pt>
                <c:pt idx="570">
                  <c:v>144</c:v>
                </c:pt>
                <c:pt idx="571">
                  <c:v>145</c:v>
                </c:pt>
                <c:pt idx="572">
                  <c:v>145</c:v>
                </c:pt>
                <c:pt idx="573">
                  <c:v>146</c:v>
                </c:pt>
                <c:pt idx="574">
                  <c:v>147</c:v>
                </c:pt>
                <c:pt idx="575">
                  <c:v>147</c:v>
                </c:pt>
                <c:pt idx="576">
                  <c:v>148</c:v>
                </c:pt>
                <c:pt idx="577">
                  <c:v>148</c:v>
                </c:pt>
                <c:pt idx="578">
                  <c:v>149</c:v>
                </c:pt>
                <c:pt idx="579">
                  <c:v>149</c:v>
                </c:pt>
                <c:pt idx="580">
                  <c:v>150</c:v>
                </c:pt>
                <c:pt idx="581">
                  <c:v>151</c:v>
                </c:pt>
                <c:pt idx="582">
                  <c:v>151</c:v>
                </c:pt>
                <c:pt idx="583">
                  <c:v>152</c:v>
                </c:pt>
                <c:pt idx="584">
                  <c:v>153</c:v>
                </c:pt>
                <c:pt idx="585">
                  <c:v>154</c:v>
                </c:pt>
                <c:pt idx="586">
                  <c:v>154</c:v>
                </c:pt>
                <c:pt idx="587">
                  <c:v>154</c:v>
                </c:pt>
                <c:pt idx="588">
                  <c:v>154</c:v>
                </c:pt>
                <c:pt idx="589">
                  <c:v>154</c:v>
                </c:pt>
                <c:pt idx="590">
                  <c:v>154</c:v>
                </c:pt>
                <c:pt idx="591">
                  <c:v>154</c:v>
                </c:pt>
                <c:pt idx="592">
                  <c:v>154</c:v>
                </c:pt>
                <c:pt idx="593">
                  <c:v>154</c:v>
                </c:pt>
                <c:pt idx="594">
                  <c:v>155</c:v>
                </c:pt>
                <c:pt idx="595">
                  <c:v>156</c:v>
                </c:pt>
                <c:pt idx="596">
                  <c:v>156</c:v>
                </c:pt>
                <c:pt idx="597">
                  <c:v>157</c:v>
                </c:pt>
                <c:pt idx="598">
                  <c:v>157</c:v>
                </c:pt>
                <c:pt idx="599">
                  <c:v>157</c:v>
                </c:pt>
                <c:pt idx="600">
                  <c:v>157</c:v>
                </c:pt>
                <c:pt idx="601">
                  <c:v>157</c:v>
                </c:pt>
                <c:pt idx="602">
                  <c:v>157</c:v>
                </c:pt>
                <c:pt idx="603">
                  <c:v>157</c:v>
                </c:pt>
                <c:pt idx="604">
                  <c:v>157</c:v>
                </c:pt>
                <c:pt idx="605">
                  <c:v>157</c:v>
                </c:pt>
                <c:pt idx="606">
                  <c:v>157</c:v>
                </c:pt>
                <c:pt idx="607">
                  <c:v>157</c:v>
                </c:pt>
                <c:pt idx="608">
                  <c:v>157</c:v>
                </c:pt>
                <c:pt idx="609">
                  <c:v>157</c:v>
                </c:pt>
                <c:pt idx="610">
                  <c:v>157</c:v>
                </c:pt>
                <c:pt idx="611">
                  <c:v>157</c:v>
                </c:pt>
                <c:pt idx="612">
                  <c:v>157</c:v>
                </c:pt>
                <c:pt idx="613">
                  <c:v>157</c:v>
                </c:pt>
                <c:pt idx="614">
                  <c:v>157</c:v>
                </c:pt>
                <c:pt idx="615">
                  <c:v>157</c:v>
                </c:pt>
                <c:pt idx="616">
                  <c:v>157</c:v>
                </c:pt>
                <c:pt idx="617">
                  <c:v>157</c:v>
                </c:pt>
                <c:pt idx="618">
                  <c:v>157</c:v>
                </c:pt>
                <c:pt idx="619">
                  <c:v>157</c:v>
                </c:pt>
                <c:pt idx="620">
                  <c:v>157</c:v>
                </c:pt>
                <c:pt idx="621">
                  <c:v>157</c:v>
                </c:pt>
                <c:pt idx="622">
                  <c:v>157</c:v>
                </c:pt>
                <c:pt idx="623">
                  <c:v>157</c:v>
                </c:pt>
                <c:pt idx="624">
                  <c:v>158</c:v>
                </c:pt>
                <c:pt idx="625">
                  <c:v>158</c:v>
                </c:pt>
                <c:pt idx="626">
                  <c:v>158</c:v>
                </c:pt>
                <c:pt idx="627">
                  <c:v>158</c:v>
                </c:pt>
                <c:pt idx="628">
                  <c:v>158</c:v>
                </c:pt>
                <c:pt idx="629">
                  <c:v>158</c:v>
                </c:pt>
                <c:pt idx="630">
                  <c:v>159</c:v>
                </c:pt>
                <c:pt idx="631">
                  <c:v>159</c:v>
                </c:pt>
                <c:pt idx="632">
                  <c:v>159</c:v>
                </c:pt>
                <c:pt idx="633">
                  <c:v>159</c:v>
                </c:pt>
                <c:pt idx="634">
                  <c:v>159</c:v>
                </c:pt>
                <c:pt idx="635">
                  <c:v>159</c:v>
                </c:pt>
                <c:pt idx="636">
                  <c:v>159</c:v>
                </c:pt>
                <c:pt idx="637">
                  <c:v>160</c:v>
                </c:pt>
                <c:pt idx="638">
                  <c:v>160</c:v>
                </c:pt>
                <c:pt idx="639">
                  <c:v>160</c:v>
                </c:pt>
                <c:pt idx="640">
                  <c:v>161</c:v>
                </c:pt>
                <c:pt idx="641">
                  <c:v>161</c:v>
                </c:pt>
                <c:pt idx="642">
                  <c:v>162</c:v>
                </c:pt>
                <c:pt idx="643">
                  <c:v>162</c:v>
                </c:pt>
                <c:pt idx="644">
                  <c:v>162</c:v>
                </c:pt>
                <c:pt idx="645">
                  <c:v>162</c:v>
                </c:pt>
                <c:pt idx="646">
                  <c:v>162</c:v>
                </c:pt>
                <c:pt idx="647">
                  <c:v>163</c:v>
                </c:pt>
                <c:pt idx="648">
                  <c:v>163</c:v>
                </c:pt>
                <c:pt idx="649">
                  <c:v>163</c:v>
                </c:pt>
                <c:pt idx="650">
                  <c:v>163</c:v>
                </c:pt>
                <c:pt idx="651">
                  <c:v>163</c:v>
                </c:pt>
                <c:pt idx="652">
                  <c:v>163</c:v>
                </c:pt>
                <c:pt idx="653">
                  <c:v>163</c:v>
                </c:pt>
                <c:pt idx="654">
                  <c:v>163</c:v>
                </c:pt>
                <c:pt idx="655">
                  <c:v>163</c:v>
                </c:pt>
                <c:pt idx="656">
                  <c:v>163</c:v>
                </c:pt>
                <c:pt idx="657">
                  <c:v>163</c:v>
                </c:pt>
                <c:pt idx="658">
                  <c:v>164</c:v>
                </c:pt>
                <c:pt idx="659">
                  <c:v>164</c:v>
                </c:pt>
                <c:pt idx="660">
                  <c:v>164</c:v>
                </c:pt>
                <c:pt idx="661">
                  <c:v>164</c:v>
                </c:pt>
                <c:pt idx="662">
                  <c:v>164</c:v>
                </c:pt>
                <c:pt idx="663">
                  <c:v>164</c:v>
                </c:pt>
                <c:pt idx="664">
                  <c:v>164</c:v>
                </c:pt>
                <c:pt idx="665">
                  <c:v>164</c:v>
                </c:pt>
                <c:pt idx="666">
                  <c:v>164</c:v>
                </c:pt>
                <c:pt idx="667">
                  <c:v>164</c:v>
                </c:pt>
                <c:pt idx="668">
                  <c:v>164</c:v>
                </c:pt>
                <c:pt idx="669">
                  <c:v>164</c:v>
                </c:pt>
                <c:pt idx="670">
                  <c:v>164</c:v>
                </c:pt>
                <c:pt idx="671">
                  <c:v>164</c:v>
                </c:pt>
                <c:pt idx="672">
                  <c:v>164</c:v>
                </c:pt>
                <c:pt idx="673">
                  <c:v>164</c:v>
                </c:pt>
                <c:pt idx="674">
                  <c:v>164</c:v>
                </c:pt>
                <c:pt idx="675">
                  <c:v>164</c:v>
                </c:pt>
                <c:pt idx="676">
                  <c:v>164</c:v>
                </c:pt>
                <c:pt idx="677">
                  <c:v>164</c:v>
                </c:pt>
                <c:pt idx="678">
                  <c:v>165</c:v>
                </c:pt>
                <c:pt idx="679">
                  <c:v>165</c:v>
                </c:pt>
                <c:pt idx="680">
                  <c:v>165</c:v>
                </c:pt>
                <c:pt idx="681">
                  <c:v>166</c:v>
                </c:pt>
                <c:pt idx="682">
                  <c:v>167</c:v>
                </c:pt>
                <c:pt idx="683">
                  <c:v>167</c:v>
                </c:pt>
                <c:pt idx="684">
                  <c:v>167</c:v>
                </c:pt>
                <c:pt idx="685">
                  <c:v>168</c:v>
                </c:pt>
                <c:pt idx="686">
                  <c:v>169</c:v>
                </c:pt>
                <c:pt idx="687">
                  <c:v>169</c:v>
                </c:pt>
                <c:pt idx="688">
                  <c:v>169</c:v>
                </c:pt>
                <c:pt idx="689">
                  <c:v>169</c:v>
                </c:pt>
                <c:pt idx="690">
                  <c:v>169</c:v>
                </c:pt>
                <c:pt idx="691">
                  <c:v>169</c:v>
                </c:pt>
                <c:pt idx="692">
                  <c:v>169</c:v>
                </c:pt>
                <c:pt idx="693">
                  <c:v>169</c:v>
                </c:pt>
                <c:pt idx="694">
                  <c:v>170</c:v>
                </c:pt>
                <c:pt idx="695">
                  <c:v>171</c:v>
                </c:pt>
                <c:pt idx="696">
                  <c:v>171</c:v>
                </c:pt>
                <c:pt idx="697">
                  <c:v>171</c:v>
                </c:pt>
                <c:pt idx="698">
                  <c:v>172</c:v>
                </c:pt>
                <c:pt idx="699">
                  <c:v>173</c:v>
                </c:pt>
                <c:pt idx="700">
                  <c:v>173</c:v>
                </c:pt>
                <c:pt idx="701">
                  <c:v>173</c:v>
                </c:pt>
                <c:pt idx="702">
                  <c:v>173</c:v>
                </c:pt>
                <c:pt idx="703">
                  <c:v>173</c:v>
                </c:pt>
                <c:pt idx="704">
                  <c:v>174</c:v>
                </c:pt>
                <c:pt idx="705">
                  <c:v>174</c:v>
                </c:pt>
                <c:pt idx="706">
                  <c:v>175</c:v>
                </c:pt>
                <c:pt idx="707">
                  <c:v>175</c:v>
                </c:pt>
                <c:pt idx="708">
                  <c:v>175</c:v>
                </c:pt>
                <c:pt idx="709">
                  <c:v>175</c:v>
                </c:pt>
                <c:pt idx="710">
                  <c:v>175</c:v>
                </c:pt>
                <c:pt idx="711">
                  <c:v>175</c:v>
                </c:pt>
                <c:pt idx="712">
                  <c:v>175</c:v>
                </c:pt>
                <c:pt idx="713">
                  <c:v>175</c:v>
                </c:pt>
                <c:pt idx="714">
                  <c:v>176</c:v>
                </c:pt>
                <c:pt idx="715">
                  <c:v>176</c:v>
                </c:pt>
                <c:pt idx="716">
                  <c:v>176</c:v>
                </c:pt>
                <c:pt idx="717">
                  <c:v>176</c:v>
                </c:pt>
                <c:pt idx="718">
                  <c:v>176</c:v>
                </c:pt>
                <c:pt idx="719">
                  <c:v>176</c:v>
                </c:pt>
                <c:pt idx="720">
                  <c:v>176</c:v>
                </c:pt>
                <c:pt idx="721">
                  <c:v>176</c:v>
                </c:pt>
                <c:pt idx="722">
                  <c:v>176</c:v>
                </c:pt>
                <c:pt idx="723">
                  <c:v>176</c:v>
                </c:pt>
                <c:pt idx="724">
                  <c:v>176</c:v>
                </c:pt>
                <c:pt idx="725">
                  <c:v>176</c:v>
                </c:pt>
                <c:pt idx="726">
                  <c:v>176</c:v>
                </c:pt>
                <c:pt idx="727">
                  <c:v>176</c:v>
                </c:pt>
                <c:pt idx="728">
                  <c:v>177</c:v>
                </c:pt>
                <c:pt idx="729">
                  <c:v>178</c:v>
                </c:pt>
                <c:pt idx="730">
                  <c:v>179</c:v>
                </c:pt>
                <c:pt idx="731">
                  <c:v>179</c:v>
                </c:pt>
                <c:pt idx="732">
                  <c:v>180</c:v>
                </c:pt>
                <c:pt idx="733">
                  <c:v>180</c:v>
                </c:pt>
                <c:pt idx="734">
                  <c:v>181</c:v>
                </c:pt>
                <c:pt idx="735">
                  <c:v>181</c:v>
                </c:pt>
                <c:pt idx="736">
                  <c:v>181</c:v>
                </c:pt>
                <c:pt idx="737">
                  <c:v>181</c:v>
                </c:pt>
                <c:pt idx="738">
                  <c:v>181</c:v>
                </c:pt>
                <c:pt idx="739">
                  <c:v>181</c:v>
                </c:pt>
                <c:pt idx="740">
                  <c:v>181</c:v>
                </c:pt>
                <c:pt idx="741">
                  <c:v>182</c:v>
                </c:pt>
                <c:pt idx="742">
                  <c:v>182</c:v>
                </c:pt>
                <c:pt idx="743">
                  <c:v>182</c:v>
                </c:pt>
                <c:pt idx="744">
                  <c:v>183</c:v>
                </c:pt>
                <c:pt idx="745">
                  <c:v>183</c:v>
                </c:pt>
                <c:pt idx="746">
                  <c:v>183</c:v>
                </c:pt>
                <c:pt idx="747">
                  <c:v>184</c:v>
                </c:pt>
                <c:pt idx="748">
                  <c:v>185</c:v>
                </c:pt>
                <c:pt idx="749">
                  <c:v>186</c:v>
                </c:pt>
                <c:pt idx="750">
                  <c:v>187</c:v>
                </c:pt>
                <c:pt idx="751">
                  <c:v>188</c:v>
                </c:pt>
                <c:pt idx="752">
                  <c:v>189</c:v>
                </c:pt>
                <c:pt idx="753">
                  <c:v>190</c:v>
                </c:pt>
                <c:pt idx="754">
                  <c:v>191</c:v>
                </c:pt>
                <c:pt idx="755">
                  <c:v>191</c:v>
                </c:pt>
                <c:pt idx="756">
                  <c:v>191</c:v>
                </c:pt>
                <c:pt idx="757">
                  <c:v>192</c:v>
                </c:pt>
                <c:pt idx="758">
                  <c:v>192</c:v>
                </c:pt>
                <c:pt idx="759">
                  <c:v>192</c:v>
                </c:pt>
                <c:pt idx="760">
                  <c:v>192</c:v>
                </c:pt>
                <c:pt idx="761">
                  <c:v>192</c:v>
                </c:pt>
                <c:pt idx="762">
                  <c:v>193</c:v>
                </c:pt>
                <c:pt idx="763">
                  <c:v>193</c:v>
                </c:pt>
                <c:pt idx="764">
                  <c:v>193</c:v>
                </c:pt>
                <c:pt idx="765">
                  <c:v>193</c:v>
                </c:pt>
                <c:pt idx="766">
                  <c:v>194</c:v>
                </c:pt>
                <c:pt idx="767">
                  <c:v>195</c:v>
                </c:pt>
                <c:pt idx="768">
                  <c:v>195</c:v>
                </c:pt>
                <c:pt idx="769">
                  <c:v>195</c:v>
                </c:pt>
                <c:pt idx="770">
                  <c:v>195</c:v>
                </c:pt>
                <c:pt idx="771">
                  <c:v>196</c:v>
                </c:pt>
                <c:pt idx="772">
                  <c:v>197</c:v>
                </c:pt>
                <c:pt idx="773">
                  <c:v>198</c:v>
                </c:pt>
                <c:pt idx="774">
                  <c:v>199</c:v>
                </c:pt>
                <c:pt idx="775">
                  <c:v>200</c:v>
                </c:pt>
                <c:pt idx="776">
                  <c:v>201</c:v>
                </c:pt>
                <c:pt idx="777">
                  <c:v>201</c:v>
                </c:pt>
                <c:pt idx="778">
                  <c:v>201</c:v>
                </c:pt>
                <c:pt idx="779">
                  <c:v>202</c:v>
                </c:pt>
                <c:pt idx="780">
                  <c:v>203</c:v>
                </c:pt>
                <c:pt idx="781">
                  <c:v>204</c:v>
                </c:pt>
                <c:pt idx="782">
                  <c:v>204</c:v>
                </c:pt>
                <c:pt idx="783">
                  <c:v>204</c:v>
                </c:pt>
                <c:pt idx="784">
                  <c:v>204</c:v>
                </c:pt>
                <c:pt idx="785">
                  <c:v>204</c:v>
                </c:pt>
                <c:pt idx="786">
                  <c:v>204</c:v>
                </c:pt>
                <c:pt idx="787">
                  <c:v>204</c:v>
                </c:pt>
                <c:pt idx="788">
                  <c:v>204</c:v>
                </c:pt>
                <c:pt idx="789">
                  <c:v>204</c:v>
                </c:pt>
                <c:pt idx="790">
                  <c:v>204</c:v>
                </c:pt>
                <c:pt idx="791">
                  <c:v>204</c:v>
                </c:pt>
                <c:pt idx="792">
                  <c:v>204</c:v>
                </c:pt>
                <c:pt idx="793">
                  <c:v>204</c:v>
                </c:pt>
                <c:pt idx="794">
                  <c:v>204</c:v>
                </c:pt>
                <c:pt idx="795">
                  <c:v>204</c:v>
                </c:pt>
                <c:pt idx="796">
                  <c:v>204</c:v>
                </c:pt>
                <c:pt idx="797">
                  <c:v>204</c:v>
                </c:pt>
                <c:pt idx="798">
                  <c:v>204</c:v>
                </c:pt>
                <c:pt idx="799">
                  <c:v>204</c:v>
                </c:pt>
                <c:pt idx="800">
                  <c:v>204</c:v>
                </c:pt>
                <c:pt idx="801">
                  <c:v>205</c:v>
                </c:pt>
                <c:pt idx="802">
                  <c:v>205</c:v>
                </c:pt>
                <c:pt idx="803">
                  <c:v>206</c:v>
                </c:pt>
                <c:pt idx="804">
                  <c:v>206</c:v>
                </c:pt>
                <c:pt idx="805">
                  <c:v>206</c:v>
                </c:pt>
                <c:pt idx="806">
                  <c:v>207</c:v>
                </c:pt>
                <c:pt idx="807">
                  <c:v>208</c:v>
                </c:pt>
                <c:pt idx="808">
                  <c:v>209</c:v>
                </c:pt>
                <c:pt idx="809">
                  <c:v>209</c:v>
                </c:pt>
                <c:pt idx="810">
                  <c:v>210</c:v>
                </c:pt>
                <c:pt idx="811">
                  <c:v>210</c:v>
                </c:pt>
                <c:pt idx="812">
                  <c:v>210</c:v>
                </c:pt>
                <c:pt idx="813">
                  <c:v>211</c:v>
                </c:pt>
                <c:pt idx="814">
                  <c:v>212</c:v>
                </c:pt>
                <c:pt idx="815">
                  <c:v>212</c:v>
                </c:pt>
                <c:pt idx="816">
                  <c:v>213</c:v>
                </c:pt>
                <c:pt idx="817">
                  <c:v>214</c:v>
                </c:pt>
                <c:pt idx="818">
                  <c:v>214</c:v>
                </c:pt>
                <c:pt idx="819">
                  <c:v>215</c:v>
                </c:pt>
                <c:pt idx="820">
                  <c:v>216</c:v>
                </c:pt>
                <c:pt idx="821">
                  <c:v>216</c:v>
                </c:pt>
                <c:pt idx="822">
                  <c:v>216</c:v>
                </c:pt>
                <c:pt idx="823">
                  <c:v>216</c:v>
                </c:pt>
                <c:pt idx="824">
                  <c:v>216</c:v>
                </c:pt>
                <c:pt idx="825">
                  <c:v>216</c:v>
                </c:pt>
                <c:pt idx="826">
                  <c:v>216</c:v>
                </c:pt>
                <c:pt idx="827">
                  <c:v>216</c:v>
                </c:pt>
                <c:pt idx="828">
                  <c:v>217</c:v>
                </c:pt>
                <c:pt idx="829">
                  <c:v>217</c:v>
                </c:pt>
                <c:pt idx="830">
                  <c:v>217</c:v>
                </c:pt>
                <c:pt idx="831">
                  <c:v>217</c:v>
                </c:pt>
                <c:pt idx="832">
                  <c:v>217</c:v>
                </c:pt>
                <c:pt idx="833">
                  <c:v>217</c:v>
                </c:pt>
                <c:pt idx="834">
                  <c:v>217</c:v>
                </c:pt>
                <c:pt idx="835">
                  <c:v>217</c:v>
                </c:pt>
                <c:pt idx="836">
                  <c:v>217</c:v>
                </c:pt>
                <c:pt idx="837">
                  <c:v>217</c:v>
                </c:pt>
                <c:pt idx="838">
                  <c:v>217</c:v>
                </c:pt>
                <c:pt idx="839">
                  <c:v>217</c:v>
                </c:pt>
                <c:pt idx="840">
                  <c:v>218</c:v>
                </c:pt>
                <c:pt idx="841">
                  <c:v>218</c:v>
                </c:pt>
                <c:pt idx="842">
                  <c:v>219</c:v>
                </c:pt>
                <c:pt idx="843">
                  <c:v>219</c:v>
                </c:pt>
                <c:pt idx="844">
                  <c:v>220</c:v>
                </c:pt>
                <c:pt idx="845">
                  <c:v>220</c:v>
                </c:pt>
                <c:pt idx="846">
                  <c:v>221</c:v>
                </c:pt>
                <c:pt idx="847">
                  <c:v>221</c:v>
                </c:pt>
                <c:pt idx="848">
                  <c:v>221</c:v>
                </c:pt>
                <c:pt idx="849">
                  <c:v>221</c:v>
                </c:pt>
                <c:pt idx="850">
                  <c:v>221</c:v>
                </c:pt>
                <c:pt idx="851">
                  <c:v>222</c:v>
                </c:pt>
                <c:pt idx="852">
                  <c:v>222</c:v>
                </c:pt>
                <c:pt idx="853">
                  <c:v>222</c:v>
                </c:pt>
                <c:pt idx="854">
                  <c:v>222</c:v>
                </c:pt>
                <c:pt idx="855">
                  <c:v>223</c:v>
                </c:pt>
                <c:pt idx="856">
                  <c:v>223</c:v>
                </c:pt>
                <c:pt idx="857">
                  <c:v>223</c:v>
                </c:pt>
                <c:pt idx="858">
                  <c:v>224</c:v>
                </c:pt>
                <c:pt idx="859">
                  <c:v>224</c:v>
                </c:pt>
                <c:pt idx="860">
                  <c:v>225</c:v>
                </c:pt>
                <c:pt idx="861">
                  <c:v>226</c:v>
                </c:pt>
                <c:pt idx="862">
                  <c:v>227</c:v>
                </c:pt>
                <c:pt idx="863">
                  <c:v>227</c:v>
                </c:pt>
                <c:pt idx="864">
                  <c:v>228</c:v>
                </c:pt>
                <c:pt idx="865">
                  <c:v>229</c:v>
                </c:pt>
                <c:pt idx="866">
                  <c:v>229</c:v>
                </c:pt>
                <c:pt idx="867">
                  <c:v>229</c:v>
                </c:pt>
                <c:pt idx="868">
                  <c:v>230</c:v>
                </c:pt>
                <c:pt idx="869">
                  <c:v>230</c:v>
                </c:pt>
                <c:pt idx="870">
                  <c:v>231</c:v>
                </c:pt>
                <c:pt idx="871">
                  <c:v>231</c:v>
                </c:pt>
                <c:pt idx="872">
                  <c:v>231</c:v>
                </c:pt>
                <c:pt idx="873">
                  <c:v>231</c:v>
                </c:pt>
                <c:pt idx="874">
                  <c:v>231</c:v>
                </c:pt>
                <c:pt idx="875">
                  <c:v>231</c:v>
                </c:pt>
                <c:pt idx="876">
                  <c:v>231</c:v>
                </c:pt>
                <c:pt idx="877">
                  <c:v>231</c:v>
                </c:pt>
                <c:pt idx="878">
                  <c:v>231</c:v>
                </c:pt>
                <c:pt idx="879">
                  <c:v>232</c:v>
                </c:pt>
                <c:pt idx="880">
                  <c:v>233</c:v>
                </c:pt>
                <c:pt idx="881">
                  <c:v>234</c:v>
                </c:pt>
                <c:pt idx="882">
                  <c:v>235</c:v>
                </c:pt>
                <c:pt idx="883">
                  <c:v>235</c:v>
                </c:pt>
                <c:pt idx="884">
                  <c:v>235</c:v>
                </c:pt>
                <c:pt idx="885">
                  <c:v>235</c:v>
                </c:pt>
                <c:pt idx="886">
                  <c:v>236</c:v>
                </c:pt>
                <c:pt idx="887">
                  <c:v>236</c:v>
                </c:pt>
                <c:pt idx="888">
                  <c:v>237</c:v>
                </c:pt>
                <c:pt idx="889">
                  <c:v>238</c:v>
                </c:pt>
                <c:pt idx="890">
                  <c:v>239</c:v>
                </c:pt>
                <c:pt idx="891">
                  <c:v>240</c:v>
                </c:pt>
                <c:pt idx="892">
                  <c:v>241</c:v>
                </c:pt>
                <c:pt idx="893">
                  <c:v>241</c:v>
                </c:pt>
                <c:pt idx="894">
                  <c:v>241</c:v>
                </c:pt>
                <c:pt idx="895">
                  <c:v>242</c:v>
                </c:pt>
                <c:pt idx="896">
                  <c:v>242</c:v>
                </c:pt>
                <c:pt idx="897">
                  <c:v>243</c:v>
                </c:pt>
                <c:pt idx="898">
                  <c:v>244</c:v>
                </c:pt>
                <c:pt idx="899">
                  <c:v>244</c:v>
                </c:pt>
                <c:pt idx="900">
                  <c:v>245</c:v>
                </c:pt>
                <c:pt idx="901">
                  <c:v>245</c:v>
                </c:pt>
                <c:pt idx="902">
                  <c:v>246</c:v>
                </c:pt>
                <c:pt idx="903">
                  <c:v>247</c:v>
                </c:pt>
                <c:pt idx="904">
                  <c:v>248</c:v>
                </c:pt>
                <c:pt idx="905">
                  <c:v>249</c:v>
                </c:pt>
                <c:pt idx="906">
                  <c:v>249</c:v>
                </c:pt>
                <c:pt idx="907">
                  <c:v>249</c:v>
                </c:pt>
                <c:pt idx="908">
                  <c:v>250</c:v>
                </c:pt>
                <c:pt idx="909">
                  <c:v>250</c:v>
                </c:pt>
                <c:pt idx="910">
                  <c:v>250</c:v>
                </c:pt>
                <c:pt idx="911">
                  <c:v>251</c:v>
                </c:pt>
                <c:pt idx="912">
                  <c:v>252</c:v>
                </c:pt>
                <c:pt idx="913">
                  <c:v>252</c:v>
                </c:pt>
                <c:pt idx="914">
                  <c:v>252</c:v>
                </c:pt>
                <c:pt idx="915">
                  <c:v>252</c:v>
                </c:pt>
                <c:pt idx="916">
                  <c:v>252</c:v>
                </c:pt>
                <c:pt idx="917">
                  <c:v>252</c:v>
                </c:pt>
                <c:pt idx="918">
                  <c:v>252</c:v>
                </c:pt>
                <c:pt idx="919">
                  <c:v>253</c:v>
                </c:pt>
                <c:pt idx="920">
                  <c:v>253</c:v>
                </c:pt>
                <c:pt idx="921">
                  <c:v>253</c:v>
                </c:pt>
                <c:pt idx="922">
                  <c:v>254</c:v>
                </c:pt>
                <c:pt idx="923">
                  <c:v>255</c:v>
                </c:pt>
                <c:pt idx="924">
                  <c:v>255</c:v>
                </c:pt>
                <c:pt idx="925">
                  <c:v>256</c:v>
                </c:pt>
                <c:pt idx="926">
                  <c:v>256</c:v>
                </c:pt>
                <c:pt idx="927">
                  <c:v>257</c:v>
                </c:pt>
                <c:pt idx="928">
                  <c:v>258</c:v>
                </c:pt>
                <c:pt idx="929">
                  <c:v>259</c:v>
                </c:pt>
                <c:pt idx="930">
                  <c:v>260</c:v>
                </c:pt>
                <c:pt idx="931">
                  <c:v>261</c:v>
                </c:pt>
                <c:pt idx="932">
                  <c:v>262</c:v>
                </c:pt>
                <c:pt idx="933">
                  <c:v>262</c:v>
                </c:pt>
                <c:pt idx="934">
                  <c:v>263</c:v>
                </c:pt>
                <c:pt idx="935">
                  <c:v>263</c:v>
                </c:pt>
                <c:pt idx="936">
                  <c:v>263</c:v>
                </c:pt>
                <c:pt idx="937">
                  <c:v>263</c:v>
                </c:pt>
                <c:pt idx="938">
                  <c:v>264</c:v>
                </c:pt>
                <c:pt idx="939">
                  <c:v>264</c:v>
                </c:pt>
                <c:pt idx="940">
                  <c:v>264</c:v>
                </c:pt>
                <c:pt idx="941">
                  <c:v>264</c:v>
                </c:pt>
                <c:pt idx="942">
                  <c:v>265</c:v>
                </c:pt>
                <c:pt idx="943">
                  <c:v>266</c:v>
                </c:pt>
                <c:pt idx="944">
                  <c:v>266</c:v>
                </c:pt>
                <c:pt idx="945">
                  <c:v>266</c:v>
                </c:pt>
                <c:pt idx="946">
                  <c:v>267</c:v>
                </c:pt>
                <c:pt idx="947">
                  <c:v>267</c:v>
                </c:pt>
                <c:pt idx="948">
                  <c:v>267</c:v>
                </c:pt>
                <c:pt idx="949">
                  <c:v>268</c:v>
                </c:pt>
                <c:pt idx="950">
                  <c:v>268</c:v>
                </c:pt>
                <c:pt idx="951">
                  <c:v>268</c:v>
                </c:pt>
                <c:pt idx="952">
                  <c:v>269</c:v>
                </c:pt>
                <c:pt idx="953">
                  <c:v>269</c:v>
                </c:pt>
                <c:pt idx="954">
                  <c:v>270</c:v>
                </c:pt>
                <c:pt idx="955">
                  <c:v>270</c:v>
                </c:pt>
                <c:pt idx="956">
                  <c:v>270</c:v>
                </c:pt>
                <c:pt idx="957">
                  <c:v>270</c:v>
                </c:pt>
                <c:pt idx="958">
                  <c:v>271</c:v>
                </c:pt>
                <c:pt idx="959">
                  <c:v>272</c:v>
                </c:pt>
                <c:pt idx="960">
                  <c:v>273</c:v>
                </c:pt>
                <c:pt idx="961">
                  <c:v>274</c:v>
                </c:pt>
                <c:pt idx="962">
                  <c:v>274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5D1-EF45-8F47-784D10E054B2}"/>
            </c:ext>
          </c:extLst>
        </c:ser>
        <c:ser>
          <c:idx val="4"/>
          <c:order val="4"/>
          <c:tx>
            <c:strRef>
              <c:f>Temp!$F$1</c:f>
              <c:strCache>
                <c:ptCount val="1"/>
                <c:pt idx="0">
                  <c:v>KK</c:v>
                </c:pt>
              </c:strCache>
            </c:strRef>
          </c:tx>
          <c:spPr>
            <a:ln w="28575" cap="rnd">
              <a:solidFill>
                <a:srgbClr val="FFFF00"/>
              </a:solidFill>
              <a:round/>
            </a:ln>
            <a:effectLst/>
          </c:spPr>
          <c:marker>
            <c:symbol val="none"/>
          </c:marker>
          <c:cat>
            <c:numRef>
              <c:f>Temp!$A$2:$A$964</c:f>
              <c:numCache>
                <c:formatCode>General</c:formatCode>
                <c:ptCount val="96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</c:numCache>
            </c:numRef>
          </c:cat>
          <c:val>
            <c:numRef>
              <c:f>Temp!$F$2:$F$964</c:f>
              <c:numCache>
                <c:formatCode>General</c:formatCode>
                <c:ptCount val="96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3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3</c:v>
                </c:pt>
                <c:pt idx="31">
                  <c:v>3</c:v>
                </c:pt>
                <c:pt idx="32">
                  <c:v>3</c:v>
                </c:pt>
                <c:pt idx="33">
                  <c:v>3</c:v>
                </c:pt>
                <c:pt idx="34">
                  <c:v>3</c:v>
                </c:pt>
                <c:pt idx="35">
                  <c:v>3</c:v>
                </c:pt>
                <c:pt idx="36">
                  <c:v>3</c:v>
                </c:pt>
                <c:pt idx="37">
                  <c:v>4</c:v>
                </c:pt>
                <c:pt idx="38">
                  <c:v>4</c:v>
                </c:pt>
                <c:pt idx="39">
                  <c:v>4</c:v>
                </c:pt>
                <c:pt idx="40">
                  <c:v>4</c:v>
                </c:pt>
                <c:pt idx="41">
                  <c:v>4</c:v>
                </c:pt>
                <c:pt idx="42">
                  <c:v>4</c:v>
                </c:pt>
                <c:pt idx="43">
                  <c:v>4</c:v>
                </c:pt>
                <c:pt idx="44">
                  <c:v>4</c:v>
                </c:pt>
                <c:pt idx="45">
                  <c:v>4</c:v>
                </c:pt>
                <c:pt idx="46">
                  <c:v>4</c:v>
                </c:pt>
                <c:pt idx="47">
                  <c:v>4</c:v>
                </c:pt>
                <c:pt idx="48">
                  <c:v>4</c:v>
                </c:pt>
                <c:pt idx="49">
                  <c:v>5</c:v>
                </c:pt>
                <c:pt idx="50">
                  <c:v>5</c:v>
                </c:pt>
                <c:pt idx="51">
                  <c:v>5</c:v>
                </c:pt>
                <c:pt idx="52">
                  <c:v>5</c:v>
                </c:pt>
                <c:pt idx="53">
                  <c:v>5</c:v>
                </c:pt>
                <c:pt idx="54">
                  <c:v>5</c:v>
                </c:pt>
                <c:pt idx="55">
                  <c:v>6</c:v>
                </c:pt>
                <c:pt idx="56">
                  <c:v>6</c:v>
                </c:pt>
                <c:pt idx="57">
                  <c:v>7</c:v>
                </c:pt>
                <c:pt idx="58">
                  <c:v>7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7</c:v>
                </c:pt>
                <c:pt idx="64">
                  <c:v>7</c:v>
                </c:pt>
                <c:pt idx="65">
                  <c:v>7</c:v>
                </c:pt>
                <c:pt idx="66">
                  <c:v>7</c:v>
                </c:pt>
                <c:pt idx="67">
                  <c:v>7</c:v>
                </c:pt>
                <c:pt idx="68">
                  <c:v>7</c:v>
                </c:pt>
                <c:pt idx="69">
                  <c:v>7</c:v>
                </c:pt>
                <c:pt idx="70">
                  <c:v>7</c:v>
                </c:pt>
                <c:pt idx="71">
                  <c:v>7</c:v>
                </c:pt>
                <c:pt idx="72">
                  <c:v>7</c:v>
                </c:pt>
                <c:pt idx="73">
                  <c:v>7</c:v>
                </c:pt>
                <c:pt idx="74">
                  <c:v>7</c:v>
                </c:pt>
                <c:pt idx="75">
                  <c:v>7</c:v>
                </c:pt>
                <c:pt idx="76">
                  <c:v>7</c:v>
                </c:pt>
                <c:pt idx="77">
                  <c:v>7</c:v>
                </c:pt>
                <c:pt idx="78">
                  <c:v>7</c:v>
                </c:pt>
                <c:pt idx="79">
                  <c:v>7</c:v>
                </c:pt>
                <c:pt idx="80">
                  <c:v>7</c:v>
                </c:pt>
                <c:pt idx="81">
                  <c:v>7</c:v>
                </c:pt>
                <c:pt idx="82">
                  <c:v>7</c:v>
                </c:pt>
                <c:pt idx="83">
                  <c:v>8</c:v>
                </c:pt>
                <c:pt idx="84">
                  <c:v>9</c:v>
                </c:pt>
                <c:pt idx="85">
                  <c:v>10</c:v>
                </c:pt>
                <c:pt idx="86">
                  <c:v>10</c:v>
                </c:pt>
                <c:pt idx="87">
                  <c:v>10</c:v>
                </c:pt>
                <c:pt idx="88">
                  <c:v>10</c:v>
                </c:pt>
                <c:pt idx="89">
                  <c:v>10</c:v>
                </c:pt>
                <c:pt idx="90">
                  <c:v>10</c:v>
                </c:pt>
                <c:pt idx="91">
                  <c:v>10</c:v>
                </c:pt>
                <c:pt idx="92">
                  <c:v>10</c:v>
                </c:pt>
                <c:pt idx="93">
                  <c:v>10</c:v>
                </c:pt>
                <c:pt idx="94">
                  <c:v>10</c:v>
                </c:pt>
                <c:pt idx="95">
                  <c:v>10</c:v>
                </c:pt>
                <c:pt idx="96">
                  <c:v>10</c:v>
                </c:pt>
                <c:pt idx="97">
                  <c:v>10</c:v>
                </c:pt>
                <c:pt idx="98">
                  <c:v>10</c:v>
                </c:pt>
                <c:pt idx="99">
                  <c:v>10</c:v>
                </c:pt>
                <c:pt idx="100">
                  <c:v>10</c:v>
                </c:pt>
                <c:pt idx="101">
                  <c:v>11</c:v>
                </c:pt>
                <c:pt idx="102">
                  <c:v>11</c:v>
                </c:pt>
                <c:pt idx="103">
                  <c:v>11</c:v>
                </c:pt>
                <c:pt idx="104">
                  <c:v>12</c:v>
                </c:pt>
                <c:pt idx="105">
                  <c:v>12</c:v>
                </c:pt>
                <c:pt idx="106">
                  <c:v>12</c:v>
                </c:pt>
                <c:pt idx="107">
                  <c:v>12</c:v>
                </c:pt>
                <c:pt idx="108">
                  <c:v>12</c:v>
                </c:pt>
                <c:pt idx="109">
                  <c:v>12</c:v>
                </c:pt>
                <c:pt idx="110">
                  <c:v>12</c:v>
                </c:pt>
                <c:pt idx="111">
                  <c:v>12</c:v>
                </c:pt>
                <c:pt idx="112">
                  <c:v>12</c:v>
                </c:pt>
                <c:pt idx="113">
                  <c:v>12</c:v>
                </c:pt>
                <c:pt idx="114">
                  <c:v>12</c:v>
                </c:pt>
                <c:pt idx="115">
                  <c:v>13</c:v>
                </c:pt>
                <c:pt idx="116">
                  <c:v>13</c:v>
                </c:pt>
                <c:pt idx="117">
                  <c:v>14</c:v>
                </c:pt>
                <c:pt idx="118">
                  <c:v>14</c:v>
                </c:pt>
                <c:pt idx="119">
                  <c:v>14</c:v>
                </c:pt>
                <c:pt idx="120">
                  <c:v>14</c:v>
                </c:pt>
                <c:pt idx="121">
                  <c:v>15</c:v>
                </c:pt>
                <c:pt idx="122">
                  <c:v>16</c:v>
                </c:pt>
                <c:pt idx="123">
                  <c:v>16</c:v>
                </c:pt>
                <c:pt idx="124">
                  <c:v>16</c:v>
                </c:pt>
                <c:pt idx="125">
                  <c:v>16</c:v>
                </c:pt>
                <c:pt idx="126">
                  <c:v>16</c:v>
                </c:pt>
                <c:pt idx="127">
                  <c:v>17</c:v>
                </c:pt>
                <c:pt idx="128">
                  <c:v>18</c:v>
                </c:pt>
                <c:pt idx="129">
                  <c:v>19</c:v>
                </c:pt>
                <c:pt idx="130">
                  <c:v>19</c:v>
                </c:pt>
                <c:pt idx="131">
                  <c:v>19</c:v>
                </c:pt>
                <c:pt idx="132">
                  <c:v>19</c:v>
                </c:pt>
                <c:pt idx="133">
                  <c:v>19</c:v>
                </c:pt>
                <c:pt idx="134">
                  <c:v>19</c:v>
                </c:pt>
                <c:pt idx="135">
                  <c:v>19</c:v>
                </c:pt>
                <c:pt idx="136">
                  <c:v>20</c:v>
                </c:pt>
                <c:pt idx="137">
                  <c:v>20</c:v>
                </c:pt>
                <c:pt idx="138">
                  <c:v>20</c:v>
                </c:pt>
                <c:pt idx="139">
                  <c:v>20</c:v>
                </c:pt>
                <c:pt idx="140">
                  <c:v>20</c:v>
                </c:pt>
                <c:pt idx="141">
                  <c:v>20</c:v>
                </c:pt>
                <c:pt idx="142">
                  <c:v>20</c:v>
                </c:pt>
                <c:pt idx="143">
                  <c:v>20</c:v>
                </c:pt>
                <c:pt idx="144">
                  <c:v>20</c:v>
                </c:pt>
                <c:pt idx="145">
                  <c:v>20</c:v>
                </c:pt>
                <c:pt idx="146">
                  <c:v>20</c:v>
                </c:pt>
                <c:pt idx="147">
                  <c:v>20</c:v>
                </c:pt>
                <c:pt idx="148">
                  <c:v>20</c:v>
                </c:pt>
                <c:pt idx="149">
                  <c:v>20</c:v>
                </c:pt>
                <c:pt idx="150">
                  <c:v>20</c:v>
                </c:pt>
                <c:pt idx="151">
                  <c:v>21</c:v>
                </c:pt>
                <c:pt idx="152">
                  <c:v>21</c:v>
                </c:pt>
                <c:pt idx="153">
                  <c:v>21</c:v>
                </c:pt>
                <c:pt idx="154">
                  <c:v>21</c:v>
                </c:pt>
                <c:pt idx="155">
                  <c:v>21</c:v>
                </c:pt>
                <c:pt idx="156">
                  <c:v>21</c:v>
                </c:pt>
                <c:pt idx="157">
                  <c:v>21</c:v>
                </c:pt>
                <c:pt idx="158">
                  <c:v>21</c:v>
                </c:pt>
                <c:pt idx="159">
                  <c:v>21</c:v>
                </c:pt>
                <c:pt idx="160">
                  <c:v>21</c:v>
                </c:pt>
                <c:pt idx="161">
                  <c:v>21</c:v>
                </c:pt>
                <c:pt idx="162">
                  <c:v>21</c:v>
                </c:pt>
                <c:pt idx="163">
                  <c:v>21</c:v>
                </c:pt>
                <c:pt idx="164">
                  <c:v>21</c:v>
                </c:pt>
                <c:pt idx="165">
                  <c:v>21</c:v>
                </c:pt>
                <c:pt idx="166">
                  <c:v>21</c:v>
                </c:pt>
                <c:pt idx="167">
                  <c:v>21</c:v>
                </c:pt>
                <c:pt idx="168">
                  <c:v>21</c:v>
                </c:pt>
                <c:pt idx="169">
                  <c:v>21</c:v>
                </c:pt>
                <c:pt idx="170">
                  <c:v>21</c:v>
                </c:pt>
                <c:pt idx="171">
                  <c:v>21</c:v>
                </c:pt>
                <c:pt idx="172">
                  <c:v>21</c:v>
                </c:pt>
                <c:pt idx="173">
                  <c:v>21</c:v>
                </c:pt>
                <c:pt idx="174">
                  <c:v>21</c:v>
                </c:pt>
                <c:pt idx="175">
                  <c:v>21</c:v>
                </c:pt>
                <c:pt idx="176">
                  <c:v>21</c:v>
                </c:pt>
                <c:pt idx="177">
                  <c:v>21</c:v>
                </c:pt>
                <c:pt idx="178">
                  <c:v>21</c:v>
                </c:pt>
                <c:pt idx="179">
                  <c:v>21</c:v>
                </c:pt>
                <c:pt idx="180">
                  <c:v>21</c:v>
                </c:pt>
                <c:pt idx="181">
                  <c:v>21</c:v>
                </c:pt>
                <c:pt idx="182">
                  <c:v>22</c:v>
                </c:pt>
                <c:pt idx="183">
                  <c:v>22</c:v>
                </c:pt>
                <c:pt idx="184">
                  <c:v>22</c:v>
                </c:pt>
                <c:pt idx="185">
                  <c:v>22</c:v>
                </c:pt>
                <c:pt idx="186">
                  <c:v>22</c:v>
                </c:pt>
                <c:pt idx="187">
                  <c:v>22</c:v>
                </c:pt>
                <c:pt idx="188">
                  <c:v>22</c:v>
                </c:pt>
                <c:pt idx="189">
                  <c:v>22</c:v>
                </c:pt>
                <c:pt idx="190">
                  <c:v>22</c:v>
                </c:pt>
                <c:pt idx="191">
                  <c:v>22</c:v>
                </c:pt>
                <c:pt idx="192">
                  <c:v>22</c:v>
                </c:pt>
                <c:pt idx="193">
                  <c:v>22</c:v>
                </c:pt>
                <c:pt idx="194">
                  <c:v>22</c:v>
                </c:pt>
                <c:pt idx="195">
                  <c:v>22</c:v>
                </c:pt>
                <c:pt idx="196">
                  <c:v>22</c:v>
                </c:pt>
                <c:pt idx="197">
                  <c:v>22</c:v>
                </c:pt>
                <c:pt idx="198">
                  <c:v>23</c:v>
                </c:pt>
                <c:pt idx="199">
                  <c:v>23</c:v>
                </c:pt>
                <c:pt idx="200">
                  <c:v>23</c:v>
                </c:pt>
                <c:pt idx="201">
                  <c:v>23</c:v>
                </c:pt>
                <c:pt idx="202">
                  <c:v>23</c:v>
                </c:pt>
                <c:pt idx="203">
                  <c:v>23</c:v>
                </c:pt>
                <c:pt idx="204">
                  <c:v>23</c:v>
                </c:pt>
                <c:pt idx="205">
                  <c:v>24</c:v>
                </c:pt>
                <c:pt idx="206">
                  <c:v>24</c:v>
                </c:pt>
                <c:pt idx="207">
                  <c:v>24</c:v>
                </c:pt>
                <c:pt idx="208">
                  <c:v>24</c:v>
                </c:pt>
                <c:pt idx="209">
                  <c:v>24</c:v>
                </c:pt>
                <c:pt idx="210">
                  <c:v>24</c:v>
                </c:pt>
                <c:pt idx="211">
                  <c:v>24</c:v>
                </c:pt>
                <c:pt idx="212">
                  <c:v>24</c:v>
                </c:pt>
                <c:pt idx="213">
                  <c:v>24</c:v>
                </c:pt>
                <c:pt idx="214">
                  <c:v>24</c:v>
                </c:pt>
                <c:pt idx="215">
                  <c:v>24</c:v>
                </c:pt>
                <c:pt idx="216">
                  <c:v>24</c:v>
                </c:pt>
                <c:pt idx="217">
                  <c:v>25</c:v>
                </c:pt>
                <c:pt idx="218">
                  <c:v>25</c:v>
                </c:pt>
                <c:pt idx="219">
                  <c:v>26</c:v>
                </c:pt>
                <c:pt idx="220">
                  <c:v>27</c:v>
                </c:pt>
                <c:pt idx="221">
                  <c:v>27</c:v>
                </c:pt>
                <c:pt idx="222">
                  <c:v>27</c:v>
                </c:pt>
                <c:pt idx="223">
                  <c:v>27</c:v>
                </c:pt>
                <c:pt idx="224">
                  <c:v>27</c:v>
                </c:pt>
                <c:pt idx="225">
                  <c:v>27</c:v>
                </c:pt>
                <c:pt idx="226">
                  <c:v>27</c:v>
                </c:pt>
                <c:pt idx="227">
                  <c:v>27</c:v>
                </c:pt>
                <c:pt idx="228">
                  <c:v>27</c:v>
                </c:pt>
                <c:pt idx="229">
                  <c:v>28</c:v>
                </c:pt>
                <c:pt idx="230">
                  <c:v>28</c:v>
                </c:pt>
                <c:pt idx="231">
                  <c:v>28</c:v>
                </c:pt>
                <c:pt idx="232">
                  <c:v>29</c:v>
                </c:pt>
                <c:pt idx="233">
                  <c:v>30</c:v>
                </c:pt>
                <c:pt idx="234">
                  <c:v>30</c:v>
                </c:pt>
                <c:pt idx="235">
                  <c:v>31</c:v>
                </c:pt>
                <c:pt idx="236">
                  <c:v>32</c:v>
                </c:pt>
                <c:pt idx="237">
                  <c:v>32</c:v>
                </c:pt>
                <c:pt idx="238">
                  <c:v>33</c:v>
                </c:pt>
                <c:pt idx="239">
                  <c:v>33</c:v>
                </c:pt>
                <c:pt idx="240">
                  <c:v>33</c:v>
                </c:pt>
                <c:pt idx="241">
                  <c:v>33</c:v>
                </c:pt>
                <c:pt idx="242">
                  <c:v>33</c:v>
                </c:pt>
                <c:pt idx="243">
                  <c:v>33</c:v>
                </c:pt>
                <c:pt idx="244">
                  <c:v>34</c:v>
                </c:pt>
                <c:pt idx="245">
                  <c:v>34</c:v>
                </c:pt>
                <c:pt idx="246">
                  <c:v>34</c:v>
                </c:pt>
                <c:pt idx="247">
                  <c:v>34</c:v>
                </c:pt>
                <c:pt idx="248">
                  <c:v>35</c:v>
                </c:pt>
                <c:pt idx="249">
                  <c:v>35</c:v>
                </c:pt>
                <c:pt idx="250">
                  <c:v>36</c:v>
                </c:pt>
                <c:pt idx="251">
                  <c:v>36</c:v>
                </c:pt>
                <c:pt idx="252">
                  <c:v>36</c:v>
                </c:pt>
                <c:pt idx="253">
                  <c:v>36</c:v>
                </c:pt>
                <c:pt idx="254">
                  <c:v>37</c:v>
                </c:pt>
                <c:pt idx="255">
                  <c:v>37</c:v>
                </c:pt>
                <c:pt idx="256">
                  <c:v>37</c:v>
                </c:pt>
                <c:pt idx="257">
                  <c:v>37</c:v>
                </c:pt>
                <c:pt idx="258">
                  <c:v>37</c:v>
                </c:pt>
                <c:pt idx="259">
                  <c:v>37</c:v>
                </c:pt>
                <c:pt idx="260">
                  <c:v>38</c:v>
                </c:pt>
                <c:pt idx="261">
                  <c:v>39</c:v>
                </c:pt>
                <c:pt idx="262">
                  <c:v>39</c:v>
                </c:pt>
                <c:pt idx="263">
                  <c:v>39</c:v>
                </c:pt>
                <c:pt idx="264">
                  <c:v>39</c:v>
                </c:pt>
                <c:pt idx="265">
                  <c:v>39</c:v>
                </c:pt>
                <c:pt idx="266">
                  <c:v>39</c:v>
                </c:pt>
                <c:pt idx="267">
                  <c:v>40</c:v>
                </c:pt>
                <c:pt idx="268">
                  <c:v>40</c:v>
                </c:pt>
                <c:pt idx="269">
                  <c:v>41</c:v>
                </c:pt>
                <c:pt idx="270">
                  <c:v>41</c:v>
                </c:pt>
                <c:pt idx="271">
                  <c:v>41</c:v>
                </c:pt>
                <c:pt idx="272">
                  <c:v>41</c:v>
                </c:pt>
                <c:pt idx="273">
                  <c:v>41</c:v>
                </c:pt>
                <c:pt idx="274">
                  <c:v>41</c:v>
                </c:pt>
                <c:pt idx="275">
                  <c:v>41</c:v>
                </c:pt>
                <c:pt idx="276">
                  <c:v>41</c:v>
                </c:pt>
                <c:pt idx="277">
                  <c:v>41</c:v>
                </c:pt>
                <c:pt idx="278">
                  <c:v>41</c:v>
                </c:pt>
                <c:pt idx="279">
                  <c:v>41</c:v>
                </c:pt>
                <c:pt idx="280">
                  <c:v>41</c:v>
                </c:pt>
                <c:pt idx="281">
                  <c:v>41</c:v>
                </c:pt>
                <c:pt idx="282">
                  <c:v>41</c:v>
                </c:pt>
                <c:pt idx="283">
                  <c:v>41</c:v>
                </c:pt>
                <c:pt idx="284">
                  <c:v>41</c:v>
                </c:pt>
                <c:pt idx="285">
                  <c:v>41</c:v>
                </c:pt>
                <c:pt idx="286">
                  <c:v>41</c:v>
                </c:pt>
                <c:pt idx="287">
                  <c:v>41</c:v>
                </c:pt>
                <c:pt idx="288">
                  <c:v>41</c:v>
                </c:pt>
                <c:pt idx="289">
                  <c:v>41</c:v>
                </c:pt>
                <c:pt idx="290">
                  <c:v>41</c:v>
                </c:pt>
                <c:pt idx="291">
                  <c:v>41</c:v>
                </c:pt>
                <c:pt idx="292">
                  <c:v>41</c:v>
                </c:pt>
                <c:pt idx="293">
                  <c:v>41</c:v>
                </c:pt>
                <c:pt idx="294">
                  <c:v>42</c:v>
                </c:pt>
                <c:pt idx="295">
                  <c:v>42</c:v>
                </c:pt>
                <c:pt idx="296">
                  <c:v>42</c:v>
                </c:pt>
                <c:pt idx="297">
                  <c:v>42</c:v>
                </c:pt>
                <c:pt idx="298">
                  <c:v>43</c:v>
                </c:pt>
                <c:pt idx="299">
                  <c:v>43</c:v>
                </c:pt>
                <c:pt idx="300">
                  <c:v>44</c:v>
                </c:pt>
                <c:pt idx="301">
                  <c:v>44</c:v>
                </c:pt>
                <c:pt idx="302">
                  <c:v>45</c:v>
                </c:pt>
                <c:pt idx="303">
                  <c:v>46</c:v>
                </c:pt>
                <c:pt idx="304">
                  <c:v>46</c:v>
                </c:pt>
                <c:pt idx="305">
                  <c:v>46</c:v>
                </c:pt>
                <c:pt idx="306">
                  <c:v>47</c:v>
                </c:pt>
                <c:pt idx="307">
                  <c:v>48</c:v>
                </c:pt>
                <c:pt idx="308">
                  <c:v>49</c:v>
                </c:pt>
                <c:pt idx="309">
                  <c:v>50</c:v>
                </c:pt>
                <c:pt idx="310">
                  <c:v>50</c:v>
                </c:pt>
                <c:pt idx="311">
                  <c:v>51</c:v>
                </c:pt>
                <c:pt idx="312">
                  <c:v>52</c:v>
                </c:pt>
                <c:pt idx="313">
                  <c:v>53</c:v>
                </c:pt>
                <c:pt idx="314">
                  <c:v>54</c:v>
                </c:pt>
                <c:pt idx="315">
                  <c:v>54</c:v>
                </c:pt>
                <c:pt idx="316">
                  <c:v>54</c:v>
                </c:pt>
                <c:pt idx="317">
                  <c:v>55</c:v>
                </c:pt>
                <c:pt idx="318">
                  <c:v>55</c:v>
                </c:pt>
                <c:pt idx="319">
                  <c:v>55</c:v>
                </c:pt>
                <c:pt idx="320">
                  <c:v>55</c:v>
                </c:pt>
                <c:pt idx="321">
                  <c:v>55</c:v>
                </c:pt>
                <c:pt idx="322">
                  <c:v>55</c:v>
                </c:pt>
                <c:pt idx="323">
                  <c:v>55</c:v>
                </c:pt>
                <c:pt idx="324">
                  <c:v>55</c:v>
                </c:pt>
                <c:pt idx="325">
                  <c:v>55</c:v>
                </c:pt>
                <c:pt idx="326">
                  <c:v>56</c:v>
                </c:pt>
                <c:pt idx="327">
                  <c:v>57</c:v>
                </c:pt>
                <c:pt idx="328">
                  <c:v>57</c:v>
                </c:pt>
                <c:pt idx="329">
                  <c:v>58</c:v>
                </c:pt>
                <c:pt idx="330">
                  <c:v>59</c:v>
                </c:pt>
                <c:pt idx="331">
                  <c:v>60</c:v>
                </c:pt>
                <c:pt idx="332">
                  <c:v>60</c:v>
                </c:pt>
                <c:pt idx="333">
                  <c:v>60</c:v>
                </c:pt>
                <c:pt idx="334">
                  <c:v>61</c:v>
                </c:pt>
                <c:pt idx="335">
                  <c:v>61</c:v>
                </c:pt>
                <c:pt idx="336">
                  <c:v>61</c:v>
                </c:pt>
                <c:pt idx="337">
                  <c:v>61</c:v>
                </c:pt>
                <c:pt idx="338">
                  <c:v>62</c:v>
                </c:pt>
                <c:pt idx="339">
                  <c:v>62</c:v>
                </c:pt>
                <c:pt idx="340">
                  <c:v>62</c:v>
                </c:pt>
                <c:pt idx="341">
                  <c:v>63</c:v>
                </c:pt>
                <c:pt idx="342">
                  <c:v>63</c:v>
                </c:pt>
                <c:pt idx="343">
                  <c:v>63</c:v>
                </c:pt>
                <c:pt idx="344">
                  <c:v>63</c:v>
                </c:pt>
                <c:pt idx="345">
                  <c:v>64</c:v>
                </c:pt>
                <c:pt idx="346">
                  <c:v>64</c:v>
                </c:pt>
                <c:pt idx="347">
                  <c:v>64</c:v>
                </c:pt>
                <c:pt idx="348">
                  <c:v>64</c:v>
                </c:pt>
                <c:pt idx="349">
                  <c:v>64</c:v>
                </c:pt>
                <c:pt idx="350">
                  <c:v>64</c:v>
                </c:pt>
                <c:pt idx="351">
                  <c:v>64</c:v>
                </c:pt>
                <c:pt idx="352">
                  <c:v>64</c:v>
                </c:pt>
                <c:pt idx="353">
                  <c:v>64</c:v>
                </c:pt>
                <c:pt idx="354">
                  <c:v>65</c:v>
                </c:pt>
                <c:pt idx="355">
                  <c:v>65</c:v>
                </c:pt>
                <c:pt idx="356">
                  <c:v>66</c:v>
                </c:pt>
                <c:pt idx="357">
                  <c:v>67</c:v>
                </c:pt>
                <c:pt idx="358">
                  <c:v>67</c:v>
                </c:pt>
                <c:pt idx="359">
                  <c:v>67</c:v>
                </c:pt>
                <c:pt idx="360">
                  <c:v>67</c:v>
                </c:pt>
                <c:pt idx="361">
                  <c:v>67</c:v>
                </c:pt>
                <c:pt idx="362">
                  <c:v>67</c:v>
                </c:pt>
                <c:pt idx="363">
                  <c:v>68</c:v>
                </c:pt>
                <c:pt idx="364">
                  <c:v>68</c:v>
                </c:pt>
                <c:pt idx="365">
                  <c:v>68</c:v>
                </c:pt>
                <c:pt idx="366">
                  <c:v>68</c:v>
                </c:pt>
                <c:pt idx="367">
                  <c:v>69</c:v>
                </c:pt>
                <c:pt idx="368">
                  <c:v>69</c:v>
                </c:pt>
                <c:pt idx="369">
                  <c:v>69</c:v>
                </c:pt>
                <c:pt idx="370">
                  <c:v>69</c:v>
                </c:pt>
                <c:pt idx="371">
                  <c:v>69</c:v>
                </c:pt>
                <c:pt idx="372">
                  <c:v>69</c:v>
                </c:pt>
                <c:pt idx="373">
                  <c:v>69</c:v>
                </c:pt>
                <c:pt idx="374">
                  <c:v>69</c:v>
                </c:pt>
                <c:pt idx="375">
                  <c:v>70</c:v>
                </c:pt>
                <c:pt idx="376">
                  <c:v>70</c:v>
                </c:pt>
                <c:pt idx="377">
                  <c:v>70</c:v>
                </c:pt>
                <c:pt idx="378">
                  <c:v>70</c:v>
                </c:pt>
                <c:pt idx="379">
                  <c:v>70</c:v>
                </c:pt>
                <c:pt idx="380">
                  <c:v>70</c:v>
                </c:pt>
                <c:pt idx="381">
                  <c:v>70</c:v>
                </c:pt>
                <c:pt idx="382">
                  <c:v>70</c:v>
                </c:pt>
                <c:pt idx="383">
                  <c:v>70</c:v>
                </c:pt>
                <c:pt idx="384">
                  <c:v>70</c:v>
                </c:pt>
                <c:pt idx="385">
                  <c:v>70</c:v>
                </c:pt>
                <c:pt idx="386">
                  <c:v>70</c:v>
                </c:pt>
                <c:pt idx="387">
                  <c:v>70</c:v>
                </c:pt>
                <c:pt idx="388">
                  <c:v>70</c:v>
                </c:pt>
                <c:pt idx="389">
                  <c:v>70</c:v>
                </c:pt>
                <c:pt idx="390">
                  <c:v>71</c:v>
                </c:pt>
                <c:pt idx="391">
                  <c:v>72</c:v>
                </c:pt>
                <c:pt idx="392">
                  <c:v>72</c:v>
                </c:pt>
                <c:pt idx="393">
                  <c:v>72</c:v>
                </c:pt>
                <c:pt idx="394">
                  <c:v>72</c:v>
                </c:pt>
                <c:pt idx="395">
                  <c:v>72</c:v>
                </c:pt>
                <c:pt idx="396">
                  <c:v>72</c:v>
                </c:pt>
                <c:pt idx="397">
                  <c:v>72</c:v>
                </c:pt>
                <c:pt idx="398">
                  <c:v>72</c:v>
                </c:pt>
                <c:pt idx="399">
                  <c:v>72</c:v>
                </c:pt>
                <c:pt idx="400">
                  <c:v>72</c:v>
                </c:pt>
                <c:pt idx="401">
                  <c:v>72</c:v>
                </c:pt>
                <c:pt idx="402">
                  <c:v>72</c:v>
                </c:pt>
                <c:pt idx="403">
                  <c:v>72</c:v>
                </c:pt>
                <c:pt idx="404">
                  <c:v>72</c:v>
                </c:pt>
                <c:pt idx="405">
                  <c:v>72</c:v>
                </c:pt>
                <c:pt idx="406">
                  <c:v>73</c:v>
                </c:pt>
                <c:pt idx="407">
                  <c:v>73</c:v>
                </c:pt>
                <c:pt idx="408">
                  <c:v>74</c:v>
                </c:pt>
                <c:pt idx="409">
                  <c:v>75</c:v>
                </c:pt>
                <c:pt idx="410">
                  <c:v>76</c:v>
                </c:pt>
                <c:pt idx="411">
                  <c:v>76</c:v>
                </c:pt>
                <c:pt idx="412">
                  <c:v>77</c:v>
                </c:pt>
                <c:pt idx="413">
                  <c:v>77</c:v>
                </c:pt>
                <c:pt idx="414">
                  <c:v>77</c:v>
                </c:pt>
                <c:pt idx="415">
                  <c:v>77</c:v>
                </c:pt>
                <c:pt idx="416">
                  <c:v>77</c:v>
                </c:pt>
                <c:pt idx="417">
                  <c:v>77</c:v>
                </c:pt>
                <c:pt idx="418">
                  <c:v>77</c:v>
                </c:pt>
                <c:pt idx="419">
                  <c:v>78</c:v>
                </c:pt>
                <c:pt idx="420">
                  <c:v>78</c:v>
                </c:pt>
                <c:pt idx="421">
                  <c:v>78</c:v>
                </c:pt>
                <c:pt idx="422">
                  <c:v>78</c:v>
                </c:pt>
                <c:pt idx="423">
                  <c:v>78</c:v>
                </c:pt>
                <c:pt idx="424">
                  <c:v>78</c:v>
                </c:pt>
                <c:pt idx="425">
                  <c:v>78</c:v>
                </c:pt>
                <c:pt idx="426">
                  <c:v>78</c:v>
                </c:pt>
                <c:pt idx="427">
                  <c:v>78</c:v>
                </c:pt>
                <c:pt idx="428">
                  <c:v>78</c:v>
                </c:pt>
                <c:pt idx="429">
                  <c:v>78</c:v>
                </c:pt>
                <c:pt idx="430">
                  <c:v>78</c:v>
                </c:pt>
                <c:pt idx="431">
                  <c:v>78</c:v>
                </c:pt>
                <c:pt idx="432">
                  <c:v>78</c:v>
                </c:pt>
                <c:pt idx="433">
                  <c:v>78</c:v>
                </c:pt>
                <c:pt idx="434">
                  <c:v>78</c:v>
                </c:pt>
                <c:pt idx="435">
                  <c:v>78</c:v>
                </c:pt>
                <c:pt idx="436">
                  <c:v>79</c:v>
                </c:pt>
                <c:pt idx="437">
                  <c:v>79</c:v>
                </c:pt>
                <c:pt idx="438">
                  <c:v>79</c:v>
                </c:pt>
                <c:pt idx="439">
                  <c:v>79</c:v>
                </c:pt>
                <c:pt idx="440">
                  <c:v>79</c:v>
                </c:pt>
                <c:pt idx="441">
                  <c:v>79</c:v>
                </c:pt>
                <c:pt idx="442">
                  <c:v>79</c:v>
                </c:pt>
                <c:pt idx="443">
                  <c:v>79</c:v>
                </c:pt>
                <c:pt idx="444">
                  <c:v>79</c:v>
                </c:pt>
                <c:pt idx="445">
                  <c:v>80</c:v>
                </c:pt>
                <c:pt idx="446">
                  <c:v>81</c:v>
                </c:pt>
                <c:pt idx="447">
                  <c:v>82</c:v>
                </c:pt>
                <c:pt idx="448">
                  <c:v>83</c:v>
                </c:pt>
                <c:pt idx="449">
                  <c:v>84</c:v>
                </c:pt>
                <c:pt idx="450">
                  <c:v>85</c:v>
                </c:pt>
                <c:pt idx="451">
                  <c:v>85</c:v>
                </c:pt>
                <c:pt idx="452">
                  <c:v>86</c:v>
                </c:pt>
                <c:pt idx="453">
                  <c:v>87</c:v>
                </c:pt>
                <c:pt idx="454">
                  <c:v>88</c:v>
                </c:pt>
                <c:pt idx="455">
                  <c:v>88</c:v>
                </c:pt>
                <c:pt idx="456">
                  <c:v>89</c:v>
                </c:pt>
                <c:pt idx="457">
                  <c:v>90</c:v>
                </c:pt>
                <c:pt idx="458">
                  <c:v>90</c:v>
                </c:pt>
                <c:pt idx="459">
                  <c:v>90</c:v>
                </c:pt>
                <c:pt idx="460">
                  <c:v>90</c:v>
                </c:pt>
                <c:pt idx="461">
                  <c:v>90</c:v>
                </c:pt>
                <c:pt idx="462">
                  <c:v>90</c:v>
                </c:pt>
                <c:pt idx="463">
                  <c:v>90</c:v>
                </c:pt>
                <c:pt idx="464">
                  <c:v>90</c:v>
                </c:pt>
                <c:pt idx="465">
                  <c:v>90</c:v>
                </c:pt>
                <c:pt idx="466">
                  <c:v>90</c:v>
                </c:pt>
                <c:pt idx="467">
                  <c:v>90</c:v>
                </c:pt>
                <c:pt idx="468">
                  <c:v>90</c:v>
                </c:pt>
                <c:pt idx="469">
                  <c:v>90</c:v>
                </c:pt>
                <c:pt idx="470">
                  <c:v>90</c:v>
                </c:pt>
                <c:pt idx="471">
                  <c:v>90</c:v>
                </c:pt>
                <c:pt idx="472">
                  <c:v>90</c:v>
                </c:pt>
                <c:pt idx="473">
                  <c:v>90</c:v>
                </c:pt>
                <c:pt idx="474">
                  <c:v>90</c:v>
                </c:pt>
                <c:pt idx="475">
                  <c:v>90</c:v>
                </c:pt>
                <c:pt idx="476">
                  <c:v>90</c:v>
                </c:pt>
                <c:pt idx="477">
                  <c:v>90</c:v>
                </c:pt>
                <c:pt idx="478">
                  <c:v>90</c:v>
                </c:pt>
                <c:pt idx="479">
                  <c:v>90</c:v>
                </c:pt>
                <c:pt idx="480">
                  <c:v>90</c:v>
                </c:pt>
                <c:pt idx="481">
                  <c:v>91</c:v>
                </c:pt>
                <c:pt idx="482">
                  <c:v>92</c:v>
                </c:pt>
                <c:pt idx="483">
                  <c:v>92</c:v>
                </c:pt>
                <c:pt idx="484">
                  <c:v>92</c:v>
                </c:pt>
                <c:pt idx="485">
                  <c:v>92</c:v>
                </c:pt>
                <c:pt idx="486">
                  <c:v>92</c:v>
                </c:pt>
                <c:pt idx="487">
                  <c:v>92</c:v>
                </c:pt>
                <c:pt idx="488">
                  <c:v>92</c:v>
                </c:pt>
                <c:pt idx="489">
                  <c:v>92</c:v>
                </c:pt>
                <c:pt idx="490">
                  <c:v>92</c:v>
                </c:pt>
                <c:pt idx="491">
                  <c:v>92</c:v>
                </c:pt>
                <c:pt idx="492">
                  <c:v>92</c:v>
                </c:pt>
                <c:pt idx="493">
                  <c:v>92</c:v>
                </c:pt>
                <c:pt idx="494">
                  <c:v>92</c:v>
                </c:pt>
                <c:pt idx="495">
                  <c:v>93</c:v>
                </c:pt>
                <c:pt idx="496">
                  <c:v>93</c:v>
                </c:pt>
                <c:pt idx="497">
                  <c:v>93</c:v>
                </c:pt>
                <c:pt idx="498">
                  <c:v>94</c:v>
                </c:pt>
                <c:pt idx="499">
                  <c:v>95</c:v>
                </c:pt>
                <c:pt idx="500">
                  <c:v>95</c:v>
                </c:pt>
                <c:pt idx="501">
                  <c:v>95</c:v>
                </c:pt>
                <c:pt idx="502">
                  <c:v>95</c:v>
                </c:pt>
                <c:pt idx="503">
                  <c:v>95</c:v>
                </c:pt>
                <c:pt idx="504">
                  <c:v>95</c:v>
                </c:pt>
                <c:pt idx="505">
                  <c:v>95</c:v>
                </c:pt>
                <c:pt idx="506">
                  <c:v>95</c:v>
                </c:pt>
                <c:pt idx="507">
                  <c:v>96</c:v>
                </c:pt>
                <c:pt idx="508">
                  <c:v>96</c:v>
                </c:pt>
                <c:pt idx="509">
                  <c:v>97</c:v>
                </c:pt>
                <c:pt idx="510">
                  <c:v>98</c:v>
                </c:pt>
                <c:pt idx="511">
                  <c:v>99</c:v>
                </c:pt>
                <c:pt idx="512">
                  <c:v>100</c:v>
                </c:pt>
                <c:pt idx="513">
                  <c:v>101</c:v>
                </c:pt>
                <c:pt idx="514">
                  <c:v>101</c:v>
                </c:pt>
                <c:pt idx="515">
                  <c:v>102</c:v>
                </c:pt>
                <c:pt idx="516">
                  <c:v>103</c:v>
                </c:pt>
                <c:pt idx="517">
                  <c:v>104</c:v>
                </c:pt>
                <c:pt idx="518">
                  <c:v>105</c:v>
                </c:pt>
                <c:pt idx="519">
                  <c:v>106</c:v>
                </c:pt>
                <c:pt idx="520">
                  <c:v>107</c:v>
                </c:pt>
                <c:pt idx="521">
                  <c:v>108</c:v>
                </c:pt>
                <c:pt idx="522">
                  <c:v>108</c:v>
                </c:pt>
                <c:pt idx="523">
                  <c:v>108</c:v>
                </c:pt>
                <c:pt idx="524">
                  <c:v>108</c:v>
                </c:pt>
                <c:pt idx="525">
                  <c:v>109</c:v>
                </c:pt>
                <c:pt idx="526">
                  <c:v>110</c:v>
                </c:pt>
                <c:pt idx="527">
                  <c:v>111</c:v>
                </c:pt>
                <c:pt idx="528">
                  <c:v>112</c:v>
                </c:pt>
                <c:pt idx="529">
                  <c:v>113</c:v>
                </c:pt>
                <c:pt idx="530">
                  <c:v>114</c:v>
                </c:pt>
                <c:pt idx="531">
                  <c:v>115</c:v>
                </c:pt>
                <c:pt idx="532">
                  <c:v>115</c:v>
                </c:pt>
                <c:pt idx="533">
                  <c:v>115</c:v>
                </c:pt>
                <c:pt idx="534">
                  <c:v>115</c:v>
                </c:pt>
                <c:pt idx="535">
                  <c:v>115</c:v>
                </c:pt>
                <c:pt idx="536">
                  <c:v>115</c:v>
                </c:pt>
                <c:pt idx="537">
                  <c:v>115</c:v>
                </c:pt>
                <c:pt idx="538">
                  <c:v>116</c:v>
                </c:pt>
                <c:pt idx="539">
                  <c:v>117</c:v>
                </c:pt>
                <c:pt idx="540">
                  <c:v>117</c:v>
                </c:pt>
                <c:pt idx="541">
                  <c:v>117</c:v>
                </c:pt>
                <c:pt idx="542">
                  <c:v>117</c:v>
                </c:pt>
                <c:pt idx="543">
                  <c:v>117</c:v>
                </c:pt>
                <c:pt idx="544">
                  <c:v>117</c:v>
                </c:pt>
                <c:pt idx="545">
                  <c:v>118</c:v>
                </c:pt>
                <c:pt idx="546">
                  <c:v>119</c:v>
                </c:pt>
                <c:pt idx="547">
                  <c:v>119</c:v>
                </c:pt>
                <c:pt idx="548">
                  <c:v>120</c:v>
                </c:pt>
                <c:pt idx="549">
                  <c:v>120</c:v>
                </c:pt>
                <c:pt idx="550">
                  <c:v>120</c:v>
                </c:pt>
                <c:pt idx="551">
                  <c:v>121</c:v>
                </c:pt>
                <c:pt idx="552">
                  <c:v>122</c:v>
                </c:pt>
                <c:pt idx="553">
                  <c:v>123</c:v>
                </c:pt>
                <c:pt idx="554">
                  <c:v>123</c:v>
                </c:pt>
                <c:pt idx="555">
                  <c:v>123</c:v>
                </c:pt>
                <c:pt idx="556">
                  <c:v>123</c:v>
                </c:pt>
                <c:pt idx="557">
                  <c:v>123</c:v>
                </c:pt>
                <c:pt idx="558">
                  <c:v>123</c:v>
                </c:pt>
                <c:pt idx="559">
                  <c:v>123</c:v>
                </c:pt>
                <c:pt idx="560">
                  <c:v>123</c:v>
                </c:pt>
                <c:pt idx="561">
                  <c:v>123</c:v>
                </c:pt>
                <c:pt idx="562">
                  <c:v>123</c:v>
                </c:pt>
                <c:pt idx="563">
                  <c:v>123</c:v>
                </c:pt>
                <c:pt idx="564">
                  <c:v>123</c:v>
                </c:pt>
                <c:pt idx="565">
                  <c:v>123</c:v>
                </c:pt>
                <c:pt idx="566">
                  <c:v>123</c:v>
                </c:pt>
                <c:pt idx="567">
                  <c:v>123</c:v>
                </c:pt>
                <c:pt idx="568">
                  <c:v>123</c:v>
                </c:pt>
                <c:pt idx="569">
                  <c:v>123</c:v>
                </c:pt>
                <c:pt idx="570">
                  <c:v>124</c:v>
                </c:pt>
                <c:pt idx="571">
                  <c:v>124</c:v>
                </c:pt>
                <c:pt idx="572">
                  <c:v>124</c:v>
                </c:pt>
                <c:pt idx="573">
                  <c:v>124</c:v>
                </c:pt>
                <c:pt idx="574">
                  <c:v>124</c:v>
                </c:pt>
                <c:pt idx="575">
                  <c:v>124</c:v>
                </c:pt>
                <c:pt idx="576">
                  <c:v>125</c:v>
                </c:pt>
                <c:pt idx="577">
                  <c:v>125</c:v>
                </c:pt>
                <c:pt idx="578">
                  <c:v>126</c:v>
                </c:pt>
                <c:pt idx="579">
                  <c:v>126</c:v>
                </c:pt>
                <c:pt idx="580">
                  <c:v>126</c:v>
                </c:pt>
                <c:pt idx="581">
                  <c:v>126</c:v>
                </c:pt>
                <c:pt idx="582">
                  <c:v>126</c:v>
                </c:pt>
                <c:pt idx="583">
                  <c:v>126</c:v>
                </c:pt>
                <c:pt idx="584">
                  <c:v>126</c:v>
                </c:pt>
                <c:pt idx="585">
                  <c:v>126</c:v>
                </c:pt>
                <c:pt idx="586">
                  <c:v>126</c:v>
                </c:pt>
                <c:pt idx="587">
                  <c:v>126</c:v>
                </c:pt>
                <c:pt idx="588">
                  <c:v>126</c:v>
                </c:pt>
                <c:pt idx="589">
                  <c:v>127</c:v>
                </c:pt>
                <c:pt idx="590">
                  <c:v>128</c:v>
                </c:pt>
                <c:pt idx="591">
                  <c:v>128</c:v>
                </c:pt>
                <c:pt idx="592">
                  <c:v>129</c:v>
                </c:pt>
                <c:pt idx="593">
                  <c:v>130</c:v>
                </c:pt>
                <c:pt idx="594">
                  <c:v>130</c:v>
                </c:pt>
                <c:pt idx="595">
                  <c:v>130</c:v>
                </c:pt>
                <c:pt idx="596">
                  <c:v>130</c:v>
                </c:pt>
                <c:pt idx="597">
                  <c:v>130</c:v>
                </c:pt>
                <c:pt idx="598">
                  <c:v>131</c:v>
                </c:pt>
                <c:pt idx="599">
                  <c:v>132</c:v>
                </c:pt>
                <c:pt idx="600">
                  <c:v>133</c:v>
                </c:pt>
                <c:pt idx="601">
                  <c:v>133</c:v>
                </c:pt>
                <c:pt idx="602">
                  <c:v>133</c:v>
                </c:pt>
                <c:pt idx="603">
                  <c:v>133</c:v>
                </c:pt>
                <c:pt idx="604">
                  <c:v>133</c:v>
                </c:pt>
                <c:pt idx="605">
                  <c:v>133</c:v>
                </c:pt>
                <c:pt idx="606">
                  <c:v>133</c:v>
                </c:pt>
                <c:pt idx="607">
                  <c:v>133</c:v>
                </c:pt>
                <c:pt idx="608">
                  <c:v>133</c:v>
                </c:pt>
                <c:pt idx="609">
                  <c:v>133</c:v>
                </c:pt>
                <c:pt idx="610">
                  <c:v>133</c:v>
                </c:pt>
                <c:pt idx="611">
                  <c:v>133</c:v>
                </c:pt>
                <c:pt idx="612">
                  <c:v>133</c:v>
                </c:pt>
                <c:pt idx="613">
                  <c:v>133</c:v>
                </c:pt>
                <c:pt idx="614">
                  <c:v>133</c:v>
                </c:pt>
                <c:pt idx="615">
                  <c:v>133</c:v>
                </c:pt>
                <c:pt idx="616">
                  <c:v>133</c:v>
                </c:pt>
                <c:pt idx="617">
                  <c:v>133</c:v>
                </c:pt>
                <c:pt idx="618">
                  <c:v>133</c:v>
                </c:pt>
                <c:pt idx="619">
                  <c:v>133</c:v>
                </c:pt>
                <c:pt idx="620">
                  <c:v>133</c:v>
                </c:pt>
                <c:pt idx="621">
                  <c:v>133</c:v>
                </c:pt>
                <c:pt idx="622">
                  <c:v>133</c:v>
                </c:pt>
                <c:pt idx="623">
                  <c:v>133</c:v>
                </c:pt>
                <c:pt idx="624">
                  <c:v>133</c:v>
                </c:pt>
                <c:pt idx="625">
                  <c:v>133</c:v>
                </c:pt>
                <c:pt idx="626">
                  <c:v>133</c:v>
                </c:pt>
                <c:pt idx="627">
                  <c:v>134</c:v>
                </c:pt>
                <c:pt idx="628">
                  <c:v>134</c:v>
                </c:pt>
                <c:pt idx="629">
                  <c:v>134</c:v>
                </c:pt>
                <c:pt idx="630">
                  <c:v>134</c:v>
                </c:pt>
                <c:pt idx="631">
                  <c:v>135</c:v>
                </c:pt>
                <c:pt idx="632">
                  <c:v>135</c:v>
                </c:pt>
                <c:pt idx="633">
                  <c:v>135</c:v>
                </c:pt>
                <c:pt idx="634">
                  <c:v>135</c:v>
                </c:pt>
                <c:pt idx="635">
                  <c:v>135</c:v>
                </c:pt>
                <c:pt idx="636">
                  <c:v>136</c:v>
                </c:pt>
                <c:pt idx="637">
                  <c:v>136</c:v>
                </c:pt>
                <c:pt idx="638">
                  <c:v>136</c:v>
                </c:pt>
                <c:pt idx="639">
                  <c:v>137</c:v>
                </c:pt>
                <c:pt idx="640">
                  <c:v>137</c:v>
                </c:pt>
                <c:pt idx="641">
                  <c:v>138</c:v>
                </c:pt>
                <c:pt idx="642">
                  <c:v>138</c:v>
                </c:pt>
                <c:pt idx="643">
                  <c:v>138</c:v>
                </c:pt>
                <c:pt idx="644">
                  <c:v>138</c:v>
                </c:pt>
                <c:pt idx="645">
                  <c:v>138</c:v>
                </c:pt>
                <c:pt idx="646">
                  <c:v>138</c:v>
                </c:pt>
                <c:pt idx="647">
                  <c:v>138</c:v>
                </c:pt>
                <c:pt idx="648">
                  <c:v>138</c:v>
                </c:pt>
                <c:pt idx="649">
                  <c:v>138</c:v>
                </c:pt>
                <c:pt idx="650">
                  <c:v>138</c:v>
                </c:pt>
                <c:pt idx="651">
                  <c:v>138</c:v>
                </c:pt>
                <c:pt idx="652">
                  <c:v>138</c:v>
                </c:pt>
                <c:pt idx="653">
                  <c:v>138</c:v>
                </c:pt>
                <c:pt idx="654">
                  <c:v>138</c:v>
                </c:pt>
                <c:pt idx="655">
                  <c:v>138</c:v>
                </c:pt>
                <c:pt idx="656">
                  <c:v>138</c:v>
                </c:pt>
                <c:pt idx="657">
                  <c:v>138</c:v>
                </c:pt>
                <c:pt idx="658">
                  <c:v>138</c:v>
                </c:pt>
                <c:pt idx="659">
                  <c:v>139</c:v>
                </c:pt>
                <c:pt idx="660">
                  <c:v>139</c:v>
                </c:pt>
                <c:pt idx="661">
                  <c:v>139</c:v>
                </c:pt>
                <c:pt idx="662">
                  <c:v>139</c:v>
                </c:pt>
                <c:pt idx="663">
                  <c:v>139</c:v>
                </c:pt>
                <c:pt idx="664">
                  <c:v>139</c:v>
                </c:pt>
                <c:pt idx="665">
                  <c:v>139</c:v>
                </c:pt>
                <c:pt idx="666">
                  <c:v>140</c:v>
                </c:pt>
                <c:pt idx="667">
                  <c:v>141</c:v>
                </c:pt>
                <c:pt idx="668">
                  <c:v>141</c:v>
                </c:pt>
                <c:pt idx="669">
                  <c:v>141</c:v>
                </c:pt>
                <c:pt idx="670">
                  <c:v>141</c:v>
                </c:pt>
                <c:pt idx="671">
                  <c:v>141</c:v>
                </c:pt>
                <c:pt idx="672">
                  <c:v>141</c:v>
                </c:pt>
                <c:pt idx="673">
                  <c:v>142</c:v>
                </c:pt>
                <c:pt idx="674">
                  <c:v>143</c:v>
                </c:pt>
                <c:pt idx="675">
                  <c:v>143</c:v>
                </c:pt>
                <c:pt idx="676">
                  <c:v>143</c:v>
                </c:pt>
                <c:pt idx="677">
                  <c:v>144</c:v>
                </c:pt>
                <c:pt idx="678">
                  <c:v>144</c:v>
                </c:pt>
                <c:pt idx="679">
                  <c:v>144</c:v>
                </c:pt>
                <c:pt idx="680">
                  <c:v>144</c:v>
                </c:pt>
                <c:pt idx="681">
                  <c:v>144</c:v>
                </c:pt>
                <c:pt idx="682">
                  <c:v>144</c:v>
                </c:pt>
                <c:pt idx="683">
                  <c:v>144</c:v>
                </c:pt>
                <c:pt idx="684">
                  <c:v>145</c:v>
                </c:pt>
                <c:pt idx="685">
                  <c:v>145</c:v>
                </c:pt>
                <c:pt idx="686">
                  <c:v>145</c:v>
                </c:pt>
                <c:pt idx="687">
                  <c:v>145</c:v>
                </c:pt>
                <c:pt idx="688">
                  <c:v>146</c:v>
                </c:pt>
                <c:pt idx="689">
                  <c:v>146</c:v>
                </c:pt>
                <c:pt idx="690">
                  <c:v>146</c:v>
                </c:pt>
                <c:pt idx="691">
                  <c:v>146</c:v>
                </c:pt>
                <c:pt idx="692">
                  <c:v>146</c:v>
                </c:pt>
                <c:pt idx="693">
                  <c:v>146</c:v>
                </c:pt>
                <c:pt idx="694">
                  <c:v>146</c:v>
                </c:pt>
                <c:pt idx="695">
                  <c:v>147</c:v>
                </c:pt>
                <c:pt idx="696">
                  <c:v>147</c:v>
                </c:pt>
                <c:pt idx="697">
                  <c:v>147</c:v>
                </c:pt>
                <c:pt idx="698">
                  <c:v>147</c:v>
                </c:pt>
                <c:pt idx="699">
                  <c:v>147</c:v>
                </c:pt>
                <c:pt idx="700">
                  <c:v>147</c:v>
                </c:pt>
                <c:pt idx="701">
                  <c:v>147</c:v>
                </c:pt>
                <c:pt idx="702">
                  <c:v>147</c:v>
                </c:pt>
                <c:pt idx="703">
                  <c:v>147</c:v>
                </c:pt>
                <c:pt idx="704">
                  <c:v>148</c:v>
                </c:pt>
                <c:pt idx="705">
                  <c:v>148</c:v>
                </c:pt>
                <c:pt idx="706">
                  <c:v>148</c:v>
                </c:pt>
                <c:pt idx="707">
                  <c:v>148</c:v>
                </c:pt>
                <c:pt idx="708">
                  <c:v>148</c:v>
                </c:pt>
                <c:pt idx="709">
                  <c:v>148</c:v>
                </c:pt>
                <c:pt idx="710">
                  <c:v>148</c:v>
                </c:pt>
                <c:pt idx="711">
                  <c:v>148</c:v>
                </c:pt>
                <c:pt idx="712">
                  <c:v>148</c:v>
                </c:pt>
                <c:pt idx="713">
                  <c:v>148</c:v>
                </c:pt>
                <c:pt idx="714">
                  <c:v>148</c:v>
                </c:pt>
                <c:pt idx="715">
                  <c:v>148</c:v>
                </c:pt>
                <c:pt idx="716">
                  <c:v>148</c:v>
                </c:pt>
                <c:pt idx="717">
                  <c:v>148</c:v>
                </c:pt>
                <c:pt idx="718">
                  <c:v>148</c:v>
                </c:pt>
                <c:pt idx="719">
                  <c:v>148</c:v>
                </c:pt>
                <c:pt idx="720">
                  <c:v>148</c:v>
                </c:pt>
                <c:pt idx="721">
                  <c:v>148</c:v>
                </c:pt>
                <c:pt idx="722">
                  <c:v>148</c:v>
                </c:pt>
                <c:pt idx="723">
                  <c:v>148</c:v>
                </c:pt>
                <c:pt idx="724">
                  <c:v>149</c:v>
                </c:pt>
                <c:pt idx="725">
                  <c:v>150</c:v>
                </c:pt>
                <c:pt idx="726">
                  <c:v>151</c:v>
                </c:pt>
                <c:pt idx="727">
                  <c:v>152</c:v>
                </c:pt>
                <c:pt idx="728">
                  <c:v>153</c:v>
                </c:pt>
                <c:pt idx="729">
                  <c:v>154</c:v>
                </c:pt>
                <c:pt idx="730">
                  <c:v>155</c:v>
                </c:pt>
                <c:pt idx="731">
                  <c:v>156</c:v>
                </c:pt>
                <c:pt idx="732">
                  <c:v>157</c:v>
                </c:pt>
                <c:pt idx="733">
                  <c:v>157</c:v>
                </c:pt>
                <c:pt idx="734">
                  <c:v>157</c:v>
                </c:pt>
                <c:pt idx="735">
                  <c:v>157</c:v>
                </c:pt>
                <c:pt idx="736">
                  <c:v>158</c:v>
                </c:pt>
                <c:pt idx="737">
                  <c:v>158</c:v>
                </c:pt>
                <c:pt idx="738">
                  <c:v>159</c:v>
                </c:pt>
                <c:pt idx="739">
                  <c:v>159</c:v>
                </c:pt>
                <c:pt idx="740">
                  <c:v>159</c:v>
                </c:pt>
                <c:pt idx="741">
                  <c:v>159</c:v>
                </c:pt>
                <c:pt idx="742">
                  <c:v>159</c:v>
                </c:pt>
                <c:pt idx="743">
                  <c:v>159</c:v>
                </c:pt>
                <c:pt idx="744">
                  <c:v>159</c:v>
                </c:pt>
                <c:pt idx="745">
                  <c:v>159</c:v>
                </c:pt>
                <c:pt idx="746">
                  <c:v>159</c:v>
                </c:pt>
                <c:pt idx="747">
                  <c:v>159</c:v>
                </c:pt>
                <c:pt idx="748">
                  <c:v>160</c:v>
                </c:pt>
                <c:pt idx="749">
                  <c:v>160</c:v>
                </c:pt>
                <c:pt idx="750">
                  <c:v>161</c:v>
                </c:pt>
                <c:pt idx="751">
                  <c:v>161</c:v>
                </c:pt>
                <c:pt idx="752">
                  <c:v>162</c:v>
                </c:pt>
                <c:pt idx="753">
                  <c:v>162</c:v>
                </c:pt>
                <c:pt idx="754">
                  <c:v>163</c:v>
                </c:pt>
                <c:pt idx="755">
                  <c:v>163</c:v>
                </c:pt>
                <c:pt idx="756">
                  <c:v>163</c:v>
                </c:pt>
                <c:pt idx="757">
                  <c:v>163</c:v>
                </c:pt>
                <c:pt idx="758">
                  <c:v>163</c:v>
                </c:pt>
                <c:pt idx="759">
                  <c:v>163</c:v>
                </c:pt>
                <c:pt idx="760">
                  <c:v>163</c:v>
                </c:pt>
                <c:pt idx="761">
                  <c:v>163</c:v>
                </c:pt>
                <c:pt idx="762">
                  <c:v>163</c:v>
                </c:pt>
                <c:pt idx="763">
                  <c:v>163</c:v>
                </c:pt>
                <c:pt idx="764">
                  <c:v>163</c:v>
                </c:pt>
                <c:pt idx="765">
                  <c:v>163</c:v>
                </c:pt>
                <c:pt idx="766">
                  <c:v>163</c:v>
                </c:pt>
                <c:pt idx="767">
                  <c:v>163</c:v>
                </c:pt>
                <c:pt idx="768">
                  <c:v>163</c:v>
                </c:pt>
                <c:pt idx="769">
                  <c:v>163</c:v>
                </c:pt>
                <c:pt idx="770">
                  <c:v>163</c:v>
                </c:pt>
                <c:pt idx="771">
                  <c:v>163</c:v>
                </c:pt>
                <c:pt idx="772">
                  <c:v>164</c:v>
                </c:pt>
                <c:pt idx="773">
                  <c:v>165</c:v>
                </c:pt>
                <c:pt idx="774">
                  <c:v>165</c:v>
                </c:pt>
                <c:pt idx="775">
                  <c:v>165</c:v>
                </c:pt>
                <c:pt idx="776">
                  <c:v>165</c:v>
                </c:pt>
                <c:pt idx="777">
                  <c:v>165</c:v>
                </c:pt>
                <c:pt idx="778">
                  <c:v>166</c:v>
                </c:pt>
                <c:pt idx="779">
                  <c:v>166</c:v>
                </c:pt>
                <c:pt idx="780">
                  <c:v>166</c:v>
                </c:pt>
                <c:pt idx="781">
                  <c:v>167</c:v>
                </c:pt>
                <c:pt idx="782">
                  <c:v>167</c:v>
                </c:pt>
                <c:pt idx="783">
                  <c:v>167</c:v>
                </c:pt>
                <c:pt idx="784">
                  <c:v>167</c:v>
                </c:pt>
                <c:pt idx="785">
                  <c:v>167</c:v>
                </c:pt>
                <c:pt idx="786">
                  <c:v>167</c:v>
                </c:pt>
                <c:pt idx="787">
                  <c:v>167</c:v>
                </c:pt>
                <c:pt idx="788">
                  <c:v>167</c:v>
                </c:pt>
                <c:pt idx="789">
                  <c:v>167</c:v>
                </c:pt>
                <c:pt idx="790">
                  <c:v>167</c:v>
                </c:pt>
                <c:pt idx="791">
                  <c:v>167</c:v>
                </c:pt>
                <c:pt idx="792">
                  <c:v>167</c:v>
                </c:pt>
                <c:pt idx="793">
                  <c:v>167</c:v>
                </c:pt>
                <c:pt idx="794">
                  <c:v>167</c:v>
                </c:pt>
                <c:pt idx="795">
                  <c:v>167</c:v>
                </c:pt>
                <c:pt idx="796">
                  <c:v>167</c:v>
                </c:pt>
                <c:pt idx="797">
                  <c:v>167</c:v>
                </c:pt>
                <c:pt idx="798">
                  <c:v>167</c:v>
                </c:pt>
                <c:pt idx="799">
                  <c:v>167</c:v>
                </c:pt>
                <c:pt idx="800">
                  <c:v>167</c:v>
                </c:pt>
                <c:pt idx="801">
                  <c:v>167</c:v>
                </c:pt>
                <c:pt idx="802">
                  <c:v>167</c:v>
                </c:pt>
                <c:pt idx="803">
                  <c:v>168</c:v>
                </c:pt>
                <c:pt idx="804">
                  <c:v>168</c:v>
                </c:pt>
                <c:pt idx="805">
                  <c:v>168</c:v>
                </c:pt>
                <c:pt idx="806">
                  <c:v>168</c:v>
                </c:pt>
                <c:pt idx="807">
                  <c:v>168</c:v>
                </c:pt>
                <c:pt idx="808">
                  <c:v>168</c:v>
                </c:pt>
                <c:pt idx="809">
                  <c:v>168</c:v>
                </c:pt>
                <c:pt idx="810">
                  <c:v>169</c:v>
                </c:pt>
                <c:pt idx="811">
                  <c:v>169</c:v>
                </c:pt>
                <c:pt idx="812">
                  <c:v>169</c:v>
                </c:pt>
                <c:pt idx="813">
                  <c:v>169</c:v>
                </c:pt>
                <c:pt idx="814">
                  <c:v>169</c:v>
                </c:pt>
                <c:pt idx="815">
                  <c:v>169</c:v>
                </c:pt>
                <c:pt idx="816">
                  <c:v>170</c:v>
                </c:pt>
                <c:pt idx="817">
                  <c:v>171</c:v>
                </c:pt>
                <c:pt idx="818">
                  <c:v>171</c:v>
                </c:pt>
                <c:pt idx="819">
                  <c:v>172</c:v>
                </c:pt>
                <c:pt idx="820">
                  <c:v>172</c:v>
                </c:pt>
                <c:pt idx="821">
                  <c:v>172</c:v>
                </c:pt>
                <c:pt idx="822">
                  <c:v>173</c:v>
                </c:pt>
                <c:pt idx="823">
                  <c:v>174</c:v>
                </c:pt>
                <c:pt idx="824">
                  <c:v>175</c:v>
                </c:pt>
                <c:pt idx="825">
                  <c:v>176</c:v>
                </c:pt>
                <c:pt idx="826">
                  <c:v>177</c:v>
                </c:pt>
                <c:pt idx="827">
                  <c:v>177</c:v>
                </c:pt>
                <c:pt idx="828">
                  <c:v>177</c:v>
                </c:pt>
                <c:pt idx="829">
                  <c:v>178</c:v>
                </c:pt>
                <c:pt idx="830">
                  <c:v>179</c:v>
                </c:pt>
                <c:pt idx="831">
                  <c:v>180</c:v>
                </c:pt>
                <c:pt idx="832">
                  <c:v>181</c:v>
                </c:pt>
                <c:pt idx="833">
                  <c:v>182</c:v>
                </c:pt>
                <c:pt idx="834">
                  <c:v>183</c:v>
                </c:pt>
                <c:pt idx="835">
                  <c:v>184</c:v>
                </c:pt>
                <c:pt idx="836">
                  <c:v>184</c:v>
                </c:pt>
                <c:pt idx="837">
                  <c:v>184</c:v>
                </c:pt>
                <c:pt idx="838">
                  <c:v>184</c:v>
                </c:pt>
                <c:pt idx="839">
                  <c:v>184</c:v>
                </c:pt>
                <c:pt idx="840">
                  <c:v>184</c:v>
                </c:pt>
                <c:pt idx="841">
                  <c:v>184</c:v>
                </c:pt>
                <c:pt idx="842">
                  <c:v>184</c:v>
                </c:pt>
                <c:pt idx="843">
                  <c:v>184</c:v>
                </c:pt>
                <c:pt idx="844">
                  <c:v>184</c:v>
                </c:pt>
                <c:pt idx="845">
                  <c:v>184</c:v>
                </c:pt>
                <c:pt idx="846">
                  <c:v>184</c:v>
                </c:pt>
                <c:pt idx="847">
                  <c:v>185</c:v>
                </c:pt>
                <c:pt idx="848">
                  <c:v>185</c:v>
                </c:pt>
                <c:pt idx="849">
                  <c:v>185</c:v>
                </c:pt>
                <c:pt idx="850">
                  <c:v>185</c:v>
                </c:pt>
                <c:pt idx="851">
                  <c:v>186</c:v>
                </c:pt>
                <c:pt idx="852">
                  <c:v>186</c:v>
                </c:pt>
                <c:pt idx="853">
                  <c:v>187</c:v>
                </c:pt>
                <c:pt idx="854">
                  <c:v>187</c:v>
                </c:pt>
                <c:pt idx="855">
                  <c:v>187</c:v>
                </c:pt>
                <c:pt idx="856">
                  <c:v>187</c:v>
                </c:pt>
                <c:pt idx="857">
                  <c:v>187</c:v>
                </c:pt>
                <c:pt idx="858">
                  <c:v>187</c:v>
                </c:pt>
                <c:pt idx="859">
                  <c:v>187</c:v>
                </c:pt>
                <c:pt idx="860">
                  <c:v>188</c:v>
                </c:pt>
                <c:pt idx="861">
                  <c:v>188</c:v>
                </c:pt>
                <c:pt idx="862">
                  <c:v>188</c:v>
                </c:pt>
                <c:pt idx="863">
                  <c:v>188</c:v>
                </c:pt>
                <c:pt idx="864">
                  <c:v>188</c:v>
                </c:pt>
                <c:pt idx="865">
                  <c:v>188</c:v>
                </c:pt>
                <c:pt idx="866">
                  <c:v>188</c:v>
                </c:pt>
                <c:pt idx="867">
                  <c:v>188</c:v>
                </c:pt>
                <c:pt idx="868">
                  <c:v>189</c:v>
                </c:pt>
                <c:pt idx="869">
                  <c:v>189</c:v>
                </c:pt>
                <c:pt idx="870">
                  <c:v>189</c:v>
                </c:pt>
                <c:pt idx="871">
                  <c:v>189</c:v>
                </c:pt>
                <c:pt idx="872">
                  <c:v>189</c:v>
                </c:pt>
                <c:pt idx="873">
                  <c:v>189</c:v>
                </c:pt>
                <c:pt idx="874">
                  <c:v>189</c:v>
                </c:pt>
                <c:pt idx="875">
                  <c:v>189</c:v>
                </c:pt>
                <c:pt idx="876">
                  <c:v>189</c:v>
                </c:pt>
                <c:pt idx="877">
                  <c:v>189</c:v>
                </c:pt>
                <c:pt idx="878">
                  <c:v>189</c:v>
                </c:pt>
                <c:pt idx="879">
                  <c:v>189</c:v>
                </c:pt>
                <c:pt idx="880">
                  <c:v>190</c:v>
                </c:pt>
                <c:pt idx="881">
                  <c:v>190</c:v>
                </c:pt>
                <c:pt idx="882">
                  <c:v>191</c:v>
                </c:pt>
                <c:pt idx="883">
                  <c:v>191</c:v>
                </c:pt>
                <c:pt idx="884">
                  <c:v>191</c:v>
                </c:pt>
                <c:pt idx="885">
                  <c:v>191</c:v>
                </c:pt>
                <c:pt idx="886">
                  <c:v>191</c:v>
                </c:pt>
                <c:pt idx="887">
                  <c:v>191</c:v>
                </c:pt>
                <c:pt idx="888">
                  <c:v>192</c:v>
                </c:pt>
                <c:pt idx="889">
                  <c:v>192</c:v>
                </c:pt>
                <c:pt idx="890">
                  <c:v>193</c:v>
                </c:pt>
                <c:pt idx="891">
                  <c:v>194</c:v>
                </c:pt>
                <c:pt idx="892">
                  <c:v>194</c:v>
                </c:pt>
                <c:pt idx="893">
                  <c:v>194</c:v>
                </c:pt>
                <c:pt idx="894">
                  <c:v>194</c:v>
                </c:pt>
                <c:pt idx="895">
                  <c:v>194</c:v>
                </c:pt>
                <c:pt idx="896">
                  <c:v>194</c:v>
                </c:pt>
                <c:pt idx="897">
                  <c:v>194</c:v>
                </c:pt>
                <c:pt idx="898">
                  <c:v>195</c:v>
                </c:pt>
                <c:pt idx="899">
                  <c:v>195</c:v>
                </c:pt>
                <c:pt idx="900">
                  <c:v>195</c:v>
                </c:pt>
                <c:pt idx="901">
                  <c:v>195</c:v>
                </c:pt>
                <c:pt idx="902">
                  <c:v>196</c:v>
                </c:pt>
                <c:pt idx="903">
                  <c:v>196</c:v>
                </c:pt>
                <c:pt idx="904">
                  <c:v>196</c:v>
                </c:pt>
                <c:pt idx="905">
                  <c:v>197</c:v>
                </c:pt>
                <c:pt idx="906">
                  <c:v>197</c:v>
                </c:pt>
                <c:pt idx="907">
                  <c:v>197</c:v>
                </c:pt>
                <c:pt idx="908">
                  <c:v>198</c:v>
                </c:pt>
                <c:pt idx="909">
                  <c:v>198</c:v>
                </c:pt>
                <c:pt idx="910">
                  <c:v>198</c:v>
                </c:pt>
                <c:pt idx="911">
                  <c:v>198</c:v>
                </c:pt>
                <c:pt idx="912">
                  <c:v>198</c:v>
                </c:pt>
                <c:pt idx="913">
                  <c:v>199</c:v>
                </c:pt>
                <c:pt idx="914">
                  <c:v>199</c:v>
                </c:pt>
                <c:pt idx="915">
                  <c:v>199</c:v>
                </c:pt>
                <c:pt idx="916">
                  <c:v>199</c:v>
                </c:pt>
                <c:pt idx="917">
                  <c:v>199</c:v>
                </c:pt>
                <c:pt idx="918">
                  <c:v>199</c:v>
                </c:pt>
                <c:pt idx="919">
                  <c:v>199</c:v>
                </c:pt>
                <c:pt idx="920">
                  <c:v>200</c:v>
                </c:pt>
                <c:pt idx="921">
                  <c:v>200</c:v>
                </c:pt>
                <c:pt idx="922">
                  <c:v>200</c:v>
                </c:pt>
                <c:pt idx="923">
                  <c:v>200</c:v>
                </c:pt>
                <c:pt idx="924">
                  <c:v>200</c:v>
                </c:pt>
                <c:pt idx="925">
                  <c:v>201</c:v>
                </c:pt>
                <c:pt idx="926">
                  <c:v>201</c:v>
                </c:pt>
                <c:pt idx="927">
                  <c:v>201</c:v>
                </c:pt>
                <c:pt idx="928">
                  <c:v>201</c:v>
                </c:pt>
                <c:pt idx="929">
                  <c:v>201</c:v>
                </c:pt>
                <c:pt idx="930">
                  <c:v>201</c:v>
                </c:pt>
                <c:pt idx="931">
                  <c:v>201</c:v>
                </c:pt>
                <c:pt idx="932">
                  <c:v>201</c:v>
                </c:pt>
                <c:pt idx="933">
                  <c:v>201</c:v>
                </c:pt>
                <c:pt idx="934">
                  <c:v>201</c:v>
                </c:pt>
                <c:pt idx="935">
                  <c:v>201</c:v>
                </c:pt>
                <c:pt idx="936">
                  <c:v>201</c:v>
                </c:pt>
                <c:pt idx="937">
                  <c:v>201</c:v>
                </c:pt>
                <c:pt idx="938">
                  <c:v>201</c:v>
                </c:pt>
                <c:pt idx="939">
                  <c:v>201</c:v>
                </c:pt>
                <c:pt idx="940">
                  <c:v>201</c:v>
                </c:pt>
                <c:pt idx="941">
                  <c:v>201</c:v>
                </c:pt>
                <c:pt idx="942">
                  <c:v>202</c:v>
                </c:pt>
                <c:pt idx="943">
                  <c:v>202</c:v>
                </c:pt>
                <c:pt idx="944">
                  <c:v>202</c:v>
                </c:pt>
                <c:pt idx="945">
                  <c:v>202</c:v>
                </c:pt>
                <c:pt idx="946">
                  <c:v>202</c:v>
                </c:pt>
                <c:pt idx="947">
                  <c:v>202</c:v>
                </c:pt>
                <c:pt idx="948">
                  <c:v>202</c:v>
                </c:pt>
                <c:pt idx="949">
                  <c:v>202</c:v>
                </c:pt>
                <c:pt idx="950">
                  <c:v>202</c:v>
                </c:pt>
                <c:pt idx="951">
                  <c:v>203</c:v>
                </c:pt>
                <c:pt idx="952">
                  <c:v>203</c:v>
                </c:pt>
                <c:pt idx="953">
                  <c:v>203</c:v>
                </c:pt>
                <c:pt idx="954">
                  <c:v>203</c:v>
                </c:pt>
                <c:pt idx="955">
                  <c:v>203</c:v>
                </c:pt>
                <c:pt idx="956">
                  <c:v>203</c:v>
                </c:pt>
                <c:pt idx="957">
                  <c:v>203</c:v>
                </c:pt>
                <c:pt idx="958">
                  <c:v>203</c:v>
                </c:pt>
                <c:pt idx="959">
                  <c:v>204</c:v>
                </c:pt>
                <c:pt idx="960">
                  <c:v>205</c:v>
                </c:pt>
                <c:pt idx="961">
                  <c:v>206</c:v>
                </c:pt>
                <c:pt idx="962">
                  <c:v>206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5D1-EF45-8F47-784D10E054B2}"/>
            </c:ext>
          </c:extLst>
        </c:ser>
        <c:ser>
          <c:idx val="5"/>
          <c:order val="5"/>
          <c:tx>
            <c:strRef>
              <c:f>Temp!$G$1</c:f>
              <c:strCache>
                <c:ptCount val="1"/>
                <c:pt idx="0">
                  <c:v>KO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Temp!$A$2:$A$964</c:f>
              <c:numCache>
                <c:formatCode>General</c:formatCode>
                <c:ptCount val="96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</c:numCache>
            </c:numRef>
          </c:cat>
          <c:val>
            <c:numRef>
              <c:f>Temp!$G$2:$G$964</c:f>
              <c:numCache>
                <c:formatCode>General</c:formatCode>
                <c:ptCount val="96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4</c:v>
                </c:pt>
                <c:pt idx="24">
                  <c:v>5</c:v>
                </c:pt>
                <c:pt idx="25">
                  <c:v>6</c:v>
                </c:pt>
                <c:pt idx="26">
                  <c:v>7</c:v>
                </c:pt>
                <c:pt idx="27">
                  <c:v>7</c:v>
                </c:pt>
                <c:pt idx="28">
                  <c:v>8</c:v>
                </c:pt>
                <c:pt idx="29">
                  <c:v>9</c:v>
                </c:pt>
                <c:pt idx="30">
                  <c:v>9</c:v>
                </c:pt>
                <c:pt idx="31">
                  <c:v>9</c:v>
                </c:pt>
                <c:pt idx="32">
                  <c:v>9</c:v>
                </c:pt>
                <c:pt idx="33">
                  <c:v>10</c:v>
                </c:pt>
                <c:pt idx="34">
                  <c:v>11</c:v>
                </c:pt>
                <c:pt idx="35">
                  <c:v>12</c:v>
                </c:pt>
                <c:pt idx="36">
                  <c:v>13</c:v>
                </c:pt>
                <c:pt idx="37">
                  <c:v>14</c:v>
                </c:pt>
                <c:pt idx="38">
                  <c:v>14</c:v>
                </c:pt>
                <c:pt idx="39">
                  <c:v>14</c:v>
                </c:pt>
                <c:pt idx="40">
                  <c:v>14</c:v>
                </c:pt>
                <c:pt idx="41">
                  <c:v>14</c:v>
                </c:pt>
                <c:pt idx="42">
                  <c:v>14</c:v>
                </c:pt>
                <c:pt idx="43">
                  <c:v>14</c:v>
                </c:pt>
                <c:pt idx="44">
                  <c:v>14</c:v>
                </c:pt>
                <c:pt idx="45">
                  <c:v>14</c:v>
                </c:pt>
                <c:pt idx="46">
                  <c:v>14</c:v>
                </c:pt>
                <c:pt idx="47">
                  <c:v>14</c:v>
                </c:pt>
                <c:pt idx="48">
                  <c:v>15</c:v>
                </c:pt>
                <c:pt idx="49">
                  <c:v>16</c:v>
                </c:pt>
                <c:pt idx="50">
                  <c:v>16</c:v>
                </c:pt>
                <c:pt idx="51">
                  <c:v>16</c:v>
                </c:pt>
                <c:pt idx="52">
                  <c:v>16</c:v>
                </c:pt>
                <c:pt idx="53">
                  <c:v>16</c:v>
                </c:pt>
                <c:pt idx="54">
                  <c:v>16</c:v>
                </c:pt>
                <c:pt idx="55">
                  <c:v>16</c:v>
                </c:pt>
                <c:pt idx="56">
                  <c:v>16</c:v>
                </c:pt>
                <c:pt idx="57">
                  <c:v>17</c:v>
                </c:pt>
                <c:pt idx="58">
                  <c:v>17</c:v>
                </c:pt>
                <c:pt idx="59">
                  <c:v>17</c:v>
                </c:pt>
                <c:pt idx="60">
                  <c:v>17</c:v>
                </c:pt>
                <c:pt idx="61">
                  <c:v>17</c:v>
                </c:pt>
                <c:pt idx="62">
                  <c:v>17</c:v>
                </c:pt>
                <c:pt idx="63">
                  <c:v>17</c:v>
                </c:pt>
                <c:pt idx="64">
                  <c:v>17</c:v>
                </c:pt>
                <c:pt idx="65">
                  <c:v>17</c:v>
                </c:pt>
                <c:pt idx="66">
                  <c:v>17</c:v>
                </c:pt>
                <c:pt idx="67">
                  <c:v>17</c:v>
                </c:pt>
                <c:pt idx="68">
                  <c:v>17</c:v>
                </c:pt>
                <c:pt idx="69">
                  <c:v>17</c:v>
                </c:pt>
                <c:pt idx="70">
                  <c:v>17</c:v>
                </c:pt>
                <c:pt idx="71">
                  <c:v>17</c:v>
                </c:pt>
                <c:pt idx="72">
                  <c:v>17</c:v>
                </c:pt>
                <c:pt idx="73">
                  <c:v>17</c:v>
                </c:pt>
                <c:pt idx="74">
                  <c:v>17</c:v>
                </c:pt>
                <c:pt idx="75">
                  <c:v>17</c:v>
                </c:pt>
                <c:pt idx="76">
                  <c:v>17</c:v>
                </c:pt>
                <c:pt idx="77">
                  <c:v>17</c:v>
                </c:pt>
                <c:pt idx="78">
                  <c:v>17</c:v>
                </c:pt>
                <c:pt idx="79">
                  <c:v>17</c:v>
                </c:pt>
                <c:pt idx="80">
                  <c:v>17</c:v>
                </c:pt>
                <c:pt idx="81">
                  <c:v>17</c:v>
                </c:pt>
                <c:pt idx="82">
                  <c:v>17</c:v>
                </c:pt>
                <c:pt idx="83">
                  <c:v>18</c:v>
                </c:pt>
                <c:pt idx="84">
                  <c:v>19</c:v>
                </c:pt>
                <c:pt idx="85">
                  <c:v>20</c:v>
                </c:pt>
                <c:pt idx="86">
                  <c:v>20</c:v>
                </c:pt>
                <c:pt idx="87">
                  <c:v>20</c:v>
                </c:pt>
                <c:pt idx="88">
                  <c:v>20</c:v>
                </c:pt>
                <c:pt idx="89">
                  <c:v>20</c:v>
                </c:pt>
                <c:pt idx="90">
                  <c:v>20</c:v>
                </c:pt>
                <c:pt idx="91">
                  <c:v>20</c:v>
                </c:pt>
                <c:pt idx="92">
                  <c:v>20</c:v>
                </c:pt>
                <c:pt idx="93">
                  <c:v>20</c:v>
                </c:pt>
                <c:pt idx="94">
                  <c:v>20</c:v>
                </c:pt>
                <c:pt idx="95">
                  <c:v>20</c:v>
                </c:pt>
                <c:pt idx="96">
                  <c:v>20</c:v>
                </c:pt>
                <c:pt idx="97">
                  <c:v>20</c:v>
                </c:pt>
                <c:pt idx="98">
                  <c:v>20</c:v>
                </c:pt>
                <c:pt idx="99">
                  <c:v>20</c:v>
                </c:pt>
                <c:pt idx="100">
                  <c:v>21</c:v>
                </c:pt>
                <c:pt idx="101">
                  <c:v>22</c:v>
                </c:pt>
                <c:pt idx="102">
                  <c:v>22</c:v>
                </c:pt>
                <c:pt idx="103">
                  <c:v>22</c:v>
                </c:pt>
                <c:pt idx="104">
                  <c:v>23</c:v>
                </c:pt>
                <c:pt idx="105">
                  <c:v>24</c:v>
                </c:pt>
                <c:pt idx="106">
                  <c:v>24</c:v>
                </c:pt>
                <c:pt idx="107">
                  <c:v>24</c:v>
                </c:pt>
                <c:pt idx="108">
                  <c:v>24</c:v>
                </c:pt>
                <c:pt idx="109">
                  <c:v>25</c:v>
                </c:pt>
                <c:pt idx="110">
                  <c:v>25</c:v>
                </c:pt>
                <c:pt idx="111">
                  <c:v>25</c:v>
                </c:pt>
                <c:pt idx="112">
                  <c:v>25</c:v>
                </c:pt>
                <c:pt idx="113">
                  <c:v>25</c:v>
                </c:pt>
                <c:pt idx="114">
                  <c:v>25</c:v>
                </c:pt>
                <c:pt idx="115">
                  <c:v>25</c:v>
                </c:pt>
                <c:pt idx="116">
                  <c:v>25</c:v>
                </c:pt>
                <c:pt idx="117">
                  <c:v>25</c:v>
                </c:pt>
                <c:pt idx="118">
                  <c:v>25</c:v>
                </c:pt>
                <c:pt idx="119">
                  <c:v>25</c:v>
                </c:pt>
                <c:pt idx="120">
                  <c:v>25</c:v>
                </c:pt>
                <c:pt idx="121">
                  <c:v>26</c:v>
                </c:pt>
                <c:pt idx="122">
                  <c:v>27</c:v>
                </c:pt>
                <c:pt idx="123">
                  <c:v>27</c:v>
                </c:pt>
                <c:pt idx="124">
                  <c:v>28</c:v>
                </c:pt>
                <c:pt idx="125">
                  <c:v>28</c:v>
                </c:pt>
                <c:pt idx="126">
                  <c:v>28</c:v>
                </c:pt>
                <c:pt idx="127">
                  <c:v>28</c:v>
                </c:pt>
                <c:pt idx="128">
                  <c:v>28</c:v>
                </c:pt>
                <c:pt idx="129">
                  <c:v>28</c:v>
                </c:pt>
                <c:pt idx="130">
                  <c:v>28</c:v>
                </c:pt>
                <c:pt idx="131">
                  <c:v>28</c:v>
                </c:pt>
                <c:pt idx="132">
                  <c:v>28</c:v>
                </c:pt>
                <c:pt idx="133">
                  <c:v>28</c:v>
                </c:pt>
                <c:pt idx="134">
                  <c:v>28</c:v>
                </c:pt>
                <c:pt idx="135">
                  <c:v>28</c:v>
                </c:pt>
                <c:pt idx="136">
                  <c:v>28</c:v>
                </c:pt>
                <c:pt idx="137">
                  <c:v>28</c:v>
                </c:pt>
                <c:pt idx="138">
                  <c:v>28</c:v>
                </c:pt>
                <c:pt idx="139">
                  <c:v>28</c:v>
                </c:pt>
                <c:pt idx="140">
                  <c:v>28</c:v>
                </c:pt>
                <c:pt idx="141">
                  <c:v>28</c:v>
                </c:pt>
                <c:pt idx="142">
                  <c:v>28</c:v>
                </c:pt>
                <c:pt idx="143">
                  <c:v>28</c:v>
                </c:pt>
                <c:pt idx="144">
                  <c:v>28</c:v>
                </c:pt>
                <c:pt idx="145">
                  <c:v>29</c:v>
                </c:pt>
                <c:pt idx="146">
                  <c:v>29</c:v>
                </c:pt>
                <c:pt idx="147">
                  <c:v>29</c:v>
                </c:pt>
                <c:pt idx="148">
                  <c:v>29</c:v>
                </c:pt>
                <c:pt idx="149">
                  <c:v>29</c:v>
                </c:pt>
                <c:pt idx="150">
                  <c:v>29</c:v>
                </c:pt>
                <c:pt idx="151">
                  <c:v>29</c:v>
                </c:pt>
                <c:pt idx="152">
                  <c:v>29</c:v>
                </c:pt>
                <c:pt idx="153">
                  <c:v>30</c:v>
                </c:pt>
                <c:pt idx="154">
                  <c:v>30</c:v>
                </c:pt>
                <c:pt idx="155">
                  <c:v>30</c:v>
                </c:pt>
                <c:pt idx="156">
                  <c:v>30</c:v>
                </c:pt>
                <c:pt idx="157">
                  <c:v>30</c:v>
                </c:pt>
                <c:pt idx="158">
                  <c:v>30</c:v>
                </c:pt>
                <c:pt idx="159">
                  <c:v>30</c:v>
                </c:pt>
                <c:pt idx="160">
                  <c:v>30</c:v>
                </c:pt>
                <c:pt idx="161">
                  <c:v>30</c:v>
                </c:pt>
                <c:pt idx="162">
                  <c:v>30</c:v>
                </c:pt>
                <c:pt idx="163">
                  <c:v>30</c:v>
                </c:pt>
                <c:pt idx="164">
                  <c:v>30</c:v>
                </c:pt>
                <c:pt idx="165">
                  <c:v>30</c:v>
                </c:pt>
                <c:pt idx="166">
                  <c:v>30</c:v>
                </c:pt>
                <c:pt idx="167">
                  <c:v>30</c:v>
                </c:pt>
                <c:pt idx="168">
                  <c:v>30</c:v>
                </c:pt>
                <c:pt idx="169">
                  <c:v>30</c:v>
                </c:pt>
                <c:pt idx="170">
                  <c:v>30</c:v>
                </c:pt>
                <c:pt idx="171">
                  <c:v>30</c:v>
                </c:pt>
                <c:pt idx="172">
                  <c:v>30</c:v>
                </c:pt>
                <c:pt idx="173">
                  <c:v>30</c:v>
                </c:pt>
                <c:pt idx="174">
                  <c:v>30</c:v>
                </c:pt>
                <c:pt idx="175">
                  <c:v>30</c:v>
                </c:pt>
                <c:pt idx="176">
                  <c:v>30</c:v>
                </c:pt>
                <c:pt idx="177">
                  <c:v>30</c:v>
                </c:pt>
                <c:pt idx="178">
                  <c:v>31</c:v>
                </c:pt>
                <c:pt idx="179">
                  <c:v>31</c:v>
                </c:pt>
                <c:pt idx="180">
                  <c:v>31</c:v>
                </c:pt>
                <c:pt idx="181">
                  <c:v>31</c:v>
                </c:pt>
                <c:pt idx="182">
                  <c:v>32</c:v>
                </c:pt>
                <c:pt idx="183">
                  <c:v>33</c:v>
                </c:pt>
                <c:pt idx="184">
                  <c:v>33</c:v>
                </c:pt>
                <c:pt idx="185">
                  <c:v>33</c:v>
                </c:pt>
                <c:pt idx="186">
                  <c:v>33</c:v>
                </c:pt>
                <c:pt idx="187">
                  <c:v>33</c:v>
                </c:pt>
                <c:pt idx="188">
                  <c:v>33</c:v>
                </c:pt>
                <c:pt idx="189">
                  <c:v>33</c:v>
                </c:pt>
                <c:pt idx="190">
                  <c:v>33</c:v>
                </c:pt>
                <c:pt idx="191">
                  <c:v>33</c:v>
                </c:pt>
                <c:pt idx="192">
                  <c:v>34</c:v>
                </c:pt>
                <c:pt idx="193">
                  <c:v>34</c:v>
                </c:pt>
                <c:pt idx="194">
                  <c:v>34</c:v>
                </c:pt>
                <c:pt idx="195">
                  <c:v>34</c:v>
                </c:pt>
                <c:pt idx="196">
                  <c:v>34</c:v>
                </c:pt>
                <c:pt idx="197">
                  <c:v>34</c:v>
                </c:pt>
                <c:pt idx="198">
                  <c:v>34</c:v>
                </c:pt>
                <c:pt idx="199">
                  <c:v>35</c:v>
                </c:pt>
                <c:pt idx="200">
                  <c:v>35</c:v>
                </c:pt>
                <c:pt idx="201">
                  <c:v>35</c:v>
                </c:pt>
                <c:pt idx="202">
                  <c:v>35</c:v>
                </c:pt>
                <c:pt idx="203">
                  <c:v>35</c:v>
                </c:pt>
                <c:pt idx="204">
                  <c:v>35</c:v>
                </c:pt>
                <c:pt idx="205">
                  <c:v>36</c:v>
                </c:pt>
                <c:pt idx="206">
                  <c:v>36</c:v>
                </c:pt>
                <c:pt idx="207">
                  <c:v>36</c:v>
                </c:pt>
                <c:pt idx="208">
                  <c:v>36</c:v>
                </c:pt>
                <c:pt idx="209">
                  <c:v>37</c:v>
                </c:pt>
                <c:pt idx="210">
                  <c:v>38</c:v>
                </c:pt>
                <c:pt idx="211">
                  <c:v>38</c:v>
                </c:pt>
                <c:pt idx="212">
                  <c:v>38</c:v>
                </c:pt>
                <c:pt idx="213">
                  <c:v>38</c:v>
                </c:pt>
                <c:pt idx="214">
                  <c:v>38</c:v>
                </c:pt>
                <c:pt idx="215">
                  <c:v>38</c:v>
                </c:pt>
                <c:pt idx="216">
                  <c:v>38</c:v>
                </c:pt>
                <c:pt idx="217">
                  <c:v>39</c:v>
                </c:pt>
                <c:pt idx="218">
                  <c:v>39</c:v>
                </c:pt>
                <c:pt idx="219">
                  <c:v>40</c:v>
                </c:pt>
                <c:pt idx="220">
                  <c:v>41</c:v>
                </c:pt>
                <c:pt idx="221">
                  <c:v>41</c:v>
                </c:pt>
                <c:pt idx="222">
                  <c:v>41</c:v>
                </c:pt>
                <c:pt idx="223">
                  <c:v>41</c:v>
                </c:pt>
                <c:pt idx="224">
                  <c:v>41</c:v>
                </c:pt>
                <c:pt idx="225">
                  <c:v>41</c:v>
                </c:pt>
                <c:pt idx="226">
                  <c:v>42</c:v>
                </c:pt>
                <c:pt idx="227">
                  <c:v>42</c:v>
                </c:pt>
                <c:pt idx="228">
                  <c:v>42</c:v>
                </c:pt>
                <c:pt idx="229">
                  <c:v>43</c:v>
                </c:pt>
                <c:pt idx="230">
                  <c:v>43</c:v>
                </c:pt>
                <c:pt idx="231">
                  <c:v>43</c:v>
                </c:pt>
                <c:pt idx="232">
                  <c:v>44</c:v>
                </c:pt>
                <c:pt idx="233">
                  <c:v>45</c:v>
                </c:pt>
                <c:pt idx="234">
                  <c:v>45</c:v>
                </c:pt>
                <c:pt idx="235">
                  <c:v>46</c:v>
                </c:pt>
                <c:pt idx="236">
                  <c:v>47</c:v>
                </c:pt>
                <c:pt idx="237">
                  <c:v>48</c:v>
                </c:pt>
                <c:pt idx="238">
                  <c:v>49</c:v>
                </c:pt>
                <c:pt idx="239">
                  <c:v>49</c:v>
                </c:pt>
                <c:pt idx="240">
                  <c:v>50</c:v>
                </c:pt>
                <c:pt idx="241">
                  <c:v>50</c:v>
                </c:pt>
                <c:pt idx="242">
                  <c:v>50</c:v>
                </c:pt>
                <c:pt idx="243">
                  <c:v>50</c:v>
                </c:pt>
                <c:pt idx="244">
                  <c:v>51</c:v>
                </c:pt>
                <c:pt idx="245">
                  <c:v>51</c:v>
                </c:pt>
                <c:pt idx="246">
                  <c:v>52</c:v>
                </c:pt>
                <c:pt idx="247">
                  <c:v>52</c:v>
                </c:pt>
                <c:pt idx="248">
                  <c:v>52</c:v>
                </c:pt>
                <c:pt idx="249">
                  <c:v>52</c:v>
                </c:pt>
                <c:pt idx="250">
                  <c:v>52</c:v>
                </c:pt>
                <c:pt idx="251">
                  <c:v>52</c:v>
                </c:pt>
                <c:pt idx="252">
                  <c:v>53</c:v>
                </c:pt>
                <c:pt idx="253">
                  <c:v>53</c:v>
                </c:pt>
                <c:pt idx="254">
                  <c:v>53</c:v>
                </c:pt>
                <c:pt idx="255">
                  <c:v>54</c:v>
                </c:pt>
                <c:pt idx="256">
                  <c:v>55</c:v>
                </c:pt>
                <c:pt idx="257">
                  <c:v>55</c:v>
                </c:pt>
                <c:pt idx="258">
                  <c:v>55</c:v>
                </c:pt>
                <c:pt idx="259">
                  <c:v>55</c:v>
                </c:pt>
                <c:pt idx="260">
                  <c:v>56</c:v>
                </c:pt>
                <c:pt idx="261">
                  <c:v>57</c:v>
                </c:pt>
                <c:pt idx="262">
                  <c:v>57</c:v>
                </c:pt>
                <c:pt idx="263">
                  <c:v>57</c:v>
                </c:pt>
                <c:pt idx="264">
                  <c:v>57</c:v>
                </c:pt>
                <c:pt idx="265">
                  <c:v>57</c:v>
                </c:pt>
                <c:pt idx="266">
                  <c:v>57</c:v>
                </c:pt>
                <c:pt idx="267">
                  <c:v>57</c:v>
                </c:pt>
                <c:pt idx="268">
                  <c:v>57</c:v>
                </c:pt>
                <c:pt idx="269">
                  <c:v>58</c:v>
                </c:pt>
                <c:pt idx="270">
                  <c:v>58</c:v>
                </c:pt>
                <c:pt idx="271">
                  <c:v>58</c:v>
                </c:pt>
                <c:pt idx="272">
                  <c:v>58</c:v>
                </c:pt>
                <c:pt idx="273">
                  <c:v>58</c:v>
                </c:pt>
                <c:pt idx="274">
                  <c:v>58</c:v>
                </c:pt>
                <c:pt idx="275">
                  <c:v>58</c:v>
                </c:pt>
                <c:pt idx="276">
                  <c:v>58</c:v>
                </c:pt>
                <c:pt idx="277">
                  <c:v>58</c:v>
                </c:pt>
                <c:pt idx="278">
                  <c:v>58</c:v>
                </c:pt>
                <c:pt idx="279">
                  <c:v>58</c:v>
                </c:pt>
                <c:pt idx="280">
                  <c:v>58</c:v>
                </c:pt>
                <c:pt idx="281">
                  <c:v>58</c:v>
                </c:pt>
                <c:pt idx="282">
                  <c:v>58</c:v>
                </c:pt>
                <c:pt idx="283">
                  <c:v>58</c:v>
                </c:pt>
                <c:pt idx="284">
                  <c:v>58</c:v>
                </c:pt>
                <c:pt idx="285">
                  <c:v>59</c:v>
                </c:pt>
                <c:pt idx="286">
                  <c:v>59</c:v>
                </c:pt>
                <c:pt idx="287">
                  <c:v>59</c:v>
                </c:pt>
                <c:pt idx="288">
                  <c:v>59</c:v>
                </c:pt>
                <c:pt idx="289">
                  <c:v>59</c:v>
                </c:pt>
                <c:pt idx="290">
                  <c:v>59</c:v>
                </c:pt>
                <c:pt idx="291">
                  <c:v>59</c:v>
                </c:pt>
                <c:pt idx="292">
                  <c:v>59</c:v>
                </c:pt>
                <c:pt idx="293">
                  <c:v>59</c:v>
                </c:pt>
                <c:pt idx="294">
                  <c:v>60</c:v>
                </c:pt>
                <c:pt idx="295">
                  <c:v>60</c:v>
                </c:pt>
                <c:pt idx="296">
                  <c:v>60</c:v>
                </c:pt>
                <c:pt idx="297">
                  <c:v>60</c:v>
                </c:pt>
                <c:pt idx="298">
                  <c:v>60</c:v>
                </c:pt>
                <c:pt idx="299">
                  <c:v>61</c:v>
                </c:pt>
                <c:pt idx="300">
                  <c:v>61</c:v>
                </c:pt>
                <c:pt idx="301">
                  <c:v>61</c:v>
                </c:pt>
                <c:pt idx="302">
                  <c:v>61</c:v>
                </c:pt>
                <c:pt idx="303">
                  <c:v>61</c:v>
                </c:pt>
                <c:pt idx="304">
                  <c:v>61</c:v>
                </c:pt>
                <c:pt idx="305">
                  <c:v>61</c:v>
                </c:pt>
                <c:pt idx="306">
                  <c:v>61</c:v>
                </c:pt>
                <c:pt idx="307">
                  <c:v>61</c:v>
                </c:pt>
                <c:pt idx="308">
                  <c:v>61</c:v>
                </c:pt>
                <c:pt idx="309">
                  <c:v>61</c:v>
                </c:pt>
                <c:pt idx="310">
                  <c:v>62</c:v>
                </c:pt>
                <c:pt idx="311">
                  <c:v>62</c:v>
                </c:pt>
                <c:pt idx="312">
                  <c:v>62</c:v>
                </c:pt>
                <c:pt idx="313">
                  <c:v>63</c:v>
                </c:pt>
                <c:pt idx="314">
                  <c:v>64</c:v>
                </c:pt>
                <c:pt idx="315">
                  <c:v>65</c:v>
                </c:pt>
                <c:pt idx="316">
                  <c:v>66</c:v>
                </c:pt>
                <c:pt idx="317">
                  <c:v>66</c:v>
                </c:pt>
                <c:pt idx="318">
                  <c:v>67</c:v>
                </c:pt>
                <c:pt idx="319">
                  <c:v>67</c:v>
                </c:pt>
                <c:pt idx="320">
                  <c:v>67</c:v>
                </c:pt>
                <c:pt idx="321">
                  <c:v>67</c:v>
                </c:pt>
                <c:pt idx="322">
                  <c:v>67</c:v>
                </c:pt>
                <c:pt idx="323">
                  <c:v>67</c:v>
                </c:pt>
                <c:pt idx="324">
                  <c:v>67</c:v>
                </c:pt>
                <c:pt idx="325">
                  <c:v>67</c:v>
                </c:pt>
                <c:pt idx="326">
                  <c:v>68</c:v>
                </c:pt>
                <c:pt idx="327">
                  <c:v>69</c:v>
                </c:pt>
                <c:pt idx="328">
                  <c:v>69</c:v>
                </c:pt>
                <c:pt idx="329">
                  <c:v>70</c:v>
                </c:pt>
                <c:pt idx="330">
                  <c:v>70</c:v>
                </c:pt>
                <c:pt idx="331">
                  <c:v>70</c:v>
                </c:pt>
                <c:pt idx="332">
                  <c:v>70</c:v>
                </c:pt>
                <c:pt idx="333">
                  <c:v>71</c:v>
                </c:pt>
                <c:pt idx="334">
                  <c:v>72</c:v>
                </c:pt>
                <c:pt idx="335">
                  <c:v>72</c:v>
                </c:pt>
                <c:pt idx="336">
                  <c:v>72</c:v>
                </c:pt>
                <c:pt idx="337">
                  <c:v>72</c:v>
                </c:pt>
                <c:pt idx="338">
                  <c:v>72</c:v>
                </c:pt>
                <c:pt idx="339">
                  <c:v>72</c:v>
                </c:pt>
                <c:pt idx="340">
                  <c:v>72</c:v>
                </c:pt>
                <c:pt idx="341">
                  <c:v>72</c:v>
                </c:pt>
                <c:pt idx="342">
                  <c:v>72</c:v>
                </c:pt>
                <c:pt idx="343">
                  <c:v>72</c:v>
                </c:pt>
                <c:pt idx="344">
                  <c:v>72</c:v>
                </c:pt>
                <c:pt idx="345">
                  <c:v>72</c:v>
                </c:pt>
                <c:pt idx="346">
                  <c:v>73</c:v>
                </c:pt>
                <c:pt idx="347">
                  <c:v>73</c:v>
                </c:pt>
                <c:pt idx="348">
                  <c:v>73</c:v>
                </c:pt>
                <c:pt idx="349">
                  <c:v>74</c:v>
                </c:pt>
                <c:pt idx="350">
                  <c:v>74</c:v>
                </c:pt>
                <c:pt idx="351">
                  <c:v>74</c:v>
                </c:pt>
                <c:pt idx="352">
                  <c:v>74</c:v>
                </c:pt>
                <c:pt idx="353">
                  <c:v>74</c:v>
                </c:pt>
                <c:pt idx="354">
                  <c:v>74</c:v>
                </c:pt>
                <c:pt idx="355">
                  <c:v>74</c:v>
                </c:pt>
                <c:pt idx="356">
                  <c:v>74</c:v>
                </c:pt>
                <c:pt idx="357">
                  <c:v>74</c:v>
                </c:pt>
                <c:pt idx="358">
                  <c:v>74</c:v>
                </c:pt>
                <c:pt idx="359">
                  <c:v>74</c:v>
                </c:pt>
                <c:pt idx="360">
                  <c:v>75</c:v>
                </c:pt>
                <c:pt idx="361">
                  <c:v>75</c:v>
                </c:pt>
                <c:pt idx="362">
                  <c:v>75</c:v>
                </c:pt>
                <c:pt idx="363">
                  <c:v>76</c:v>
                </c:pt>
                <c:pt idx="364">
                  <c:v>76</c:v>
                </c:pt>
                <c:pt idx="365">
                  <c:v>76</c:v>
                </c:pt>
                <c:pt idx="366">
                  <c:v>76</c:v>
                </c:pt>
                <c:pt idx="367">
                  <c:v>77</c:v>
                </c:pt>
                <c:pt idx="368">
                  <c:v>77</c:v>
                </c:pt>
                <c:pt idx="369">
                  <c:v>77</c:v>
                </c:pt>
                <c:pt idx="370">
                  <c:v>77</c:v>
                </c:pt>
                <c:pt idx="371">
                  <c:v>77</c:v>
                </c:pt>
                <c:pt idx="372">
                  <c:v>77</c:v>
                </c:pt>
                <c:pt idx="373">
                  <c:v>77</c:v>
                </c:pt>
                <c:pt idx="374">
                  <c:v>77</c:v>
                </c:pt>
                <c:pt idx="375">
                  <c:v>78</c:v>
                </c:pt>
                <c:pt idx="376">
                  <c:v>78</c:v>
                </c:pt>
                <c:pt idx="377">
                  <c:v>78</c:v>
                </c:pt>
                <c:pt idx="378">
                  <c:v>78</c:v>
                </c:pt>
                <c:pt idx="379">
                  <c:v>78</c:v>
                </c:pt>
                <c:pt idx="380">
                  <c:v>78</c:v>
                </c:pt>
                <c:pt idx="381">
                  <c:v>78</c:v>
                </c:pt>
                <c:pt idx="382">
                  <c:v>78</c:v>
                </c:pt>
                <c:pt idx="383">
                  <c:v>78</c:v>
                </c:pt>
                <c:pt idx="384">
                  <c:v>78</c:v>
                </c:pt>
                <c:pt idx="385">
                  <c:v>78</c:v>
                </c:pt>
                <c:pt idx="386">
                  <c:v>78</c:v>
                </c:pt>
                <c:pt idx="387">
                  <c:v>79</c:v>
                </c:pt>
                <c:pt idx="388">
                  <c:v>79</c:v>
                </c:pt>
                <c:pt idx="389">
                  <c:v>79</c:v>
                </c:pt>
                <c:pt idx="390">
                  <c:v>80</c:v>
                </c:pt>
                <c:pt idx="391">
                  <c:v>81</c:v>
                </c:pt>
                <c:pt idx="392">
                  <c:v>81</c:v>
                </c:pt>
                <c:pt idx="393">
                  <c:v>81</c:v>
                </c:pt>
                <c:pt idx="394">
                  <c:v>81</c:v>
                </c:pt>
                <c:pt idx="395">
                  <c:v>81</c:v>
                </c:pt>
                <c:pt idx="396">
                  <c:v>81</c:v>
                </c:pt>
                <c:pt idx="397">
                  <c:v>81</c:v>
                </c:pt>
                <c:pt idx="398">
                  <c:v>81</c:v>
                </c:pt>
                <c:pt idx="399">
                  <c:v>81</c:v>
                </c:pt>
                <c:pt idx="400">
                  <c:v>81</c:v>
                </c:pt>
                <c:pt idx="401">
                  <c:v>81</c:v>
                </c:pt>
                <c:pt idx="402">
                  <c:v>81</c:v>
                </c:pt>
                <c:pt idx="403">
                  <c:v>81</c:v>
                </c:pt>
                <c:pt idx="404">
                  <c:v>81</c:v>
                </c:pt>
                <c:pt idx="405">
                  <c:v>81</c:v>
                </c:pt>
                <c:pt idx="406">
                  <c:v>81</c:v>
                </c:pt>
                <c:pt idx="407">
                  <c:v>82</c:v>
                </c:pt>
                <c:pt idx="408">
                  <c:v>82</c:v>
                </c:pt>
                <c:pt idx="409">
                  <c:v>82</c:v>
                </c:pt>
                <c:pt idx="410">
                  <c:v>83</c:v>
                </c:pt>
                <c:pt idx="411">
                  <c:v>83</c:v>
                </c:pt>
                <c:pt idx="412">
                  <c:v>84</c:v>
                </c:pt>
                <c:pt idx="413">
                  <c:v>84</c:v>
                </c:pt>
                <c:pt idx="414">
                  <c:v>84</c:v>
                </c:pt>
                <c:pt idx="415">
                  <c:v>84</c:v>
                </c:pt>
                <c:pt idx="416">
                  <c:v>84</c:v>
                </c:pt>
                <c:pt idx="417">
                  <c:v>84</c:v>
                </c:pt>
                <c:pt idx="418">
                  <c:v>84</c:v>
                </c:pt>
                <c:pt idx="419">
                  <c:v>84</c:v>
                </c:pt>
                <c:pt idx="420">
                  <c:v>84</c:v>
                </c:pt>
                <c:pt idx="421">
                  <c:v>84</c:v>
                </c:pt>
                <c:pt idx="422">
                  <c:v>84</c:v>
                </c:pt>
                <c:pt idx="423">
                  <c:v>84</c:v>
                </c:pt>
                <c:pt idx="424">
                  <c:v>84</c:v>
                </c:pt>
                <c:pt idx="425">
                  <c:v>84</c:v>
                </c:pt>
                <c:pt idx="426">
                  <c:v>84</c:v>
                </c:pt>
                <c:pt idx="427">
                  <c:v>84</c:v>
                </c:pt>
                <c:pt idx="428">
                  <c:v>84</c:v>
                </c:pt>
                <c:pt idx="429">
                  <c:v>84</c:v>
                </c:pt>
                <c:pt idx="430">
                  <c:v>84</c:v>
                </c:pt>
                <c:pt idx="431">
                  <c:v>84</c:v>
                </c:pt>
                <c:pt idx="432">
                  <c:v>84</c:v>
                </c:pt>
                <c:pt idx="433">
                  <c:v>84</c:v>
                </c:pt>
                <c:pt idx="434">
                  <c:v>84</c:v>
                </c:pt>
                <c:pt idx="435">
                  <c:v>84</c:v>
                </c:pt>
                <c:pt idx="436">
                  <c:v>85</c:v>
                </c:pt>
                <c:pt idx="437">
                  <c:v>85</c:v>
                </c:pt>
                <c:pt idx="438">
                  <c:v>85</c:v>
                </c:pt>
                <c:pt idx="439">
                  <c:v>85</c:v>
                </c:pt>
                <c:pt idx="440">
                  <c:v>85</c:v>
                </c:pt>
                <c:pt idx="441">
                  <c:v>85</c:v>
                </c:pt>
                <c:pt idx="442">
                  <c:v>85</c:v>
                </c:pt>
                <c:pt idx="443">
                  <c:v>85</c:v>
                </c:pt>
                <c:pt idx="444">
                  <c:v>85</c:v>
                </c:pt>
                <c:pt idx="445">
                  <c:v>86</c:v>
                </c:pt>
                <c:pt idx="446">
                  <c:v>87</c:v>
                </c:pt>
                <c:pt idx="447">
                  <c:v>88</c:v>
                </c:pt>
                <c:pt idx="448">
                  <c:v>89</c:v>
                </c:pt>
                <c:pt idx="449">
                  <c:v>90</c:v>
                </c:pt>
                <c:pt idx="450">
                  <c:v>91</c:v>
                </c:pt>
                <c:pt idx="451">
                  <c:v>91</c:v>
                </c:pt>
                <c:pt idx="452">
                  <c:v>92</c:v>
                </c:pt>
                <c:pt idx="453">
                  <c:v>93</c:v>
                </c:pt>
                <c:pt idx="454">
                  <c:v>94</c:v>
                </c:pt>
                <c:pt idx="455">
                  <c:v>94</c:v>
                </c:pt>
                <c:pt idx="456">
                  <c:v>95</c:v>
                </c:pt>
                <c:pt idx="457">
                  <c:v>95</c:v>
                </c:pt>
                <c:pt idx="458">
                  <c:v>95</c:v>
                </c:pt>
                <c:pt idx="459">
                  <c:v>95</c:v>
                </c:pt>
                <c:pt idx="460">
                  <c:v>95</c:v>
                </c:pt>
                <c:pt idx="461">
                  <c:v>96</c:v>
                </c:pt>
                <c:pt idx="462">
                  <c:v>96</c:v>
                </c:pt>
                <c:pt idx="463">
                  <c:v>96</c:v>
                </c:pt>
                <c:pt idx="464">
                  <c:v>96</c:v>
                </c:pt>
                <c:pt idx="465">
                  <c:v>96</c:v>
                </c:pt>
                <c:pt idx="466">
                  <c:v>96</c:v>
                </c:pt>
                <c:pt idx="467">
                  <c:v>96</c:v>
                </c:pt>
                <c:pt idx="468">
                  <c:v>96</c:v>
                </c:pt>
                <c:pt idx="469">
                  <c:v>96</c:v>
                </c:pt>
                <c:pt idx="470">
                  <c:v>96</c:v>
                </c:pt>
                <c:pt idx="471">
                  <c:v>96</c:v>
                </c:pt>
                <c:pt idx="472">
                  <c:v>97</c:v>
                </c:pt>
                <c:pt idx="473">
                  <c:v>97</c:v>
                </c:pt>
                <c:pt idx="474">
                  <c:v>97</c:v>
                </c:pt>
                <c:pt idx="475">
                  <c:v>97</c:v>
                </c:pt>
                <c:pt idx="476">
                  <c:v>97</c:v>
                </c:pt>
                <c:pt idx="477">
                  <c:v>97</c:v>
                </c:pt>
                <c:pt idx="478">
                  <c:v>97</c:v>
                </c:pt>
                <c:pt idx="479">
                  <c:v>97</c:v>
                </c:pt>
                <c:pt idx="480">
                  <c:v>97</c:v>
                </c:pt>
                <c:pt idx="481">
                  <c:v>97</c:v>
                </c:pt>
                <c:pt idx="482">
                  <c:v>98</c:v>
                </c:pt>
                <c:pt idx="483">
                  <c:v>98</c:v>
                </c:pt>
                <c:pt idx="484">
                  <c:v>98</c:v>
                </c:pt>
                <c:pt idx="485">
                  <c:v>98</c:v>
                </c:pt>
                <c:pt idx="486">
                  <c:v>98</c:v>
                </c:pt>
                <c:pt idx="487">
                  <c:v>98</c:v>
                </c:pt>
                <c:pt idx="488">
                  <c:v>98</c:v>
                </c:pt>
                <c:pt idx="489">
                  <c:v>98</c:v>
                </c:pt>
                <c:pt idx="490">
                  <c:v>98</c:v>
                </c:pt>
                <c:pt idx="491">
                  <c:v>98</c:v>
                </c:pt>
                <c:pt idx="492">
                  <c:v>98</c:v>
                </c:pt>
                <c:pt idx="493">
                  <c:v>98</c:v>
                </c:pt>
                <c:pt idx="494">
                  <c:v>98</c:v>
                </c:pt>
                <c:pt idx="495">
                  <c:v>98</c:v>
                </c:pt>
                <c:pt idx="496">
                  <c:v>98</c:v>
                </c:pt>
                <c:pt idx="497">
                  <c:v>98</c:v>
                </c:pt>
                <c:pt idx="498">
                  <c:v>98</c:v>
                </c:pt>
                <c:pt idx="499">
                  <c:v>98</c:v>
                </c:pt>
                <c:pt idx="500">
                  <c:v>98</c:v>
                </c:pt>
                <c:pt idx="501">
                  <c:v>98</c:v>
                </c:pt>
                <c:pt idx="502">
                  <c:v>98</c:v>
                </c:pt>
                <c:pt idx="503">
                  <c:v>98</c:v>
                </c:pt>
                <c:pt idx="504">
                  <c:v>98</c:v>
                </c:pt>
                <c:pt idx="505">
                  <c:v>98</c:v>
                </c:pt>
                <c:pt idx="506">
                  <c:v>98</c:v>
                </c:pt>
                <c:pt idx="507">
                  <c:v>98</c:v>
                </c:pt>
                <c:pt idx="508">
                  <c:v>98</c:v>
                </c:pt>
                <c:pt idx="509">
                  <c:v>98</c:v>
                </c:pt>
                <c:pt idx="510">
                  <c:v>98</c:v>
                </c:pt>
                <c:pt idx="511">
                  <c:v>98</c:v>
                </c:pt>
                <c:pt idx="512">
                  <c:v>98</c:v>
                </c:pt>
                <c:pt idx="513">
                  <c:v>98</c:v>
                </c:pt>
                <c:pt idx="514">
                  <c:v>98</c:v>
                </c:pt>
                <c:pt idx="515">
                  <c:v>98</c:v>
                </c:pt>
                <c:pt idx="516">
                  <c:v>98</c:v>
                </c:pt>
                <c:pt idx="517">
                  <c:v>98</c:v>
                </c:pt>
                <c:pt idx="518">
                  <c:v>98</c:v>
                </c:pt>
                <c:pt idx="519">
                  <c:v>98</c:v>
                </c:pt>
                <c:pt idx="520">
                  <c:v>98</c:v>
                </c:pt>
                <c:pt idx="521">
                  <c:v>98</c:v>
                </c:pt>
                <c:pt idx="522">
                  <c:v>98</c:v>
                </c:pt>
                <c:pt idx="523">
                  <c:v>98</c:v>
                </c:pt>
                <c:pt idx="524">
                  <c:v>98</c:v>
                </c:pt>
                <c:pt idx="525">
                  <c:v>98</c:v>
                </c:pt>
                <c:pt idx="526">
                  <c:v>98</c:v>
                </c:pt>
                <c:pt idx="527">
                  <c:v>98</c:v>
                </c:pt>
                <c:pt idx="528">
                  <c:v>99</c:v>
                </c:pt>
                <c:pt idx="529">
                  <c:v>100</c:v>
                </c:pt>
                <c:pt idx="530">
                  <c:v>101</c:v>
                </c:pt>
                <c:pt idx="531">
                  <c:v>102</c:v>
                </c:pt>
                <c:pt idx="532">
                  <c:v>102</c:v>
                </c:pt>
                <c:pt idx="533">
                  <c:v>102</c:v>
                </c:pt>
                <c:pt idx="534">
                  <c:v>102</c:v>
                </c:pt>
                <c:pt idx="535">
                  <c:v>102</c:v>
                </c:pt>
                <c:pt idx="536">
                  <c:v>102</c:v>
                </c:pt>
                <c:pt idx="537">
                  <c:v>102</c:v>
                </c:pt>
                <c:pt idx="538">
                  <c:v>103</c:v>
                </c:pt>
                <c:pt idx="539">
                  <c:v>104</c:v>
                </c:pt>
                <c:pt idx="540">
                  <c:v>104</c:v>
                </c:pt>
                <c:pt idx="541">
                  <c:v>104</c:v>
                </c:pt>
                <c:pt idx="542">
                  <c:v>104</c:v>
                </c:pt>
                <c:pt idx="543">
                  <c:v>104</c:v>
                </c:pt>
                <c:pt idx="544">
                  <c:v>104</c:v>
                </c:pt>
                <c:pt idx="545">
                  <c:v>104</c:v>
                </c:pt>
                <c:pt idx="546">
                  <c:v>104</c:v>
                </c:pt>
                <c:pt idx="547">
                  <c:v>104</c:v>
                </c:pt>
                <c:pt idx="548">
                  <c:v>104</c:v>
                </c:pt>
                <c:pt idx="549">
                  <c:v>104</c:v>
                </c:pt>
                <c:pt idx="550">
                  <c:v>104</c:v>
                </c:pt>
                <c:pt idx="551">
                  <c:v>104</c:v>
                </c:pt>
                <c:pt idx="552">
                  <c:v>105</c:v>
                </c:pt>
                <c:pt idx="553">
                  <c:v>106</c:v>
                </c:pt>
                <c:pt idx="554">
                  <c:v>106</c:v>
                </c:pt>
                <c:pt idx="555">
                  <c:v>106</c:v>
                </c:pt>
                <c:pt idx="556">
                  <c:v>106</c:v>
                </c:pt>
                <c:pt idx="557">
                  <c:v>106</c:v>
                </c:pt>
                <c:pt idx="558">
                  <c:v>106</c:v>
                </c:pt>
                <c:pt idx="559">
                  <c:v>106</c:v>
                </c:pt>
                <c:pt idx="560">
                  <c:v>106</c:v>
                </c:pt>
                <c:pt idx="561">
                  <c:v>107</c:v>
                </c:pt>
                <c:pt idx="562">
                  <c:v>107</c:v>
                </c:pt>
                <c:pt idx="563">
                  <c:v>107</c:v>
                </c:pt>
                <c:pt idx="564">
                  <c:v>107</c:v>
                </c:pt>
                <c:pt idx="565">
                  <c:v>108</c:v>
                </c:pt>
                <c:pt idx="566">
                  <c:v>108</c:v>
                </c:pt>
                <c:pt idx="567">
                  <c:v>108</c:v>
                </c:pt>
                <c:pt idx="568">
                  <c:v>108</c:v>
                </c:pt>
                <c:pt idx="569">
                  <c:v>108</c:v>
                </c:pt>
                <c:pt idx="570">
                  <c:v>109</c:v>
                </c:pt>
                <c:pt idx="571">
                  <c:v>109</c:v>
                </c:pt>
                <c:pt idx="572">
                  <c:v>109</c:v>
                </c:pt>
                <c:pt idx="573">
                  <c:v>109</c:v>
                </c:pt>
                <c:pt idx="574">
                  <c:v>109</c:v>
                </c:pt>
                <c:pt idx="575">
                  <c:v>109</c:v>
                </c:pt>
                <c:pt idx="576">
                  <c:v>109</c:v>
                </c:pt>
                <c:pt idx="577">
                  <c:v>109</c:v>
                </c:pt>
                <c:pt idx="578">
                  <c:v>109</c:v>
                </c:pt>
                <c:pt idx="579">
                  <c:v>110</c:v>
                </c:pt>
                <c:pt idx="580">
                  <c:v>110</c:v>
                </c:pt>
                <c:pt idx="581">
                  <c:v>110</c:v>
                </c:pt>
                <c:pt idx="582">
                  <c:v>110</c:v>
                </c:pt>
                <c:pt idx="583">
                  <c:v>110</c:v>
                </c:pt>
                <c:pt idx="584">
                  <c:v>110</c:v>
                </c:pt>
                <c:pt idx="585">
                  <c:v>110</c:v>
                </c:pt>
                <c:pt idx="586">
                  <c:v>110</c:v>
                </c:pt>
                <c:pt idx="587">
                  <c:v>111</c:v>
                </c:pt>
                <c:pt idx="588">
                  <c:v>111</c:v>
                </c:pt>
                <c:pt idx="589">
                  <c:v>112</c:v>
                </c:pt>
                <c:pt idx="590">
                  <c:v>113</c:v>
                </c:pt>
                <c:pt idx="591">
                  <c:v>113</c:v>
                </c:pt>
                <c:pt idx="592">
                  <c:v>114</c:v>
                </c:pt>
                <c:pt idx="593">
                  <c:v>115</c:v>
                </c:pt>
                <c:pt idx="594">
                  <c:v>115</c:v>
                </c:pt>
                <c:pt idx="595">
                  <c:v>115</c:v>
                </c:pt>
                <c:pt idx="596">
                  <c:v>115</c:v>
                </c:pt>
                <c:pt idx="597">
                  <c:v>115</c:v>
                </c:pt>
                <c:pt idx="598">
                  <c:v>116</c:v>
                </c:pt>
                <c:pt idx="599">
                  <c:v>117</c:v>
                </c:pt>
                <c:pt idx="600">
                  <c:v>118</c:v>
                </c:pt>
                <c:pt idx="601">
                  <c:v>119</c:v>
                </c:pt>
                <c:pt idx="602">
                  <c:v>120</c:v>
                </c:pt>
                <c:pt idx="603">
                  <c:v>120</c:v>
                </c:pt>
                <c:pt idx="604">
                  <c:v>120</c:v>
                </c:pt>
                <c:pt idx="605">
                  <c:v>121</c:v>
                </c:pt>
                <c:pt idx="606">
                  <c:v>122</c:v>
                </c:pt>
                <c:pt idx="607">
                  <c:v>123</c:v>
                </c:pt>
                <c:pt idx="608">
                  <c:v>124</c:v>
                </c:pt>
                <c:pt idx="609">
                  <c:v>125</c:v>
                </c:pt>
                <c:pt idx="610">
                  <c:v>126</c:v>
                </c:pt>
                <c:pt idx="611">
                  <c:v>126</c:v>
                </c:pt>
                <c:pt idx="612">
                  <c:v>126</c:v>
                </c:pt>
                <c:pt idx="613">
                  <c:v>126</c:v>
                </c:pt>
                <c:pt idx="614">
                  <c:v>126</c:v>
                </c:pt>
                <c:pt idx="615">
                  <c:v>126</c:v>
                </c:pt>
                <c:pt idx="616">
                  <c:v>127</c:v>
                </c:pt>
                <c:pt idx="617">
                  <c:v>128</c:v>
                </c:pt>
                <c:pt idx="618">
                  <c:v>129</c:v>
                </c:pt>
                <c:pt idx="619">
                  <c:v>130</c:v>
                </c:pt>
                <c:pt idx="620">
                  <c:v>131</c:v>
                </c:pt>
                <c:pt idx="621">
                  <c:v>132</c:v>
                </c:pt>
                <c:pt idx="622">
                  <c:v>133</c:v>
                </c:pt>
                <c:pt idx="623">
                  <c:v>134</c:v>
                </c:pt>
                <c:pt idx="624">
                  <c:v>134</c:v>
                </c:pt>
                <c:pt idx="625">
                  <c:v>134</c:v>
                </c:pt>
                <c:pt idx="626">
                  <c:v>134</c:v>
                </c:pt>
                <c:pt idx="627">
                  <c:v>134</c:v>
                </c:pt>
                <c:pt idx="628">
                  <c:v>134</c:v>
                </c:pt>
                <c:pt idx="629">
                  <c:v>134</c:v>
                </c:pt>
                <c:pt idx="630">
                  <c:v>134</c:v>
                </c:pt>
                <c:pt idx="631">
                  <c:v>135</c:v>
                </c:pt>
                <c:pt idx="632">
                  <c:v>135</c:v>
                </c:pt>
                <c:pt idx="633">
                  <c:v>135</c:v>
                </c:pt>
                <c:pt idx="634">
                  <c:v>135</c:v>
                </c:pt>
                <c:pt idx="635">
                  <c:v>135</c:v>
                </c:pt>
                <c:pt idx="636">
                  <c:v>136</c:v>
                </c:pt>
                <c:pt idx="637">
                  <c:v>136</c:v>
                </c:pt>
                <c:pt idx="638">
                  <c:v>136</c:v>
                </c:pt>
                <c:pt idx="639">
                  <c:v>137</c:v>
                </c:pt>
                <c:pt idx="640">
                  <c:v>137</c:v>
                </c:pt>
                <c:pt idx="641">
                  <c:v>138</c:v>
                </c:pt>
                <c:pt idx="642">
                  <c:v>138</c:v>
                </c:pt>
                <c:pt idx="643">
                  <c:v>138</c:v>
                </c:pt>
                <c:pt idx="644">
                  <c:v>138</c:v>
                </c:pt>
                <c:pt idx="645">
                  <c:v>138</c:v>
                </c:pt>
                <c:pt idx="646">
                  <c:v>138</c:v>
                </c:pt>
                <c:pt idx="647">
                  <c:v>138</c:v>
                </c:pt>
                <c:pt idx="648">
                  <c:v>138</c:v>
                </c:pt>
                <c:pt idx="649">
                  <c:v>138</c:v>
                </c:pt>
                <c:pt idx="650">
                  <c:v>138</c:v>
                </c:pt>
                <c:pt idx="651">
                  <c:v>138</c:v>
                </c:pt>
                <c:pt idx="652">
                  <c:v>138</c:v>
                </c:pt>
                <c:pt idx="653">
                  <c:v>138</c:v>
                </c:pt>
                <c:pt idx="654">
                  <c:v>138</c:v>
                </c:pt>
                <c:pt idx="655">
                  <c:v>138</c:v>
                </c:pt>
                <c:pt idx="656">
                  <c:v>138</c:v>
                </c:pt>
                <c:pt idx="657">
                  <c:v>138</c:v>
                </c:pt>
                <c:pt idx="658">
                  <c:v>138</c:v>
                </c:pt>
                <c:pt idx="659">
                  <c:v>138</c:v>
                </c:pt>
                <c:pt idx="660">
                  <c:v>138</c:v>
                </c:pt>
                <c:pt idx="661">
                  <c:v>139</c:v>
                </c:pt>
                <c:pt idx="662">
                  <c:v>140</c:v>
                </c:pt>
                <c:pt idx="663">
                  <c:v>141</c:v>
                </c:pt>
                <c:pt idx="664">
                  <c:v>142</c:v>
                </c:pt>
                <c:pt idx="665">
                  <c:v>143</c:v>
                </c:pt>
                <c:pt idx="666">
                  <c:v>143</c:v>
                </c:pt>
                <c:pt idx="667">
                  <c:v>143</c:v>
                </c:pt>
                <c:pt idx="668">
                  <c:v>143</c:v>
                </c:pt>
                <c:pt idx="669">
                  <c:v>143</c:v>
                </c:pt>
                <c:pt idx="670">
                  <c:v>143</c:v>
                </c:pt>
                <c:pt idx="671">
                  <c:v>144</c:v>
                </c:pt>
                <c:pt idx="672">
                  <c:v>145</c:v>
                </c:pt>
                <c:pt idx="673">
                  <c:v>145</c:v>
                </c:pt>
                <c:pt idx="674">
                  <c:v>145</c:v>
                </c:pt>
                <c:pt idx="675">
                  <c:v>145</c:v>
                </c:pt>
                <c:pt idx="676">
                  <c:v>145</c:v>
                </c:pt>
                <c:pt idx="677">
                  <c:v>146</c:v>
                </c:pt>
                <c:pt idx="678">
                  <c:v>146</c:v>
                </c:pt>
                <c:pt idx="679">
                  <c:v>146</c:v>
                </c:pt>
                <c:pt idx="680">
                  <c:v>146</c:v>
                </c:pt>
                <c:pt idx="681">
                  <c:v>146</c:v>
                </c:pt>
                <c:pt idx="682">
                  <c:v>146</c:v>
                </c:pt>
                <c:pt idx="683">
                  <c:v>146</c:v>
                </c:pt>
                <c:pt idx="684">
                  <c:v>146</c:v>
                </c:pt>
                <c:pt idx="685">
                  <c:v>146</c:v>
                </c:pt>
                <c:pt idx="686">
                  <c:v>146</c:v>
                </c:pt>
                <c:pt idx="687">
                  <c:v>147</c:v>
                </c:pt>
                <c:pt idx="688">
                  <c:v>148</c:v>
                </c:pt>
                <c:pt idx="689">
                  <c:v>148</c:v>
                </c:pt>
                <c:pt idx="690">
                  <c:v>149</c:v>
                </c:pt>
                <c:pt idx="691">
                  <c:v>149</c:v>
                </c:pt>
                <c:pt idx="692">
                  <c:v>149</c:v>
                </c:pt>
                <c:pt idx="693">
                  <c:v>150</c:v>
                </c:pt>
                <c:pt idx="694">
                  <c:v>150</c:v>
                </c:pt>
                <c:pt idx="695">
                  <c:v>150</c:v>
                </c:pt>
                <c:pt idx="696">
                  <c:v>150</c:v>
                </c:pt>
                <c:pt idx="697">
                  <c:v>151</c:v>
                </c:pt>
                <c:pt idx="698">
                  <c:v>151</c:v>
                </c:pt>
                <c:pt idx="699">
                  <c:v>151</c:v>
                </c:pt>
                <c:pt idx="700">
                  <c:v>151</c:v>
                </c:pt>
                <c:pt idx="701">
                  <c:v>151</c:v>
                </c:pt>
                <c:pt idx="702">
                  <c:v>152</c:v>
                </c:pt>
                <c:pt idx="703">
                  <c:v>152</c:v>
                </c:pt>
                <c:pt idx="704">
                  <c:v>152</c:v>
                </c:pt>
                <c:pt idx="705">
                  <c:v>152</c:v>
                </c:pt>
                <c:pt idx="706">
                  <c:v>152</c:v>
                </c:pt>
                <c:pt idx="707">
                  <c:v>152</c:v>
                </c:pt>
                <c:pt idx="708">
                  <c:v>152</c:v>
                </c:pt>
                <c:pt idx="709">
                  <c:v>152</c:v>
                </c:pt>
                <c:pt idx="710">
                  <c:v>152</c:v>
                </c:pt>
                <c:pt idx="711">
                  <c:v>153</c:v>
                </c:pt>
                <c:pt idx="712">
                  <c:v>153</c:v>
                </c:pt>
                <c:pt idx="713">
                  <c:v>153</c:v>
                </c:pt>
                <c:pt idx="714">
                  <c:v>153</c:v>
                </c:pt>
                <c:pt idx="715">
                  <c:v>154</c:v>
                </c:pt>
                <c:pt idx="716">
                  <c:v>155</c:v>
                </c:pt>
                <c:pt idx="717">
                  <c:v>155</c:v>
                </c:pt>
                <c:pt idx="718">
                  <c:v>156</c:v>
                </c:pt>
                <c:pt idx="719">
                  <c:v>156</c:v>
                </c:pt>
                <c:pt idx="720">
                  <c:v>156</c:v>
                </c:pt>
                <c:pt idx="721">
                  <c:v>157</c:v>
                </c:pt>
                <c:pt idx="722">
                  <c:v>157</c:v>
                </c:pt>
                <c:pt idx="723">
                  <c:v>157</c:v>
                </c:pt>
                <c:pt idx="724">
                  <c:v>157</c:v>
                </c:pt>
                <c:pt idx="725">
                  <c:v>157</c:v>
                </c:pt>
                <c:pt idx="726">
                  <c:v>157</c:v>
                </c:pt>
                <c:pt idx="727">
                  <c:v>157</c:v>
                </c:pt>
                <c:pt idx="728">
                  <c:v>157</c:v>
                </c:pt>
                <c:pt idx="729">
                  <c:v>157</c:v>
                </c:pt>
                <c:pt idx="730">
                  <c:v>157</c:v>
                </c:pt>
                <c:pt idx="731">
                  <c:v>157</c:v>
                </c:pt>
                <c:pt idx="732">
                  <c:v>157</c:v>
                </c:pt>
                <c:pt idx="733">
                  <c:v>157</c:v>
                </c:pt>
                <c:pt idx="734">
                  <c:v>157</c:v>
                </c:pt>
                <c:pt idx="735">
                  <c:v>158</c:v>
                </c:pt>
                <c:pt idx="736">
                  <c:v>158</c:v>
                </c:pt>
                <c:pt idx="737">
                  <c:v>159</c:v>
                </c:pt>
                <c:pt idx="738">
                  <c:v>159</c:v>
                </c:pt>
                <c:pt idx="739">
                  <c:v>159</c:v>
                </c:pt>
                <c:pt idx="740">
                  <c:v>159</c:v>
                </c:pt>
                <c:pt idx="741">
                  <c:v>159</c:v>
                </c:pt>
                <c:pt idx="742">
                  <c:v>159</c:v>
                </c:pt>
                <c:pt idx="743">
                  <c:v>159</c:v>
                </c:pt>
                <c:pt idx="744">
                  <c:v>159</c:v>
                </c:pt>
                <c:pt idx="745">
                  <c:v>159</c:v>
                </c:pt>
                <c:pt idx="746">
                  <c:v>159</c:v>
                </c:pt>
                <c:pt idx="747">
                  <c:v>159</c:v>
                </c:pt>
                <c:pt idx="748">
                  <c:v>159</c:v>
                </c:pt>
                <c:pt idx="749">
                  <c:v>159</c:v>
                </c:pt>
                <c:pt idx="750">
                  <c:v>159</c:v>
                </c:pt>
                <c:pt idx="751">
                  <c:v>159</c:v>
                </c:pt>
                <c:pt idx="752">
                  <c:v>159</c:v>
                </c:pt>
                <c:pt idx="753">
                  <c:v>159</c:v>
                </c:pt>
                <c:pt idx="754">
                  <c:v>159</c:v>
                </c:pt>
                <c:pt idx="755">
                  <c:v>159</c:v>
                </c:pt>
                <c:pt idx="756">
                  <c:v>159</c:v>
                </c:pt>
                <c:pt idx="757">
                  <c:v>159</c:v>
                </c:pt>
                <c:pt idx="758">
                  <c:v>160</c:v>
                </c:pt>
                <c:pt idx="759">
                  <c:v>160</c:v>
                </c:pt>
                <c:pt idx="760">
                  <c:v>160</c:v>
                </c:pt>
                <c:pt idx="761">
                  <c:v>160</c:v>
                </c:pt>
                <c:pt idx="762">
                  <c:v>160</c:v>
                </c:pt>
                <c:pt idx="763">
                  <c:v>161</c:v>
                </c:pt>
                <c:pt idx="764">
                  <c:v>161</c:v>
                </c:pt>
                <c:pt idx="765">
                  <c:v>161</c:v>
                </c:pt>
                <c:pt idx="766">
                  <c:v>161</c:v>
                </c:pt>
                <c:pt idx="767">
                  <c:v>161</c:v>
                </c:pt>
                <c:pt idx="768">
                  <c:v>161</c:v>
                </c:pt>
                <c:pt idx="769">
                  <c:v>161</c:v>
                </c:pt>
                <c:pt idx="770">
                  <c:v>161</c:v>
                </c:pt>
                <c:pt idx="771">
                  <c:v>161</c:v>
                </c:pt>
                <c:pt idx="772">
                  <c:v>162</c:v>
                </c:pt>
                <c:pt idx="773">
                  <c:v>163</c:v>
                </c:pt>
                <c:pt idx="774">
                  <c:v>163</c:v>
                </c:pt>
                <c:pt idx="775">
                  <c:v>163</c:v>
                </c:pt>
                <c:pt idx="776">
                  <c:v>163</c:v>
                </c:pt>
                <c:pt idx="777">
                  <c:v>163</c:v>
                </c:pt>
                <c:pt idx="778">
                  <c:v>163</c:v>
                </c:pt>
                <c:pt idx="779">
                  <c:v>163</c:v>
                </c:pt>
                <c:pt idx="780">
                  <c:v>163</c:v>
                </c:pt>
                <c:pt idx="781">
                  <c:v>163</c:v>
                </c:pt>
                <c:pt idx="782">
                  <c:v>163</c:v>
                </c:pt>
                <c:pt idx="783">
                  <c:v>163</c:v>
                </c:pt>
                <c:pt idx="784">
                  <c:v>163</c:v>
                </c:pt>
                <c:pt idx="785">
                  <c:v>163</c:v>
                </c:pt>
                <c:pt idx="786">
                  <c:v>164</c:v>
                </c:pt>
                <c:pt idx="787">
                  <c:v>164</c:v>
                </c:pt>
                <c:pt idx="788">
                  <c:v>164</c:v>
                </c:pt>
                <c:pt idx="789">
                  <c:v>164</c:v>
                </c:pt>
                <c:pt idx="790">
                  <c:v>164</c:v>
                </c:pt>
                <c:pt idx="791">
                  <c:v>164</c:v>
                </c:pt>
                <c:pt idx="792">
                  <c:v>164</c:v>
                </c:pt>
                <c:pt idx="793">
                  <c:v>164</c:v>
                </c:pt>
                <c:pt idx="794">
                  <c:v>164</c:v>
                </c:pt>
                <c:pt idx="795">
                  <c:v>164</c:v>
                </c:pt>
                <c:pt idx="796">
                  <c:v>165</c:v>
                </c:pt>
                <c:pt idx="797">
                  <c:v>166</c:v>
                </c:pt>
                <c:pt idx="798">
                  <c:v>167</c:v>
                </c:pt>
                <c:pt idx="799">
                  <c:v>168</c:v>
                </c:pt>
                <c:pt idx="800">
                  <c:v>168</c:v>
                </c:pt>
                <c:pt idx="801">
                  <c:v>168</c:v>
                </c:pt>
                <c:pt idx="802">
                  <c:v>168</c:v>
                </c:pt>
                <c:pt idx="803">
                  <c:v>169</c:v>
                </c:pt>
                <c:pt idx="804">
                  <c:v>170</c:v>
                </c:pt>
                <c:pt idx="805">
                  <c:v>171</c:v>
                </c:pt>
                <c:pt idx="806">
                  <c:v>171</c:v>
                </c:pt>
                <c:pt idx="807">
                  <c:v>171</c:v>
                </c:pt>
                <c:pt idx="808">
                  <c:v>171</c:v>
                </c:pt>
                <c:pt idx="809">
                  <c:v>171</c:v>
                </c:pt>
                <c:pt idx="810">
                  <c:v>172</c:v>
                </c:pt>
                <c:pt idx="811">
                  <c:v>172</c:v>
                </c:pt>
                <c:pt idx="812">
                  <c:v>172</c:v>
                </c:pt>
                <c:pt idx="813">
                  <c:v>172</c:v>
                </c:pt>
                <c:pt idx="814">
                  <c:v>172</c:v>
                </c:pt>
                <c:pt idx="815">
                  <c:v>172</c:v>
                </c:pt>
                <c:pt idx="816">
                  <c:v>172</c:v>
                </c:pt>
                <c:pt idx="817">
                  <c:v>172</c:v>
                </c:pt>
                <c:pt idx="818">
                  <c:v>172</c:v>
                </c:pt>
                <c:pt idx="819">
                  <c:v>172</c:v>
                </c:pt>
                <c:pt idx="820">
                  <c:v>172</c:v>
                </c:pt>
                <c:pt idx="821">
                  <c:v>172</c:v>
                </c:pt>
                <c:pt idx="822">
                  <c:v>172</c:v>
                </c:pt>
                <c:pt idx="823">
                  <c:v>172</c:v>
                </c:pt>
                <c:pt idx="824">
                  <c:v>172</c:v>
                </c:pt>
                <c:pt idx="825">
                  <c:v>172</c:v>
                </c:pt>
                <c:pt idx="826">
                  <c:v>172</c:v>
                </c:pt>
                <c:pt idx="827">
                  <c:v>172</c:v>
                </c:pt>
                <c:pt idx="828">
                  <c:v>172</c:v>
                </c:pt>
                <c:pt idx="829">
                  <c:v>172</c:v>
                </c:pt>
                <c:pt idx="830">
                  <c:v>172</c:v>
                </c:pt>
                <c:pt idx="831">
                  <c:v>172</c:v>
                </c:pt>
                <c:pt idx="832">
                  <c:v>172</c:v>
                </c:pt>
                <c:pt idx="833">
                  <c:v>172</c:v>
                </c:pt>
                <c:pt idx="834">
                  <c:v>172</c:v>
                </c:pt>
                <c:pt idx="835">
                  <c:v>172</c:v>
                </c:pt>
                <c:pt idx="836">
                  <c:v>172</c:v>
                </c:pt>
                <c:pt idx="837">
                  <c:v>172</c:v>
                </c:pt>
                <c:pt idx="838">
                  <c:v>172</c:v>
                </c:pt>
                <c:pt idx="839">
                  <c:v>172</c:v>
                </c:pt>
                <c:pt idx="840">
                  <c:v>172</c:v>
                </c:pt>
                <c:pt idx="841">
                  <c:v>172</c:v>
                </c:pt>
                <c:pt idx="842">
                  <c:v>172</c:v>
                </c:pt>
                <c:pt idx="843">
                  <c:v>172</c:v>
                </c:pt>
                <c:pt idx="844">
                  <c:v>172</c:v>
                </c:pt>
                <c:pt idx="845">
                  <c:v>172</c:v>
                </c:pt>
                <c:pt idx="846">
                  <c:v>172</c:v>
                </c:pt>
                <c:pt idx="847">
                  <c:v>173</c:v>
                </c:pt>
                <c:pt idx="848">
                  <c:v>174</c:v>
                </c:pt>
                <c:pt idx="849">
                  <c:v>174</c:v>
                </c:pt>
                <c:pt idx="850">
                  <c:v>175</c:v>
                </c:pt>
                <c:pt idx="851">
                  <c:v>176</c:v>
                </c:pt>
                <c:pt idx="852">
                  <c:v>176</c:v>
                </c:pt>
                <c:pt idx="853">
                  <c:v>176</c:v>
                </c:pt>
                <c:pt idx="854">
                  <c:v>176</c:v>
                </c:pt>
                <c:pt idx="855">
                  <c:v>176</c:v>
                </c:pt>
                <c:pt idx="856">
                  <c:v>176</c:v>
                </c:pt>
                <c:pt idx="857">
                  <c:v>176</c:v>
                </c:pt>
                <c:pt idx="858">
                  <c:v>176</c:v>
                </c:pt>
                <c:pt idx="859">
                  <c:v>177</c:v>
                </c:pt>
                <c:pt idx="860">
                  <c:v>177</c:v>
                </c:pt>
                <c:pt idx="861">
                  <c:v>177</c:v>
                </c:pt>
                <c:pt idx="862">
                  <c:v>177</c:v>
                </c:pt>
                <c:pt idx="863">
                  <c:v>178</c:v>
                </c:pt>
                <c:pt idx="864">
                  <c:v>178</c:v>
                </c:pt>
                <c:pt idx="865">
                  <c:v>178</c:v>
                </c:pt>
                <c:pt idx="866">
                  <c:v>178</c:v>
                </c:pt>
                <c:pt idx="867">
                  <c:v>178</c:v>
                </c:pt>
                <c:pt idx="868">
                  <c:v>179</c:v>
                </c:pt>
                <c:pt idx="869">
                  <c:v>179</c:v>
                </c:pt>
                <c:pt idx="870">
                  <c:v>179</c:v>
                </c:pt>
                <c:pt idx="871">
                  <c:v>179</c:v>
                </c:pt>
                <c:pt idx="872">
                  <c:v>179</c:v>
                </c:pt>
                <c:pt idx="873">
                  <c:v>179</c:v>
                </c:pt>
                <c:pt idx="874">
                  <c:v>180</c:v>
                </c:pt>
                <c:pt idx="875">
                  <c:v>180</c:v>
                </c:pt>
                <c:pt idx="876">
                  <c:v>180</c:v>
                </c:pt>
                <c:pt idx="877">
                  <c:v>180</c:v>
                </c:pt>
                <c:pt idx="878">
                  <c:v>180</c:v>
                </c:pt>
                <c:pt idx="879">
                  <c:v>180</c:v>
                </c:pt>
                <c:pt idx="880">
                  <c:v>180</c:v>
                </c:pt>
                <c:pt idx="881">
                  <c:v>180</c:v>
                </c:pt>
                <c:pt idx="882">
                  <c:v>180</c:v>
                </c:pt>
                <c:pt idx="883">
                  <c:v>180</c:v>
                </c:pt>
                <c:pt idx="884">
                  <c:v>181</c:v>
                </c:pt>
                <c:pt idx="885">
                  <c:v>181</c:v>
                </c:pt>
                <c:pt idx="886">
                  <c:v>181</c:v>
                </c:pt>
                <c:pt idx="887">
                  <c:v>182</c:v>
                </c:pt>
                <c:pt idx="888">
                  <c:v>182</c:v>
                </c:pt>
                <c:pt idx="889">
                  <c:v>182</c:v>
                </c:pt>
                <c:pt idx="890">
                  <c:v>182</c:v>
                </c:pt>
                <c:pt idx="891">
                  <c:v>182</c:v>
                </c:pt>
                <c:pt idx="892">
                  <c:v>182</c:v>
                </c:pt>
                <c:pt idx="893">
                  <c:v>182</c:v>
                </c:pt>
                <c:pt idx="894">
                  <c:v>182</c:v>
                </c:pt>
                <c:pt idx="895">
                  <c:v>182</c:v>
                </c:pt>
                <c:pt idx="896">
                  <c:v>183</c:v>
                </c:pt>
                <c:pt idx="897">
                  <c:v>183</c:v>
                </c:pt>
                <c:pt idx="898">
                  <c:v>184</c:v>
                </c:pt>
                <c:pt idx="899">
                  <c:v>184</c:v>
                </c:pt>
                <c:pt idx="900">
                  <c:v>184</c:v>
                </c:pt>
                <c:pt idx="901">
                  <c:v>184</c:v>
                </c:pt>
                <c:pt idx="902">
                  <c:v>184</c:v>
                </c:pt>
                <c:pt idx="903">
                  <c:v>184</c:v>
                </c:pt>
                <c:pt idx="904">
                  <c:v>184</c:v>
                </c:pt>
                <c:pt idx="905">
                  <c:v>185</c:v>
                </c:pt>
                <c:pt idx="906">
                  <c:v>185</c:v>
                </c:pt>
                <c:pt idx="907">
                  <c:v>185</c:v>
                </c:pt>
                <c:pt idx="908">
                  <c:v>186</c:v>
                </c:pt>
                <c:pt idx="909">
                  <c:v>186</c:v>
                </c:pt>
                <c:pt idx="910">
                  <c:v>186</c:v>
                </c:pt>
                <c:pt idx="911">
                  <c:v>186</c:v>
                </c:pt>
                <c:pt idx="912">
                  <c:v>186</c:v>
                </c:pt>
                <c:pt idx="913">
                  <c:v>186</c:v>
                </c:pt>
                <c:pt idx="914">
                  <c:v>186</c:v>
                </c:pt>
                <c:pt idx="915">
                  <c:v>186</c:v>
                </c:pt>
                <c:pt idx="916">
                  <c:v>186</c:v>
                </c:pt>
                <c:pt idx="917">
                  <c:v>186</c:v>
                </c:pt>
                <c:pt idx="918">
                  <c:v>186</c:v>
                </c:pt>
                <c:pt idx="919">
                  <c:v>186</c:v>
                </c:pt>
                <c:pt idx="920">
                  <c:v>187</c:v>
                </c:pt>
                <c:pt idx="921">
                  <c:v>187</c:v>
                </c:pt>
                <c:pt idx="922">
                  <c:v>187</c:v>
                </c:pt>
                <c:pt idx="923">
                  <c:v>187</c:v>
                </c:pt>
                <c:pt idx="924">
                  <c:v>187</c:v>
                </c:pt>
                <c:pt idx="925">
                  <c:v>187</c:v>
                </c:pt>
                <c:pt idx="926">
                  <c:v>187</c:v>
                </c:pt>
                <c:pt idx="927">
                  <c:v>187</c:v>
                </c:pt>
                <c:pt idx="928">
                  <c:v>187</c:v>
                </c:pt>
                <c:pt idx="929">
                  <c:v>187</c:v>
                </c:pt>
                <c:pt idx="930">
                  <c:v>187</c:v>
                </c:pt>
                <c:pt idx="931">
                  <c:v>187</c:v>
                </c:pt>
                <c:pt idx="932">
                  <c:v>187</c:v>
                </c:pt>
                <c:pt idx="933">
                  <c:v>187</c:v>
                </c:pt>
                <c:pt idx="934">
                  <c:v>187</c:v>
                </c:pt>
                <c:pt idx="935">
                  <c:v>187</c:v>
                </c:pt>
                <c:pt idx="936">
                  <c:v>187</c:v>
                </c:pt>
                <c:pt idx="937">
                  <c:v>187</c:v>
                </c:pt>
                <c:pt idx="938">
                  <c:v>187</c:v>
                </c:pt>
                <c:pt idx="939">
                  <c:v>187</c:v>
                </c:pt>
                <c:pt idx="940">
                  <c:v>187</c:v>
                </c:pt>
                <c:pt idx="941">
                  <c:v>187</c:v>
                </c:pt>
                <c:pt idx="942">
                  <c:v>188</c:v>
                </c:pt>
                <c:pt idx="943">
                  <c:v>188</c:v>
                </c:pt>
                <c:pt idx="944">
                  <c:v>188</c:v>
                </c:pt>
                <c:pt idx="945">
                  <c:v>188</c:v>
                </c:pt>
                <c:pt idx="946">
                  <c:v>188</c:v>
                </c:pt>
                <c:pt idx="947">
                  <c:v>188</c:v>
                </c:pt>
                <c:pt idx="948">
                  <c:v>188</c:v>
                </c:pt>
                <c:pt idx="949">
                  <c:v>188</c:v>
                </c:pt>
                <c:pt idx="950">
                  <c:v>188</c:v>
                </c:pt>
                <c:pt idx="951">
                  <c:v>189</c:v>
                </c:pt>
                <c:pt idx="952">
                  <c:v>189</c:v>
                </c:pt>
                <c:pt idx="953">
                  <c:v>189</c:v>
                </c:pt>
                <c:pt idx="954">
                  <c:v>189</c:v>
                </c:pt>
                <c:pt idx="955">
                  <c:v>189</c:v>
                </c:pt>
                <c:pt idx="956">
                  <c:v>189</c:v>
                </c:pt>
                <c:pt idx="957">
                  <c:v>189</c:v>
                </c:pt>
                <c:pt idx="958">
                  <c:v>189</c:v>
                </c:pt>
                <c:pt idx="959">
                  <c:v>189</c:v>
                </c:pt>
                <c:pt idx="960">
                  <c:v>189</c:v>
                </c:pt>
                <c:pt idx="961">
                  <c:v>190</c:v>
                </c:pt>
                <c:pt idx="962">
                  <c:v>190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5D1-EF45-8F47-784D10E054B2}"/>
            </c:ext>
          </c:extLst>
        </c:ser>
        <c:ser>
          <c:idx val="6"/>
          <c:order val="6"/>
          <c:tx>
            <c:strRef>
              <c:f>Temp!$H$1</c:f>
              <c:strCache>
                <c:ptCount val="1"/>
                <c:pt idx="0">
                  <c:v>FF</c:v>
                </c:pt>
              </c:strCache>
            </c:strRef>
          </c:tx>
          <c:spPr>
            <a:ln w="28575" cap="rnd">
              <a:solidFill>
                <a:srgbClr val="FF40FF"/>
              </a:solidFill>
              <a:round/>
            </a:ln>
            <a:effectLst/>
          </c:spPr>
          <c:marker>
            <c:symbol val="none"/>
          </c:marker>
          <c:cat>
            <c:numRef>
              <c:f>Temp!$A$2:$A$964</c:f>
              <c:numCache>
                <c:formatCode>General</c:formatCode>
                <c:ptCount val="96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</c:numCache>
            </c:numRef>
          </c:cat>
          <c:val>
            <c:numRef>
              <c:f>Temp!$H$2:$H$964</c:f>
              <c:numCache>
                <c:formatCode>General</c:formatCode>
                <c:ptCount val="96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2</c:v>
                </c:pt>
                <c:pt idx="30">
                  <c:v>2</c:v>
                </c:pt>
                <c:pt idx="31">
                  <c:v>3</c:v>
                </c:pt>
                <c:pt idx="32">
                  <c:v>3</c:v>
                </c:pt>
                <c:pt idx="33">
                  <c:v>3</c:v>
                </c:pt>
                <c:pt idx="34">
                  <c:v>3</c:v>
                </c:pt>
                <c:pt idx="35">
                  <c:v>3</c:v>
                </c:pt>
                <c:pt idx="36">
                  <c:v>3</c:v>
                </c:pt>
                <c:pt idx="37">
                  <c:v>3</c:v>
                </c:pt>
                <c:pt idx="38">
                  <c:v>3</c:v>
                </c:pt>
                <c:pt idx="39">
                  <c:v>3</c:v>
                </c:pt>
                <c:pt idx="40">
                  <c:v>3</c:v>
                </c:pt>
                <c:pt idx="41">
                  <c:v>3</c:v>
                </c:pt>
                <c:pt idx="42">
                  <c:v>3</c:v>
                </c:pt>
                <c:pt idx="43">
                  <c:v>3</c:v>
                </c:pt>
                <c:pt idx="44">
                  <c:v>3</c:v>
                </c:pt>
                <c:pt idx="45">
                  <c:v>3</c:v>
                </c:pt>
                <c:pt idx="46">
                  <c:v>3</c:v>
                </c:pt>
                <c:pt idx="47">
                  <c:v>3</c:v>
                </c:pt>
                <c:pt idx="48">
                  <c:v>3</c:v>
                </c:pt>
                <c:pt idx="49">
                  <c:v>3</c:v>
                </c:pt>
                <c:pt idx="50">
                  <c:v>3</c:v>
                </c:pt>
                <c:pt idx="51">
                  <c:v>3</c:v>
                </c:pt>
                <c:pt idx="52">
                  <c:v>3</c:v>
                </c:pt>
                <c:pt idx="53">
                  <c:v>3</c:v>
                </c:pt>
                <c:pt idx="54">
                  <c:v>3</c:v>
                </c:pt>
                <c:pt idx="55">
                  <c:v>3</c:v>
                </c:pt>
                <c:pt idx="56">
                  <c:v>3</c:v>
                </c:pt>
                <c:pt idx="57">
                  <c:v>3</c:v>
                </c:pt>
                <c:pt idx="58">
                  <c:v>3</c:v>
                </c:pt>
                <c:pt idx="59">
                  <c:v>3</c:v>
                </c:pt>
                <c:pt idx="60">
                  <c:v>3</c:v>
                </c:pt>
                <c:pt idx="61">
                  <c:v>3</c:v>
                </c:pt>
                <c:pt idx="62">
                  <c:v>3</c:v>
                </c:pt>
                <c:pt idx="63">
                  <c:v>3</c:v>
                </c:pt>
                <c:pt idx="64">
                  <c:v>3</c:v>
                </c:pt>
                <c:pt idx="65">
                  <c:v>3</c:v>
                </c:pt>
                <c:pt idx="66">
                  <c:v>3</c:v>
                </c:pt>
                <c:pt idx="67">
                  <c:v>3</c:v>
                </c:pt>
                <c:pt idx="68">
                  <c:v>3</c:v>
                </c:pt>
                <c:pt idx="69">
                  <c:v>3</c:v>
                </c:pt>
                <c:pt idx="70">
                  <c:v>3</c:v>
                </c:pt>
                <c:pt idx="71">
                  <c:v>3</c:v>
                </c:pt>
                <c:pt idx="72">
                  <c:v>3</c:v>
                </c:pt>
                <c:pt idx="73">
                  <c:v>4</c:v>
                </c:pt>
                <c:pt idx="74">
                  <c:v>4</c:v>
                </c:pt>
                <c:pt idx="75">
                  <c:v>4</c:v>
                </c:pt>
                <c:pt idx="76">
                  <c:v>4</c:v>
                </c:pt>
                <c:pt idx="77">
                  <c:v>4</c:v>
                </c:pt>
                <c:pt idx="78">
                  <c:v>4</c:v>
                </c:pt>
                <c:pt idx="79">
                  <c:v>4</c:v>
                </c:pt>
                <c:pt idx="80">
                  <c:v>4</c:v>
                </c:pt>
                <c:pt idx="81">
                  <c:v>4</c:v>
                </c:pt>
                <c:pt idx="82">
                  <c:v>4</c:v>
                </c:pt>
                <c:pt idx="83">
                  <c:v>4</c:v>
                </c:pt>
                <c:pt idx="84">
                  <c:v>4</c:v>
                </c:pt>
                <c:pt idx="85">
                  <c:v>4</c:v>
                </c:pt>
                <c:pt idx="86">
                  <c:v>4</c:v>
                </c:pt>
                <c:pt idx="87">
                  <c:v>4</c:v>
                </c:pt>
                <c:pt idx="88">
                  <c:v>4</c:v>
                </c:pt>
                <c:pt idx="89">
                  <c:v>4</c:v>
                </c:pt>
                <c:pt idx="90">
                  <c:v>4</c:v>
                </c:pt>
                <c:pt idx="91">
                  <c:v>4</c:v>
                </c:pt>
                <c:pt idx="92">
                  <c:v>4</c:v>
                </c:pt>
                <c:pt idx="93">
                  <c:v>4</c:v>
                </c:pt>
                <c:pt idx="94">
                  <c:v>4</c:v>
                </c:pt>
                <c:pt idx="95">
                  <c:v>4</c:v>
                </c:pt>
                <c:pt idx="96">
                  <c:v>4</c:v>
                </c:pt>
                <c:pt idx="97">
                  <c:v>4</c:v>
                </c:pt>
                <c:pt idx="98">
                  <c:v>4</c:v>
                </c:pt>
                <c:pt idx="99">
                  <c:v>4</c:v>
                </c:pt>
                <c:pt idx="100">
                  <c:v>4</c:v>
                </c:pt>
                <c:pt idx="101">
                  <c:v>4</c:v>
                </c:pt>
                <c:pt idx="102">
                  <c:v>4</c:v>
                </c:pt>
                <c:pt idx="103">
                  <c:v>5</c:v>
                </c:pt>
                <c:pt idx="104">
                  <c:v>5</c:v>
                </c:pt>
                <c:pt idx="105">
                  <c:v>5</c:v>
                </c:pt>
                <c:pt idx="106">
                  <c:v>5</c:v>
                </c:pt>
                <c:pt idx="107">
                  <c:v>5</c:v>
                </c:pt>
                <c:pt idx="108">
                  <c:v>5</c:v>
                </c:pt>
                <c:pt idx="109">
                  <c:v>5</c:v>
                </c:pt>
                <c:pt idx="110">
                  <c:v>5</c:v>
                </c:pt>
                <c:pt idx="111">
                  <c:v>5</c:v>
                </c:pt>
                <c:pt idx="112">
                  <c:v>5</c:v>
                </c:pt>
                <c:pt idx="113">
                  <c:v>5</c:v>
                </c:pt>
                <c:pt idx="114">
                  <c:v>5</c:v>
                </c:pt>
                <c:pt idx="115">
                  <c:v>5</c:v>
                </c:pt>
                <c:pt idx="116">
                  <c:v>5</c:v>
                </c:pt>
                <c:pt idx="117">
                  <c:v>5</c:v>
                </c:pt>
                <c:pt idx="118">
                  <c:v>5</c:v>
                </c:pt>
                <c:pt idx="119">
                  <c:v>5</c:v>
                </c:pt>
                <c:pt idx="120">
                  <c:v>5</c:v>
                </c:pt>
                <c:pt idx="121">
                  <c:v>5</c:v>
                </c:pt>
                <c:pt idx="122">
                  <c:v>5</c:v>
                </c:pt>
                <c:pt idx="123">
                  <c:v>5</c:v>
                </c:pt>
                <c:pt idx="124">
                  <c:v>5</c:v>
                </c:pt>
                <c:pt idx="125">
                  <c:v>5</c:v>
                </c:pt>
                <c:pt idx="126">
                  <c:v>5</c:v>
                </c:pt>
                <c:pt idx="127">
                  <c:v>6</c:v>
                </c:pt>
                <c:pt idx="128">
                  <c:v>7</c:v>
                </c:pt>
                <c:pt idx="129">
                  <c:v>8</c:v>
                </c:pt>
                <c:pt idx="130">
                  <c:v>8</c:v>
                </c:pt>
                <c:pt idx="131">
                  <c:v>8</c:v>
                </c:pt>
                <c:pt idx="132">
                  <c:v>8</c:v>
                </c:pt>
                <c:pt idx="133">
                  <c:v>8</c:v>
                </c:pt>
                <c:pt idx="134">
                  <c:v>8</c:v>
                </c:pt>
                <c:pt idx="135">
                  <c:v>8</c:v>
                </c:pt>
                <c:pt idx="136">
                  <c:v>9</c:v>
                </c:pt>
                <c:pt idx="137">
                  <c:v>10</c:v>
                </c:pt>
                <c:pt idx="138">
                  <c:v>10</c:v>
                </c:pt>
                <c:pt idx="139">
                  <c:v>10</c:v>
                </c:pt>
                <c:pt idx="140">
                  <c:v>10</c:v>
                </c:pt>
                <c:pt idx="141">
                  <c:v>10</c:v>
                </c:pt>
                <c:pt idx="142">
                  <c:v>10</c:v>
                </c:pt>
                <c:pt idx="143">
                  <c:v>10</c:v>
                </c:pt>
                <c:pt idx="144">
                  <c:v>10</c:v>
                </c:pt>
                <c:pt idx="145">
                  <c:v>10</c:v>
                </c:pt>
                <c:pt idx="146">
                  <c:v>10</c:v>
                </c:pt>
                <c:pt idx="147">
                  <c:v>10</c:v>
                </c:pt>
                <c:pt idx="148">
                  <c:v>10</c:v>
                </c:pt>
                <c:pt idx="149">
                  <c:v>10</c:v>
                </c:pt>
                <c:pt idx="150">
                  <c:v>10</c:v>
                </c:pt>
                <c:pt idx="151">
                  <c:v>11</c:v>
                </c:pt>
                <c:pt idx="152">
                  <c:v>12</c:v>
                </c:pt>
                <c:pt idx="153">
                  <c:v>12</c:v>
                </c:pt>
                <c:pt idx="154">
                  <c:v>12</c:v>
                </c:pt>
                <c:pt idx="155">
                  <c:v>12</c:v>
                </c:pt>
                <c:pt idx="156">
                  <c:v>12</c:v>
                </c:pt>
                <c:pt idx="157">
                  <c:v>12</c:v>
                </c:pt>
                <c:pt idx="158">
                  <c:v>12</c:v>
                </c:pt>
                <c:pt idx="159">
                  <c:v>12</c:v>
                </c:pt>
                <c:pt idx="160">
                  <c:v>12</c:v>
                </c:pt>
                <c:pt idx="161">
                  <c:v>12</c:v>
                </c:pt>
                <c:pt idx="162">
                  <c:v>12</c:v>
                </c:pt>
                <c:pt idx="163">
                  <c:v>12</c:v>
                </c:pt>
                <c:pt idx="164">
                  <c:v>12</c:v>
                </c:pt>
                <c:pt idx="165">
                  <c:v>12</c:v>
                </c:pt>
                <c:pt idx="166">
                  <c:v>12</c:v>
                </c:pt>
                <c:pt idx="167">
                  <c:v>12</c:v>
                </c:pt>
                <c:pt idx="168">
                  <c:v>12</c:v>
                </c:pt>
                <c:pt idx="169">
                  <c:v>12</c:v>
                </c:pt>
                <c:pt idx="170">
                  <c:v>12</c:v>
                </c:pt>
                <c:pt idx="171">
                  <c:v>12</c:v>
                </c:pt>
                <c:pt idx="172">
                  <c:v>12</c:v>
                </c:pt>
                <c:pt idx="173">
                  <c:v>12</c:v>
                </c:pt>
                <c:pt idx="174">
                  <c:v>12</c:v>
                </c:pt>
                <c:pt idx="175">
                  <c:v>12</c:v>
                </c:pt>
                <c:pt idx="176">
                  <c:v>12</c:v>
                </c:pt>
                <c:pt idx="177">
                  <c:v>12</c:v>
                </c:pt>
                <c:pt idx="178">
                  <c:v>12</c:v>
                </c:pt>
                <c:pt idx="179">
                  <c:v>12</c:v>
                </c:pt>
                <c:pt idx="180">
                  <c:v>12</c:v>
                </c:pt>
                <c:pt idx="181">
                  <c:v>12</c:v>
                </c:pt>
                <c:pt idx="182">
                  <c:v>12</c:v>
                </c:pt>
                <c:pt idx="183">
                  <c:v>12</c:v>
                </c:pt>
                <c:pt idx="184">
                  <c:v>13</c:v>
                </c:pt>
                <c:pt idx="185">
                  <c:v>14</c:v>
                </c:pt>
                <c:pt idx="186">
                  <c:v>14</c:v>
                </c:pt>
                <c:pt idx="187">
                  <c:v>14</c:v>
                </c:pt>
                <c:pt idx="188">
                  <c:v>14</c:v>
                </c:pt>
                <c:pt idx="189">
                  <c:v>14</c:v>
                </c:pt>
                <c:pt idx="190">
                  <c:v>14</c:v>
                </c:pt>
                <c:pt idx="191">
                  <c:v>14</c:v>
                </c:pt>
                <c:pt idx="192">
                  <c:v>14</c:v>
                </c:pt>
                <c:pt idx="193">
                  <c:v>15</c:v>
                </c:pt>
                <c:pt idx="194">
                  <c:v>15</c:v>
                </c:pt>
                <c:pt idx="195">
                  <c:v>15</c:v>
                </c:pt>
                <c:pt idx="196">
                  <c:v>15</c:v>
                </c:pt>
                <c:pt idx="197">
                  <c:v>15</c:v>
                </c:pt>
                <c:pt idx="198">
                  <c:v>16</c:v>
                </c:pt>
                <c:pt idx="199">
                  <c:v>16</c:v>
                </c:pt>
                <c:pt idx="200">
                  <c:v>17</c:v>
                </c:pt>
                <c:pt idx="201">
                  <c:v>18</c:v>
                </c:pt>
                <c:pt idx="202">
                  <c:v>18</c:v>
                </c:pt>
                <c:pt idx="203">
                  <c:v>19</c:v>
                </c:pt>
                <c:pt idx="204">
                  <c:v>20</c:v>
                </c:pt>
                <c:pt idx="205">
                  <c:v>20</c:v>
                </c:pt>
                <c:pt idx="206">
                  <c:v>20</c:v>
                </c:pt>
                <c:pt idx="207">
                  <c:v>20</c:v>
                </c:pt>
                <c:pt idx="208">
                  <c:v>20</c:v>
                </c:pt>
                <c:pt idx="209">
                  <c:v>20</c:v>
                </c:pt>
                <c:pt idx="210">
                  <c:v>20</c:v>
                </c:pt>
                <c:pt idx="211">
                  <c:v>20</c:v>
                </c:pt>
                <c:pt idx="212">
                  <c:v>20</c:v>
                </c:pt>
                <c:pt idx="213">
                  <c:v>20</c:v>
                </c:pt>
                <c:pt idx="214">
                  <c:v>20</c:v>
                </c:pt>
                <c:pt idx="215">
                  <c:v>20</c:v>
                </c:pt>
                <c:pt idx="216">
                  <c:v>20</c:v>
                </c:pt>
                <c:pt idx="217">
                  <c:v>20</c:v>
                </c:pt>
                <c:pt idx="218">
                  <c:v>20</c:v>
                </c:pt>
                <c:pt idx="219">
                  <c:v>20</c:v>
                </c:pt>
                <c:pt idx="220">
                  <c:v>20</c:v>
                </c:pt>
                <c:pt idx="221">
                  <c:v>21</c:v>
                </c:pt>
                <c:pt idx="222">
                  <c:v>22</c:v>
                </c:pt>
                <c:pt idx="223">
                  <c:v>23</c:v>
                </c:pt>
                <c:pt idx="224">
                  <c:v>23</c:v>
                </c:pt>
                <c:pt idx="225">
                  <c:v>23</c:v>
                </c:pt>
                <c:pt idx="226">
                  <c:v>23</c:v>
                </c:pt>
                <c:pt idx="227">
                  <c:v>23</c:v>
                </c:pt>
                <c:pt idx="228">
                  <c:v>23</c:v>
                </c:pt>
                <c:pt idx="229">
                  <c:v>23</c:v>
                </c:pt>
                <c:pt idx="230">
                  <c:v>23</c:v>
                </c:pt>
                <c:pt idx="231">
                  <c:v>23</c:v>
                </c:pt>
                <c:pt idx="232">
                  <c:v>23</c:v>
                </c:pt>
                <c:pt idx="233">
                  <c:v>23</c:v>
                </c:pt>
                <c:pt idx="234">
                  <c:v>24</c:v>
                </c:pt>
                <c:pt idx="235">
                  <c:v>24</c:v>
                </c:pt>
                <c:pt idx="236">
                  <c:v>24</c:v>
                </c:pt>
                <c:pt idx="237">
                  <c:v>24</c:v>
                </c:pt>
                <c:pt idx="238">
                  <c:v>24</c:v>
                </c:pt>
                <c:pt idx="239">
                  <c:v>24</c:v>
                </c:pt>
                <c:pt idx="240">
                  <c:v>24</c:v>
                </c:pt>
                <c:pt idx="241">
                  <c:v>24</c:v>
                </c:pt>
                <c:pt idx="242">
                  <c:v>24</c:v>
                </c:pt>
                <c:pt idx="243">
                  <c:v>24</c:v>
                </c:pt>
                <c:pt idx="244">
                  <c:v>24</c:v>
                </c:pt>
                <c:pt idx="245">
                  <c:v>24</c:v>
                </c:pt>
                <c:pt idx="246">
                  <c:v>24</c:v>
                </c:pt>
                <c:pt idx="247">
                  <c:v>24</c:v>
                </c:pt>
                <c:pt idx="248">
                  <c:v>25</c:v>
                </c:pt>
                <c:pt idx="249">
                  <c:v>25</c:v>
                </c:pt>
                <c:pt idx="250">
                  <c:v>26</c:v>
                </c:pt>
                <c:pt idx="251">
                  <c:v>26</c:v>
                </c:pt>
                <c:pt idx="252">
                  <c:v>26</c:v>
                </c:pt>
                <c:pt idx="253">
                  <c:v>26</c:v>
                </c:pt>
                <c:pt idx="254">
                  <c:v>27</c:v>
                </c:pt>
                <c:pt idx="255">
                  <c:v>27</c:v>
                </c:pt>
                <c:pt idx="256">
                  <c:v>27</c:v>
                </c:pt>
                <c:pt idx="257">
                  <c:v>27</c:v>
                </c:pt>
                <c:pt idx="258">
                  <c:v>27</c:v>
                </c:pt>
                <c:pt idx="259">
                  <c:v>27</c:v>
                </c:pt>
                <c:pt idx="260">
                  <c:v>27</c:v>
                </c:pt>
                <c:pt idx="261">
                  <c:v>27</c:v>
                </c:pt>
                <c:pt idx="262">
                  <c:v>27</c:v>
                </c:pt>
                <c:pt idx="263">
                  <c:v>27</c:v>
                </c:pt>
                <c:pt idx="264">
                  <c:v>27</c:v>
                </c:pt>
                <c:pt idx="265">
                  <c:v>27</c:v>
                </c:pt>
                <c:pt idx="266">
                  <c:v>27</c:v>
                </c:pt>
                <c:pt idx="267">
                  <c:v>27</c:v>
                </c:pt>
                <c:pt idx="268">
                  <c:v>28</c:v>
                </c:pt>
                <c:pt idx="269">
                  <c:v>28</c:v>
                </c:pt>
                <c:pt idx="270">
                  <c:v>28</c:v>
                </c:pt>
                <c:pt idx="271">
                  <c:v>28</c:v>
                </c:pt>
                <c:pt idx="272">
                  <c:v>28</c:v>
                </c:pt>
                <c:pt idx="273">
                  <c:v>28</c:v>
                </c:pt>
                <c:pt idx="274">
                  <c:v>28</c:v>
                </c:pt>
                <c:pt idx="275">
                  <c:v>28</c:v>
                </c:pt>
                <c:pt idx="276">
                  <c:v>28</c:v>
                </c:pt>
                <c:pt idx="277">
                  <c:v>28</c:v>
                </c:pt>
                <c:pt idx="278">
                  <c:v>28</c:v>
                </c:pt>
                <c:pt idx="279">
                  <c:v>28</c:v>
                </c:pt>
                <c:pt idx="280">
                  <c:v>28</c:v>
                </c:pt>
                <c:pt idx="281">
                  <c:v>28</c:v>
                </c:pt>
                <c:pt idx="282">
                  <c:v>28</c:v>
                </c:pt>
                <c:pt idx="283">
                  <c:v>28</c:v>
                </c:pt>
                <c:pt idx="284">
                  <c:v>29</c:v>
                </c:pt>
                <c:pt idx="285">
                  <c:v>29</c:v>
                </c:pt>
                <c:pt idx="286">
                  <c:v>29</c:v>
                </c:pt>
                <c:pt idx="287">
                  <c:v>29</c:v>
                </c:pt>
                <c:pt idx="288">
                  <c:v>30</c:v>
                </c:pt>
                <c:pt idx="289">
                  <c:v>30</c:v>
                </c:pt>
                <c:pt idx="290">
                  <c:v>30</c:v>
                </c:pt>
                <c:pt idx="291">
                  <c:v>30</c:v>
                </c:pt>
                <c:pt idx="292">
                  <c:v>30</c:v>
                </c:pt>
                <c:pt idx="293">
                  <c:v>30</c:v>
                </c:pt>
                <c:pt idx="294">
                  <c:v>30</c:v>
                </c:pt>
                <c:pt idx="295">
                  <c:v>30</c:v>
                </c:pt>
                <c:pt idx="296">
                  <c:v>30</c:v>
                </c:pt>
                <c:pt idx="297">
                  <c:v>30</c:v>
                </c:pt>
                <c:pt idx="298">
                  <c:v>30</c:v>
                </c:pt>
                <c:pt idx="299">
                  <c:v>30</c:v>
                </c:pt>
                <c:pt idx="300">
                  <c:v>30</c:v>
                </c:pt>
                <c:pt idx="301">
                  <c:v>30</c:v>
                </c:pt>
                <c:pt idx="302">
                  <c:v>30</c:v>
                </c:pt>
                <c:pt idx="303">
                  <c:v>30</c:v>
                </c:pt>
                <c:pt idx="304">
                  <c:v>31</c:v>
                </c:pt>
                <c:pt idx="305">
                  <c:v>31</c:v>
                </c:pt>
                <c:pt idx="306">
                  <c:v>31</c:v>
                </c:pt>
                <c:pt idx="307">
                  <c:v>32</c:v>
                </c:pt>
                <c:pt idx="308">
                  <c:v>33</c:v>
                </c:pt>
                <c:pt idx="309">
                  <c:v>34</c:v>
                </c:pt>
                <c:pt idx="310">
                  <c:v>34</c:v>
                </c:pt>
                <c:pt idx="311">
                  <c:v>34</c:v>
                </c:pt>
                <c:pt idx="312">
                  <c:v>34</c:v>
                </c:pt>
                <c:pt idx="313">
                  <c:v>34</c:v>
                </c:pt>
                <c:pt idx="314">
                  <c:v>34</c:v>
                </c:pt>
                <c:pt idx="315">
                  <c:v>34</c:v>
                </c:pt>
                <c:pt idx="316">
                  <c:v>34</c:v>
                </c:pt>
                <c:pt idx="317">
                  <c:v>34</c:v>
                </c:pt>
                <c:pt idx="318">
                  <c:v>34</c:v>
                </c:pt>
                <c:pt idx="319">
                  <c:v>34</c:v>
                </c:pt>
                <c:pt idx="320">
                  <c:v>34</c:v>
                </c:pt>
                <c:pt idx="321">
                  <c:v>34</c:v>
                </c:pt>
                <c:pt idx="322">
                  <c:v>34</c:v>
                </c:pt>
                <c:pt idx="323">
                  <c:v>34</c:v>
                </c:pt>
                <c:pt idx="324">
                  <c:v>34</c:v>
                </c:pt>
                <c:pt idx="325">
                  <c:v>34</c:v>
                </c:pt>
                <c:pt idx="326">
                  <c:v>34</c:v>
                </c:pt>
                <c:pt idx="327">
                  <c:v>34</c:v>
                </c:pt>
                <c:pt idx="328">
                  <c:v>34</c:v>
                </c:pt>
                <c:pt idx="329">
                  <c:v>34</c:v>
                </c:pt>
                <c:pt idx="330">
                  <c:v>34</c:v>
                </c:pt>
                <c:pt idx="331">
                  <c:v>34</c:v>
                </c:pt>
                <c:pt idx="332">
                  <c:v>34</c:v>
                </c:pt>
                <c:pt idx="333">
                  <c:v>34</c:v>
                </c:pt>
                <c:pt idx="334">
                  <c:v>34</c:v>
                </c:pt>
                <c:pt idx="335">
                  <c:v>34</c:v>
                </c:pt>
                <c:pt idx="336">
                  <c:v>34</c:v>
                </c:pt>
                <c:pt idx="337">
                  <c:v>34</c:v>
                </c:pt>
                <c:pt idx="338">
                  <c:v>34</c:v>
                </c:pt>
                <c:pt idx="339">
                  <c:v>34</c:v>
                </c:pt>
                <c:pt idx="340">
                  <c:v>34</c:v>
                </c:pt>
                <c:pt idx="341">
                  <c:v>34</c:v>
                </c:pt>
                <c:pt idx="342">
                  <c:v>34</c:v>
                </c:pt>
                <c:pt idx="343">
                  <c:v>34</c:v>
                </c:pt>
                <c:pt idx="344">
                  <c:v>34</c:v>
                </c:pt>
                <c:pt idx="345">
                  <c:v>34</c:v>
                </c:pt>
                <c:pt idx="346">
                  <c:v>34</c:v>
                </c:pt>
                <c:pt idx="347">
                  <c:v>34</c:v>
                </c:pt>
                <c:pt idx="348">
                  <c:v>34</c:v>
                </c:pt>
                <c:pt idx="349">
                  <c:v>34</c:v>
                </c:pt>
                <c:pt idx="350">
                  <c:v>34</c:v>
                </c:pt>
                <c:pt idx="351">
                  <c:v>34</c:v>
                </c:pt>
                <c:pt idx="352">
                  <c:v>34</c:v>
                </c:pt>
                <c:pt idx="353">
                  <c:v>34</c:v>
                </c:pt>
                <c:pt idx="354">
                  <c:v>35</c:v>
                </c:pt>
                <c:pt idx="355">
                  <c:v>35</c:v>
                </c:pt>
                <c:pt idx="356">
                  <c:v>36</c:v>
                </c:pt>
                <c:pt idx="357">
                  <c:v>37</c:v>
                </c:pt>
                <c:pt idx="358">
                  <c:v>38</c:v>
                </c:pt>
                <c:pt idx="359">
                  <c:v>39</c:v>
                </c:pt>
                <c:pt idx="360">
                  <c:v>39</c:v>
                </c:pt>
                <c:pt idx="361">
                  <c:v>39</c:v>
                </c:pt>
                <c:pt idx="362">
                  <c:v>39</c:v>
                </c:pt>
                <c:pt idx="363">
                  <c:v>39</c:v>
                </c:pt>
                <c:pt idx="364">
                  <c:v>39</c:v>
                </c:pt>
                <c:pt idx="365">
                  <c:v>39</c:v>
                </c:pt>
                <c:pt idx="366">
                  <c:v>39</c:v>
                </c:pt>
                <c:pt idx="367">
                  <c:v>39</c:v>
                </c:pt>
                <c:pt idx="368">
                  <c:v>39</c:v>
                </c:pt>
                <c:pt idx="369">
                  <c:v>40</c:v>
                </c:pt>
                <c:pt idx="370">
                  <c:v>40</c:v>
                </c:pt>
                <c:pt idx="371">
                  <c:v>40</c:v>
                </c:pt>
                <c:pt idx="372">
                  <c:v>40</c:v>
                </c:pt>
                <c:pt idx="373">
                  <c:v>40</c:v>
                </c:pt>
                <c:pt idx="374">
                  <c:v>40</c:v>
                </c:pt>
                <c:pt idx="375">
                  <c:v>40</c:v>
                </c:pt>
                <c:pt idx="376">
                  <c:v>40</c:v>
                </c:pt>
                <c:pt idx="377">
                  <c:v>40</c:v>
                </c:pt>
                <c:pt idx="378">
                  <c:v>40</c:v>
                </c:pt>
                <c:pt idx="379">
                  <c:v>40</c:v>
                </c:pt>
                <c:pt idx="380">
                  <c:v>40</c:v>
                </c:pt>
                <c:pt idx="381">
                  <c:v>40</c:v>
                </c:pt>
                <c:pt idx="382">
                  <c:v>40</c:v>
                </c:pt>
                <c:pt idx="383">
                  <c:v>40</c:v>
                </c:pt>
                <c:pt idx="384">
                  <c:v>41</c:v>
                </c:pt>
                <c:pt idx="385">
                  <c:v>42</c:v>
                </c:pt>
                <c:pt idx="386">
                  <c:v>43</c:v>
                </c:pt>
                <c:pt idx="387">
                  <c:v>44</c:v>
                </c:pt>
                <c:pt idx="388">
                  <c:v>44</c:v>
                </c:pt>
                <c:pt idx="389">
                  <c:v>44</c:v>
                </c:pt>
                <c:pt idx="390">
                  <c:v>44</c:v>
                </c:pt>
                <c:pt idx="391">
                  <c:v>44</c:v>
                </c:pt>
                <c:pt idx="392">
                  <c:v>44</c:v>
                </c:pt>
                <c:pt idx="393">
                  <c:v>45</c:v>
                </c:pt>
                <c:pt idx="394">
                  <c:v>45</c:v>
                </c:pt>
                <c:pt idx="395">
                  <c:v>45</c:v>
                </c:pt>
                <c:pt idx="396">
                  <c:v>46</c:v>
                </c:pt>
                <c:pt idx="397">
                  <c:v>47</c:v>
                </c:pt>
                <c:pt idx="398">
                  <c:v>47</c:v>
                </c:pt>
                <c:pt idx="399">
                  <c:v>48</c:v>
                </c:pt>
                <c:pt idx="400">
                  <c:v>49</c:v>
                </c:pt>
                <c:pt idx="401">
                  <c:v>50</c:v>
                </c:pt>
                <c:pt idx="402">
                  <c:v>51</c:v>
                </c:pt>
                <c:pt idx="403">
                  <c:v>51</c:v>
                </c:pt>
                <c:pt idx="404">
                  <c:v>52</c:v>
                </c:pt>
                <c:pt idx="405">
                  <c:v>52</c:v>
                </c:pt>
                <c:pt idx="406">
                  <c:v>53</c:v>
                </c:pt>
                <c:pt idx="407">
                  <c:v>54</c:v>
                </c:pt>
                <c:pt idx="408">
                  <c:v>54</c:v>
                </c:pt>
                <c:pt idx="409">
                  <c:v>54</c:v>
                </c:pt>
                <c:pt idx="410">
                  <c:v>54</c:v>
                </c:pt>
                <c:pt idx="411">
                  <c:v>54</c:v>
                </c:pt>
                <c:pt idx="412">
                  <c:v>54</c:v>
                </c:pt>
                <c:pt idx="413">
                  <c:v>54</c:v>
                </c:pt>
                <c:pt idx="414">
                  <c:v>54</c:v>
                </c:pt>
                <c:pt idx="415">
                  <c:v>54</c:v>
                </c:pt>
                <c:pt idx="416">
                  <c:v>54</c:v>
                </c:pt>
                <c:pt idx="417">
                  <c:v>54</c:v>
                </c:pt>
                <c:pt idx="418">
                  <c:v>54</c:v>
                </c:pt>
                <c:pt idx="419">
                  <c:v>54</c:v>
                </c:pt>
                <c:pt idx="420">
                  <c:v>54</c:v>
                </c:pt>
                <c:pt idx="421">
                  <c:v>54</c:v>
                </c:pt>
                <c:pt idx="422">
                  <c:v>54</c:v>
                </c:pt>
                <c:pt idx="423">
                  <c:v>54</c:v>
                </c:pt>
                <c:pt idx="424">
                  <c:v>54</c:v>
                </c:pt>
                <c:pt idx="425">
                  <c:v>54</c:v>
                </c:pt>
                <c:pt idx="426">
                  <c:v>54</c:v>
                </c:pt>
                <c:pt idx="427">
                  <c:v>54</c:v>
                </c:pt>
                <c:pt idx="428">
                  <c:v>54</c:v>
                </c:pt>
                <c:pt idx="429">
                  <c:v>54</c:v>
                </c:pt>
                <c:pt idx="430">
                  <c:v>54</c:v>
                </c:pt>
                <c:pt idx="431">
                  <c:v>54</c:v>
                </c:pt>
                <c:pt idx="432">
                  <c:v>54</c:v>
                </c:pt>
                <c:pt idx="433">
                  <c:v>54</c:v>
                </c:pt>
                <c:pt idx="434">
                  <c:v>54</c:v>
                </c:pt>
                <c:pt idx="435">
                  <c:v>54</c:v>
                </c:pt>
                <c:pt idx="436">
                  <c:v>54</c:v>
                </c:pt>
                <c:pt idx="437">
                  <c:v>54</c:v>
                </c:pt>
                <c:pt idx="438">
                  <c:v>55</c:v>
                </c:pt>
                <c:pt idx="439">
                  <c:v>55</c:v>
                </c:pt>
                <c:pt idx="440">
                  <c:v>55</c:v>
                </c:pt>
                <c:pt idx="441">
                  <c:v>55</c:v>
                </c:pt>
                <c:pt idx="442">
                  <c:v>55</c:v>
                </c:pt>
                <c:pt idx="443">
                  <c:v>55</c:v>
                </c:pt>
                <c:pt idx="444">
                  <c:v>55</c:v>
                </c:pt>
                <c:pt idx="445">
                  <c:v>55</c:v>
                </c:pt>
                <c:pt idx="446">
                  <c:v>55</c:v>
                </c:pt>
                <c:pt idx="447">
                  <c:v>55</c:v>
                </c:pt>
                <c:pt idx="448">
                  <c:v>55</c:v>
                </c:pt>
                <c:pt idx="449">
                  <c:v>55</c:v>
                </c:pt>
                <c:pt idx="450">
                  <c:v>55</c:v>
                </c:pt>
                <c:pt idx="451">
                  <c:v>55</c:v>
                </c:pt>
                <c:pt idx="452">
                  <c:v>55</c:v>
                </c:pt>
                <c:pt idx="453">
                  <c:v>55</c:v>
                </c:pt>
                <c:pt idx="454">
                  <c:v>55</c:v>
                </c:pt>
                <c:pt idx="455">
                  <c:v>55</c:v>
                </c:pt>
                <c:pt idx="456">
                  <c:v>55</c:v>
                </c:pt>
                <c:pt idx="457">
                  <c:v>55</c:v>
                </c:pt>
                <c:pt idx="458">
                  <c:v>55</c:v>
                </c:pt>
                <c:pt idx="459">
                  <c:v>56</c:v>
                </c:pt>
                <c:pt idx="460">
                  <c:v>57</c:v>
                </c:pt>
                <c:pt idx="461">
                  <c:v>57</c:v>
                </c:pt>
                <c:pt idx="462">
                  <c:v>58</c:v>
                </c:pt>
                <c:pt idx="463">
                  <c:v>58</c:v>
                </c:pt>
                <c:pt idx="464">
                  <c:v>58</c:v>
                </c:pt>
                <c:pt idx="465">
                  <c:v>58</c:v>
                </c:pt>
                <c:pt idx="466">
                  <c:v>59</c:v>
                </c:pt>
                <c:pt idx="467">
                  <c:v>59</c:v>
                </c:pt>
                <c:pt idx="468">
                  <c:v>59</c:v>
                </c:pt>
                <c:pt idx="469">
                  <c:v>60</c:v>
                </c:pt>
                <c:pt idx="470">
                  <c:v>62</c:v>
                </c:pt>
                <c:pt idx="471">
                  <c:v>62</c:v>
                </c:pt>
                <c:pt idx="472">
                  <c:v>62</c:v>
                </c:pt>
                <c:pt idx="473">
                  <c:v>63</c:v>
                </c:pt>
                <c:pt idx="474">
                  <c:v>63</c:v>
                </c:pt>
                <c:pt idx="475">
                  <c:v>63</c:v>
                </c:pt>
                <c:pt idx="476">
                  <c:v>63</c:v>
                </c:pt>
                <c:pt idx="477">
                  <c:v>63</c:v>
                </c:pt>
                <c:pt idx="478">
                  <c:v>63</c:v>
                </c:pt>
                <c:pt idx="479">
                  <c:v>63</c:v>
                </c:pt>
                <c:pt idx="480">
                  <c:v>63</c:v>
                </c:pt>
                <c:pt idx="481">
                  <c:v>64</c:v>
                </c:pt>
                <c:pt idx="482">
                  <c:v>64</c:v>
                </c:pt>
                <c:pt idx="483">
                  <c:v>64</c:v>
                </c:pt>
                <c:pt idx="484">
                  <c:v>64</c:v>
                </c:pt>
                <c:pt idx="485">
                  <c:v>64</c:v>
                </c:pt>
                <c:pt idx="486">
                  <c:v>64</c:v>
                </c:pt>
                <c:pt idx="487">
                  <c:v>64</c:v>
                </c:pt>
                <c:pt idx="488">
                  <c:v>66</c:v>
                </c:pt>
                <c:pt idx="489">
                  <c:v>66</c:v>
                </c:pt>
                <c:pt idx="490">
                  <c:v>66</c:v>
                </c:pt>
                <c:pt idx="491">
                  <c:v>66</c:v>
                </c:pt>
                <c:pt idx="492">
                  <c:v>68</c:v>
                </c:pt>
                <c:pt idx="493">
                  <c:v>70</c:v>
                </c:pt>
                <c:pt idx="494">
                  <c:v>72</c:v>
                </c:pt>
                <c:pt idx="495">
                  <c:v>73</c:v>
                </c:pt>
                <c:pt idx="496">
                  <c:v>73</c:v>
                </c:pt>
                <c:pt idx="497">
                  <c:v>73</c:v>
                </c:pt>
                <c:pt idx="498">
                  <c:v>73</c:v>
                </c:pt>
                <c:pt idx="499">
                  <c:v>73</c:v>
                </c:pt>
                <c:pt idx="500">
                  <c:v>73</c:v>
                </c:pt>
                <c:pt idx="501">
                  <c:v>73</c:v>
                </c:pt>
                <c:pt idx="502">
                  <c:v>73</c:v>
                </c:pt>
                <c:pt idx="503">
                  <c:v>73</c:v>
                </c:pt>
                <c:pt idx="504">
                  <c:v>73</c:v>
                </c:pt>
                <c:pt idx="505">
                  <c:v>73</c:v>
                </c:pt>
                <c:pt idx="506">
                  <c:v>73</c:v>
                </c:pt>
                <c:pt idx="507">
                  <c:v>73</c:v>
                </c:pt>
                <c:pt idx="508">
                  <c:v>73</c:v>
                </c:pt>
                <c:pt idx="509">
                  <c:v>74</c:v>
                </c:pt>
                <c:pt idx="510">
                  <c:v>75</c:v>
                </c:pt>
                <c:pt idx="511">
                  <c:v>76</c:v>
                </c:pt>
                <c:pt idx="512">
                  <c:v>77</c:v>
                </c:pt>
                <c:pt idx="513">
                  <c:v>78</c:v>
                </c:pt>
                <c:pt idx="514">
                  <c:v>78</c:v>
                </c:pt>
                <c:pt idx="515">
                  <c:v>79</c:v>
                </c:pt>
                <c:pt idx="516">
                  <c:v>80</c:v>
                </c:pt>
                <c:pt idx="517">
                  <c:v>81</c:v>
                </c:pt>
                <c:pt idx="518">
                  <c:v>81</c:v>
                </c:pt>
                <c:pt idx="519">
                  <c:v>81</c:v>
                </c:pt>
                <c:pt idx="520">
                  <c:v>81</c:v>
                </c:pt>
                <c:pt idx="521">
                  <c:v>81</c:v>
                </c:pt>
                <c:pt idx="522">
                  <c:v>82</c:v>
                </c:pt>
                <c:pt idx="523">
                  <c:v>83</c:v>
                </c:pt>
                <c:pt idx="524">
                  <c:v>84</c:v>
                </c:pt>
                <c:pt idx="525">
                  <c:v>85</c:v>
                </c:pt>
                <c:pt idx="526">
                  <c:v>86</c:v>
                </c:pt>
                <c:pt idx="527">
                  <c:v>87</c:v>
                </c:pt>
                <c:pt idx="528">
                  <c:v>87</c:v>
                </c:pt>
                <c:pt idx="529">
                  <c:v>87</c:v>
                </c:pt>
                <c:pt idx="530">
                  <c:v>87</c:v>
                </c:pt>
                <c:pt idx="531">
                  <c:v>87</c:v>
                </c:pt>
                <c:pt idx="532">
                  <c:v>87</c:v>
                </c:pt>
                <c:pt idx="533">
                  <c:v>87</c:v>
                </c:pt>
                <c:pt idx="534">
                  <c:v>87</c:v>
                </c:pt>
                <c:pt idx="535">
                  <c:v>87</c:v>
                </c:pt>
                <c:pt idx="536">
                  <c:v>87</c:v>
                </c:pt>
                <c:pt idx="537">
                  <c:v>87</c:v>
                </c:pt>
                <c:pt idx="538">
                  <c:v>87</c:v>
                </c:pt>
                <c:pt idx="539">
                  <c:v>87</c:v>
                </c:pt>
                <c:pt idx="540">
                  <c:v>87</c:v>
                </c:pt>
                <c:pt idx="541">
                  <c:v>87</c:v>
                </c:pt>
                <c:pt idx="542">
                  <c:v>87</c:v>
                </c:pt>
                <c:pt idx="543">
                  <c:v>87</c:v>
                </c:pt>
                <c:pt idx="544">
                  <c:v>87</c:v>
                </c:pt>
                <c:pt idx="545">
                  <c:v>88</c:v>
                </c:pt>
                <c:pt idx="546">
                  <c:v>89</c:v>
                </c:pt>
                <c:pt idx="547">
                  <c:v>89</c:v>
                </c:pt>
                <c:pt idx="548">
                  <c:v>90</c:v>
                </c:pt>
                <c:pt idx="549">
                  <c:v>90</c:v>
                </c:pt>
                <c:pt idx="550">
                  <c:v>90</c:v>
                </c:pt>
                <c:pt idx="551">
                  <c:v>90</c:v>
                </c:pt>
                <c:pt idx="552">
                  <c:v>90</c:v>
                </c:pt>
                <c:pt idx="553">
                  <c:v>90</c:v>
                </c:pt>
                <c:pt idx="554">
                  <c:v>90</c:v>
                </c:pt>
                <c:pt idx="555">
                  <c:v>90</c:v>
                </c:pt>
                <c:pt idx="556">
                  <c:v>91</c:v>
                </c:pt>
                <c:pt idx="557">
                  <c:v>91</c:v>
                </c:pt>
                <c:pt idx="558">
                  <c:v>92</c:v>
                </c:pt>
                <c:pt idx="559">
                  <c:v>92</c:v>
                </c:pt>
                <c:pt idx="560">
                  <c:v>92</c:v>
                </c:pt>
                <c:pt idx="561">
                  <c:v>92</c:v>
                </c:pt>
                <c:pt idx="562">
                  <c:v>92</c:v>
                </c:pt>
                <c:pt idx="563">
                  <c:v>93</c:v>
                </c:pt>
                <c:pt idx="564">
                  <c:v>94</c:v>
                </c:pt>
                <c:pt idx="565">
                  <c:v>94</c:v>
                </c:pt>
                <c:pt idx="566">
                  <c:v>95</c:v>
                </c:pt>
                <c:pt idx="567">
                  <c:v>95</c:v>
                </c:pt>
                <c:pt idx="568">
                  <c:v>95</c:v>
                </c:pt>
                <c:pt idx="569">
                  <c:v>95</c:v>
                </c:pt>
                <c:pt idx="570">
                  <c:v>95</c:v>
                </c:pt>
                <c:pt idx="571">
                  <c:v>95</c:v>
                </c:pt>
                <c:pt idx="572">
                  <c:v>95</c:v>
                </c:pt>
                <c:pt idx="573">
                  <c:v>95</c:v>
                </c:pt>
                <c:pt idx="574">
                  <c:v>95</c:v>
                </c:pt>
                <c:pt idx="575">
                  <c:v>95</c:v>
                </c:pt>
                <c:pt idx="576">
                  <c:v>95</c:v>
                </c:pt>
                <c:pt idx="577">
                  <c:v>95</c:v>
                </c:pt>
                <c:pt idx="578">
                  <c:v>95</c:v>
                </c:pt>
                <c:pt idx="579">
                  <c:v>95</c:v>
                </c:pt>
                <c:pt idx="580">
                  <c:v>95</c:v>
                </c:pt>
                <c:pt idx="581">
                  <c:v>95</c:v>
                </c:pt>
                <c:pt idx="582">
                  <c:v>95</c:v>
                </c:pt>
                <c:pt idx="583">
                  <c:v>95</c:v>
                </c:pt>
                <c:pt idx="584">
                  <c:v>95</c:v>
                </c:pt>
                <c:pt idx="585">
                  <c:v>95</c:v>
                </c:pt>
                <c:pt idx="586">
                  <c:v>95</c:v>
                </c:pt>
                <c:pt idx="587">
                  <c:v>95</c:v>
                </c:pt>
                <c:pt idx="588">
                  <c:v>95</c:v>
                </c:pt>
                <c:pt idx="589">
                  <c:v>95</c:v>
                </c:pt>
                <c:pt idx="590">
                  <c:v>95</c:v>
                </c:pt>
                <c:pt idx="591">
                  <c:v>95</c:v>
                </c:pt>
                <c:pt idx="592">
                  <c:v>95</c:v>
                </c:pt>
                <c:pt idx="593">
                  <c:v>95</c:v>
                </c:pt>
                <c:pt idx="594">
                  <c:v>95</c:v>
                </c:pt>
                <c:pt idx="595">
                  <c:v>95</c:v>
                </c:pt>
                <c:pt idx="596">
                  <c:v>95</c:v>
                </c:pt>
                <c:pt idx="597">
                  <c:v>95</c:v>
                </c:pt>
                <c:pt idx="598">
                  <c:v>95</c:v>
                </c:pt>
                <c:pt idx="599">
                  <c:v>95</c:v>
                </c:pt>
                <c:pt idx="600">
                  <c:v>95</c:v>
                </c:pt>
                <c:pt idx="601">
                  <c:v>95</c:v>
                </c:pt>
                <c:pt idx="602">
                  <c:v>95</c:v>
                </c:pt>
                <c:pt idx="603">
                  <c:v>95</c:v>
                </c:pt>
                <c:pt idx="604">
                  <c:v>95</c:v>
                </c:pt>
                <c:pt idx="605">
                  <c:v>95</c:v>
                </c:pt>
                <c:pt idx="606">
                  <c:v>95</c:v>
                </c:pt>
                <c:pt idx="607">
                  <c:v>95</c:v>
                </c:pt>
                <c:pt idx="608">
                  <c:v>95</c:v>
                </c:pt>
                <c:pt idx="609">
                  <c:v>95</c:v>
                </c:pt>
                <c:pt idx="610">
                  <c:v>95</c:v>
                </c:pt>
                <c:pt idx="611">
                  <c:v>95</c:v>
                </c:pt>
                <c:pt idx="612">
                  <c:v>95</c:v>
                </c:pt>
                <c:pt idx="613">
                  <c:v>95</c:v>
                </c:pt>
                <c:pt idx="614">
                  <c:v>95</c:v>
                </c:pt>
                <c:pt idx="615">
                  <c:v>95</c:v>
                </c:pt>
                <c:pt idx="616">
                  <c:v>95</c:v>
                </c:pt>
                <c:pt idx="617">
                  <c:v>95</c:v>
                </c:pt>
                <c:pt idx="618">
                  <c:v>95</c:v>
                </c:pt>
                <c:pt idx="619">
                  <c:v>95</c:v>
                </c:pt>
                <c:pt idx="620">
                  <c:v>95</c:v>
                </c:pt>
                <c:pt idx="621">
                  <c:v>95</c:v>
                </c:pt>
                <c:pt idx="622">
                  <c:v>95</c:v>
                </c:pt>
                <c:pt idx="623">
                  <c:v>95</c:v>
                </c:pt>
                <c:pt idx="624">
                  <c:v>95</c:v>
                </c:pt>
                <c:pt idx="625">
                  <c:v>95</c:v>
                </c:pt>
                <c:pt idx="626">
                  <c:v>95</c:v>
                </c:pt>
                <c:pt idx="627">
                  <c:v>96</c:v>
                </c:pt>
                <c:pt idx="628">
                  <c:v>96</c:v>
                </c:pt>
                <c:pt idx="629">
                  <c:v>96</c:v>
                </c:pt>
                <c:pt idx="630">
                  <c:v>96</c:v>
                </c:pt>
                <c:pt idx="631">
                  <c:v>96</c:v>
                </c:pt>
                <c:pt idx="632">
                  <c:v>96</c:v>
                </c:pt>
                <c:pt idx="633">
                  <c:v>96</c:v>
                </c:pt>
                <c:pt idx="634">
                  <c:v>96</c:v>
                </c:pt>
                <c:pt idx="635">
                  <c:v>96</c:v>
                </c:pt>
                <c:pt idx="636">
                  <c:v>96</c:v>
                </c:pt>
                <c:pt idx="637">
                  <c:v>96</c:v>
                </c:pt>
                <c:pt idx="638">
                  <c:v>96</c:v>
                </c:pt>
                <c:pt idx="639">
                  <c:v>96</c:v>
                </c:pt>
                <c:pt idx="640">
                  <c:v>96</c:v>
                </c:pt>
                <c:pt idx="641">
                  <c:v>96</c:v>
                </c:pt>
                <c:pt idx="642">
                  <c:v>96</c:v>
                </c:pt>
                <c:pt idx="643">
                  <c:v>96</c:v>
                </c:pt>
                <c:pt idx="644">
                  <c:v>96</c:v>
                </c:pt>
                <c:pt idx="645">
                  <c:v>96</c:v>
                </c:pt>
                <c:pt idx="646">
                  <c:v>96</c:v>
                </c:pt>
                <c:pt idx="647">
                  <c:v>96</c:v>
                </c:pt>
                <c:pt idx="648">
                  <c:v>96</c:v>
                </c:pt>
                <c:pt idx="649">
                  <c:v>97</c:v>
                </c:pt>
                <c:pt idx="650">
                  <c:v>97</c:v>
                </c:pt>
                <c:pt idx="651">
                  <c:v>97</c:v>
                </c:pt>
                <c:pt idx="652">
                  <c:v>98</c:v>
                </c:pt>
                <c:pt idx="653">
                  <c:v>98</c:v>
                </c:pt>
                <c:pt idx="654">
                  <c:v>98</c:v>
                </c:pt>
                <c:pt idx="655">
                  <c:v>98</c:v>
                </c:pt>
                <c:pt idx="656">
                  <c:v>98</c:v>
                </c:pt>
                <c:pt idx="657">
                  <c:v>99</c:v>
                </c:pt>
                <c:pt idx="658">
                  <c:v>99</c:v>
                </c:pt>
                <c:pt idx="659">
                  <c:v>100</c:v>
                </c:pt>
                <c:pt idx="660">
                  <c:v>100</c:v>
                </c:pt>
                <c:pt idx="661">
                  <c:v>100</c:v>
                </c:pt>
                <c:pt idx="662">
                  <c:v>100</c:v>
                </c:pt>
                <c:pt idx="663">
                  <c:v>100</c:v>
                </c:pt>
                <c:pt idx="664">
                  <c:v>100</c:v>
                </c:pt>
                <c:pt idx="665">
                  <c:v>100</c:v>
                </c:pt>
                <c:pt idx="666">
                  <c:v>101</c:v>
                </c:pt>
                <c:pt idx="667">
                  <c:v>102</c:v>
                </c:pt>
                <c:pt idx="668">
                  <c:v>102</c:v>
                </c:pt>
                <c:pt idx="669">
                  <c:v>102</c:v>
                </c:pt>
                <c:pt idx="670">
                  <c:v>102</c:v>
                </c:pt>
                <c:pt idx="671">
                  <c:v>102</c:v>
                </c:pt>
                <c:pt idx="672">
                  <c:v>102</c:v>
                </c:pt>
                <c:pt idx="673">
                  <c:v>103</c:v>
                </c:pt>
                <c:pt idx="674">
                  <c:v>104</c:v>
                </c:pt>
                <c:pt idx="675">
                  <c:v>105</c:v>
                </c:pt>
                <c:pt idx="676">
                  <c:v>105</c:v>
                </c:pt>
                <c:pt idx="677">
                  <c:v>105</c:v>
                </c:pt>
                <c:pt idx="678">
                  <c:v>105</c:v>
                </c:pt>
                <c:pt idx="679">
                  <c:v>106</c:v>
                </c:pt>
                <c:pt idx="680">
                  <c:v>107</c:v>
                </c:pt>
                <c:pt idx="681">
                  <c:v>107</c:v>
                </c:pt>
                <c:pt idx="682">
                  <c:v>107</c:v>
                </c:pt>
                <c:pt idx="683">
                  <c:v>108</c:v>
                </c:pt>
                <c:pt idx="684">
                  <c:v>108</c:v>
                </c:pt>
                <c:pt idx="685">
                  <c:v>108</c:v>
                </c:pt>
                <c:pt idx="686">
                  <c:v>108</c:v>
                </c:pt>
                <c:pt idx="687">
                  <c:v>108</c:v>
                </c:pt>
                <c:pt idx="688">
                  <c:v>108</c:v>
                </c:pt>
                <c:pt idx="689">
                  <c:v>108</c:v>
                </c:pt>
                <c:pt idx="690">
                  <c:v>108</c:v>
                </c:pt>
                <c:pt idx="691">
                  <c:v>108</c:v>
                </c:pt>
                <c:pt idx="692">
                  <c:v>108</c:v>
                </c:pt>
                <c:pt idx="693">
                  <c:v>108</c:v>
                </c:pt>
                <c:pt idx="694">
                  <c:v>108</c:v>
                </c:pt>
                <c:pt idx="695">
                  <c:v>108</c:v>
                </c:pt>
                <c:pt idx="696">
                  <c:v>108</c:v>
                </c:pt>
                <c:pt idx="697">
                  <c:v>108</c:v>
                </c:pt>
                <c:pt idx="698">
                  <c:v>108</c:v>
                </c:pt>
                <c:pt idx="699">
                  <c:v>108</c:v>
                </c:pt>
                <c:pt idx="700">
                  <c:v>109</c:v>
                </c:pt>
                <c:pt idx="701">
                  <c:v>109</c:v>
                </c:pt>
                <c:pt idx="702">
                  <c:v>109</c:v>
                </c:pt>
                <c:pt idx="703">
                  <c:v>110</c:v>
                </c:pt>
                <c:pt idx="704">
                  <c:v>110</c:v>
                </c:pt>
                <c:pt idx="705">
                  <c:v>110</c:v>
                </c:pt>
                <c:pt idx="706">
                  <c:v>110</c:v>
                </c:pt>
                <c:pt idx="707">
                  <c:v>110</c:v>
                </c:pt>
                <c:pt idx="708">
                  <c:v>110</c:v>
                </c:pt>
                <c:pt idx="709">
                  <c:v>110</c:v>
                </c:pt>
                <c:pt idx="710">
                  <c:v>110</c:v>
                </c:pt>
                <c:pt idx="711">
                  <c:v>110</c:v>
                </c:pt>
                <c:pt idx="712">
                  <c:v>110</c:v>
                </c:pt>
                <c:pt idx="713">
                  <c:v>110</c:v>
                </c:pt>
                <c:pt idx="714">
                  <c:v>110</c:v>
                </c:pt>
                <c:pt idx="715">
                  <c:v>110</c:v>
                </c:pt>
                <c:pt idx="716">
                  <c:v>110</c:v>
                </c:pt>
                <c:pt idx="717">
                  <c:v>110</c:v>
                </c:pt>
                <c:pt idx="718">
                  <c:v>110</c:v>
                </c:pt>
                <c:pt idx="719">
                  <c:v>110</c:v>
                </c:pt>
                <c:pt idx="720">
                  <c:v>110</c:v>
                </c:pt>
                <c:pt idx="721">
                  <c:v>110</c:v>
                </c:pt>
                <c:pt idx="722">
                  <c:v>110</c:v>
                </c:pt>
                <c:pt idx="723">
                  <c:v>111</c:v>
                </c:pt>
                <c:pt idx="724">
                  <c:v>111</c:v>
                </c:pt>
                <c:pt idx="725">
                  <c:v>112</c:v>
                </c:pt>
                <c:pt idx="726">
                  <c:v>112</c:v>
                </c:pt>
                <c:pt idx="727">
                  <c:v>112</c:v>
                </c:pt>
                <c:pt idx="728">
                  <c:v>112</c:v>
                </c:pt>
                <c:pt idx="729">
                  <c:v>112</c:v>
                </c:pt>
                <c:pt idx="730">
                  <c:v>112</c:v>
                </c:pt>
                <c:pt idx="731">
                  <c:v>113</c:v>
                </c:pt>
                <c:pt idx="732">
                  <c:v>113</c:v>
                </c:pt>
                <c:pt idx="733">
                  <c:v>113</c:v>
                </c:pt>
                <c:pt idx="734">
                  <c:v>113</c:v>
                </c:pt>
                <c:pt idx="735">
                  <c:v>113</c:v>
                </c:pt>
                <c:pt idx="736">
                  <c:v>114</c:v>
                </c:pt>
                <c:pt idx="737">
                  <c:v>114</c:v>
                </c:pt>
                <c:pt idx="738">
                  <c:v>115</c:v>
                </c:pt>
                <c:pt idx="739">
                  <c:v>115</c:v>
                </c:pt>
                <c:pt idx="740">
                  <c:v>115</c:v>
                </c:pt>
                <c:pt idx="741">
                  <c:v>115</c:v>
                </c:pt>
                <c:pt idx="742">
                  <c:v>115</c:v>
                </c:pt>
                <c:pt idx="743">
                  <c:v>115</c:v>
                </c:pt>
                <c:pt idx="744">
                  <c:v>115</c:v>
                </c:pt>
                <c:pt idx="745">
                  <c:v>115</c:v>
                </c:pt>
                <c:pt idx="746">
                  <c:v>115</c:v>
                </c:pt>
                <c:pt idx="747">
                  <c:v>115</c:v>
                </c:pt>
                <c:pt idx="748">
                  <c:v>115</c:v>
                </c:pt>
                <c:pt idx="749">
                  <c:v>115</c:v>
                </c:pt>
                <c:pt idx="750">
                  <c:v>115</c:v>
                </c:pt>
                <c:pt idx="751">
                  <c:v>115</c:v>
                </c:pt>
                <c:pt idx="752">
                  <c:v>115</c:v>
                </c:pt>
                <c:pt idx="753">
                  <c:v>115</c:v>
                </c:pt>
                <c:pt idx="754">
                  <c:v>115</c:v>
                </c:pt>
                <c:pt idx="755">
                  <c:v>115</c:v>
                </c:pt>
                <c:pt idx="756">
                  <c:v>115</c:v>
                </c:pt>
                <c:pt idx="757">
                  <c:v>115</c:v>
                </c:pt>
                <c:pt idx="758">
                  <c:v>115</c:v>
                </c:pt>
                <c:pt idx="759">
                  <c:v>115</c:v>
                </c:pt>
                <c:pt idx="760">
                  <c:v>115</c:v>
                </c:pt>
                <c:pt idx="761">
                  <c:v>115</c:v>
                </c:pt>
                <c:pt idx="762">
                  <c:v>115</c:v>
                </c:pt>
                <c:pt idx="763">
                  <c:v>115</c:v>
                </c:pt>
                <c:pt idx="764">
                  <c:v>116</c:v>
                </c:pt>
                <c:pt idx="765">
                  <c:v>116</c:v>
                </c:pt>
                <c:pt idx="766">
                  <c:v>116</c:v>
                </c:pt>
                <c:pt idx="767">
                  <c:v>116</c:v>
                </c:pt>
                <c:pt idx="768">
                  <c:v>116</c:v>
                </c:pt>
                <c:pt idx="769">
                  <c:v>116</c:v>
                </c:pt>
                <c:pt idx="770">
                  <c:v>116</c:v>
                </c:pt>
                <c:pt idx="771">
                  <c:v>116</c:v>
                </c:pt>
                <c:pt idx="772">
                  <c:v>116</c:v>
                </c:pt>
                <c:pt idx="773">
                  <c:v>116</c:v>
                </c:pt>
                <c:pt idx="774">
                  <c:v>116</c:v>
                </c:pt>
                <c:pt idx="775">
                  <c:v>116</c:v>
                </c:pt>
                <c:pt idx="776">
                  <c:v>116</c:v>
                </c:pt>
                <c:pt idx="777">
                  <c:v>116</c:v>
                </c:pt>
                <c:pt idx="778">
                  <c:v>116</c:v>
                </c:pt>
                <c:pt idx="779">
                  <c:v>116</c:v>
                </c:pt>
                <c:pt idx="780">
                  <c:v>116</c:v>
                </c:pt>
                <c:pt idx="781">
                  <c:v>116</c:v>
                </c:pt>
                <c:pt idx="782">
                  <c:v>116</c:v>
                </c:pt>
                <c:pt idx="783">
                  <c:v>116</c:v>
                </c:pt>
                <c:pt idx="784">
                  <c:v>116</c:v>
                </c:pt>
                <c:pt idx="785">
                  <c:v>116</c:v>
                </c:pt>
                <c:pt idx="786">
                  <c:v>116</c:v>
                </c:pt>
                <c:pt idx="787">
                  <c:v>116</c:v>
                </c:pt>
                <c:pt idx="788">
                  <c:v>116</c:v>
                </c:pt>
                <c:pt idx="789">
                  <c:v>116</c:v>
                </c:pt>
                <c:pt idx="790">
                  <c:v>116</c:v>
                </c:pt>
                <c:pt idx="791">
                  <c:v>116</c:v>
                </c:pt>
                <c:pt idx="792">
                  <c:v>116</c:v>
                </c:pt>
                <c:pt idx="793">
                  <c:v>116</c:v>
                </c:pt>
                <c:pt idx="794">
                  <c:v>116</c:v>
                </c:pt>
                <c:pt idx="795">
                  <c:v>116</c:v>
                </c:pt>
                <c:pt idx="796">
                  <c:v>116</c:v>
                </c:pt>
                <c:pt idx="797">
                  <c:v>116</c:v>
                </c:pt>
                <c:pt idx="798">
                  <c:v>116</c:v>
                </c:pt>
                <c:pt idx="799">
                  <c:v>116</c:v>
                </c:pt>
                <c:pt idx="800">
                  <c:v>116</c:v>
                </c:pt>
                <c:pt idx="801">
                  <c:v>116</c:v>
                </c:pt>
                <c:pt idx="802">
                  <c:v>116</c:v>
                </c:pt>
                <c:pt idx="803">
                  <c:v>116</c:v>
                </c:pt>
                <c:pt idx="804">
                  <c:v>116</c:v>
                </c:pt>
                <c:pt idx="805">
                  <c:v>116</c:v>
                </c:pt>
                <c:pt idx="806">
                  <c:v>117</c:v>
                </c:pt>
                <c:pt idx="807">
                  <c:v>118</c:v>
                </c:pt>
                <c:pt idx="808">
                  <c:v>119</c:v>
                </c:pt>
                <c:pt idx="809">
                  <c:v>119</c:v>
                </c:pt>
                <c:pt idx="810">
                  <c:v>119</c:v>
                </c:pt>
                <c:pt idx="811">
                  <c:v>120</c:v>
                </c:pt>
                <c:pt idx="812">
                  <c:v>121</c:v>
                </c:pt>
                <c:pt idx="813">
                  <c:v>122</c:v>
                </c:pt>
                <c:pt idx="814">
                  <c:v>123</c:v>
                </c:pt>
                <c:pt idx="815">
                  <c:v>123</c:v>
                </c:pt>
                <c:pt idx="816">
                  <c:v>123</c:v>
                </c:pt>
                <c:pt idx="817">
                  <c:v>123</c:v>
                </c:pt>
                <c:pt idx="818">
                  <c:v>123</c:v>
                </c:pt>
                <c:pt idx="819">
                  <c:v>123</c:v>
                </c:pt>
                <c:pt idx="820">
                  <c:v>124</c:v>
                </c:pt>
                <c:pt idx="821">
                  <c:v>124</c:v>
                </c:pt>
                <c:pt idx="822">
                  <c:v>125</c:v>
                </c:pt>
                <c:pt idx="823">
                  <c:v>126</c:v>
                </c:pt>
                <c:pt idx="824">
                  <c:v>127</c:v>
                </c:pt>
                <c:pt idx="825">
                  <c:v>128</c:v>
                </c:pt>
                <c:pt idx="826">
                  <c:v>129</c:v>
                </c:pt>
                <c:pt idx="827">
                  <c:v>129</c:v>
                </c:pt>
                <c:pt idx="828">
                  <c:v>130</c:v>
                </c:pt>
                <c:pt idx="829">
                  <c:v>131</c:v>
                </c:pt>
                <c:pt idx="830">
                  <c:v>132</c:v>
                </c:pt>
                <c:pt idx="831">
                  <c:v>133</c:v>
                </c:pt>
                <c:pt idx="832">
                  <c:v>134</c:v>
                </c:pt>
                <c:pt idx="833">
                  <c:v>135</c:v>
                </c:pt>
                <c:pt idx="834">
                  <c:v>136</c:v>
                </c:pt>
                <c:pt idx="835">
                  <c:v>137</c:v>
                </c:pt>
                <c:pt idx="836">
                  <c:v>137</c:v>
                </c:pt>
                <c:pt idx="837">
                  <c:v>137</c:v>
                </c:pt>
                <c:pt idx="838">
                  <c:v>137</c:v>
                </c:pt>
                <c:pt idx="839">
                  <c:v>137</c:v>
                </c:pt>
                <c:pt idx="840">
                  <c:v>137</c:v>
                </c:pt>
                <c:pt idx="841">
                  <c:v>137</c:v>
                </c:pt>
                <c:pt idx="842">
                  <c:v>138</c:v>
                </c:pt>
                <c:pt idx="843">
                  <c:v>139</c:v>
                </c:pt>
                <c:pt idx="844">
                  <c:v>140</c:v>
                </c:pt>
                <c:pt idx="845">
                  <c:v>140</c:v>
                </c:pt>
                <c:pt idx="846">
                  <c:v>141</c:v>
                </c:pt>
                <c:pt idx="847">
                  <c:v>141</c:v>
                </c:pt>
                <c:pt idx="848">
                  <c:v>141</c:v>
                </c:pt>
                <c:pt idx="849">
                  <c:v>141</c:v>
                </c:pt>
                <c:pt idx="850">
                  <c:v>141</c:v>
                </c:pt>
                <c:pt idx="851">
                  <c:v>141</c:v>
                </c:pt>
                <c:pt idx="852">
                  <c:v>141</c:v>
                </c:pt>
                <c:pt idx="853">
                  <c:v>142</c:v>
                </c:pt>
                <c:pt idx="854">
                  <c:v>142</c:v>
                </c:pt>
                <c:pt idx="855">
                  <c:v>142</c:v>
                </c:pt>
                <c:pt idx="856">
                  <c:v>142</c:v>
                </c:pt>
                <c:pt idx="857">
                  <c:v>142</c:v>
                </c:pt>
                <c:pt idx="858">
                  <c:v>142</c:v>
                </c:pt>
                <c:pt idx="859">
                  <c:v>142</c:v>
                </c:pt>
                <c:pt idx="860">
                  <c:v>142</c:v>
                </c:pt>
                <c:pt idx="861">
                  <c:v>142</c:v>
                </c:pt>
                <c:pt idx="862">
                  <c:v>143</c:v>
                </c:pt>
                <c:pt idx="863">
                  <c:v>143</c:v>
                </c:pt>
                <c:pt idx="864">
                  <c:v>144</c:v>
                </c:pt>
                <c:pt idx="865">
                  <c:v>145</c:v>
                </c:pt>
                <c:pt idx="866">
                  <c:v>146</c:v>
                </c:pt>
                <c:pt idx="867">
                  <c:v>146</c:v>
                </c:pt>
                <c:pt idx="868">
                  <c:v>146</c:v>
                </c:pt>
                <c:pt idx="869">
                  <c:v>146</c:v>
                </c:pt>
                <c:pt idx="870">
                  <c:v>147</c:v>
                </c:pt>
                <c:pt idx="871">
                  <c:v>147</c:v>
                </c:pt>
                <c:pt idx="872">
                  <c:v>147</c:v>
                </c:pt>
                <c:pt idx="873">
                  <c:v>147</c:v>
                </c:pt>
                <c:pt idx="874">
                  <c:v>147</c:v>
                </c:pt>
                <c:pt idx="875">
                  <c:v>147</c:v>
                </c:pt>
                <c:pt idx="876">
                  <c:v>147</c:v>
                </c:pt>
                <c:pt idx="877">
                  <c:v>147</c:v>
                </c:pt>
                <c:pt idx="878">
                  <c:v>147</c:v>
                </c:pt>
                <c:pt idx="879">
                  <c:v>147</c:v>
                </c:pt>
                <c:pt idx="880">
                  <c:v>147</c:v>
                </c:pt>
                <c:pt idx="881">
                  <c:v>147</c:v>
                </c:pt>
                <c:pt idx="882">
                  <c:v>147</c:v>
                </c:pt>
                <c:pt idx="883">
                  <c:v>147</c:v>
                </c:pt>
                <c:pt idx="884">
                  <c:v>147</c:v>
                </c:pt>
                <c:pt idx="885">
                  <c:v>147</c:v>
                </c:pt>
                <c:pt idx="886">
                  <c:v>148</c:v>
                </c:pt>
                <c:pt idx="887">
                  <c:v>148</c:v>
                </c:pt>
                <c:pt idx="888">
                  <c:v>148</c:v>
                </c:pt>
                <c:pt idx="889">
                  <c:v>148</c:v>
                </c:pt>
                <c:pt idx="890">
                  <c:v>148</c:v>
                </c:pt>
                <c:pt idx="891">
                  <c:v>148</c:v>
                </c:pt>
                <c:pt idx="892">
                  <c:v>148</c:v>
                </c:pt>
                <c:pt idx="893">
                  <c:v>148</c:v>
                </c:pt>
                <c:pt idx="894">
                  <c:v>149</c:v>
                </c:pt>
                <c:pt idx="895">
                  <c:v>149</c:v>
                </c:pt>
                <c:pt idx="896">
                  <c:v>149</c:v>
                </c:pt>
                <c:pt idx="897">
                  <c:v>150</c:v>
                </c:pt>
                <c:pt idx="898">
                  <c:v>150</c:v>
                </c:pt>
                <c:pt idx="899">
                  <c:v>150</c:v>
                </c:pt>
                <c:pt idx="900">
                  <c:v>150</c:v>
                </c:pt>
                <c:pt idx="901">
                  <c:v>150</c:v>
                </c:pt>
                <c:pt idx="902">
                  <c:v>150</c:v>
                </c:pt>
                <c:pt idx="903">
                  <c:v>151</c:v>
                </c:pt>
                <c:pt idx="904">
                  <c:v>151</c:v>
                </c:pt>
                <c:pt idx="905">
                  <c:v>151</c:v>
                </c:pt>
                <c:pt idx="906">
                  <c:v>151</c:v>
                </c:pt>
                <c:pt idx="907">
                  <c:v>151</c:v>
                </c:pt>
                <c:pt idx="908">
                  <c:v>151</c:v>
                </c:pt>
                <c:pt idx="909">
                  <c:v>151</c:v>
                </c:pt>
                <c:pt idx="910">
                  <c:v>152</c:v>
                </c:pt>
                <c:pt idx="911">
                  <c:v>152</c:v>
                </c:pt>
                <c:pt idx="912">
                  <c:v>152</c:v>
                </c:pt>
                <c:pt idx="913">
                  <c:v>153</c:v>
                </c:pt>
                <c:pt idx="914">
                  <c:v>154</c:v>
                </c:pt>
                <c:pt idx="915">
                  <c:v>155</c:v>
                </c:pt>
                <c:pt idx="916">
                  <c:v>155</c:v>
                </c:pt>
                <c:pt idx="917">
                  <c:v>155</c:v>
                </c:pt>
                <c:pt idx="918">
                  <c:v>155</c:v>
                </c:pt>
                <c:pt idx="919">
                  <c:v>155</c:v>
                </c:pt>
                <c:pt idx="920">
                  <c:v>155</c:v>
                </c:pt>
                <c:pt idx="921">
                  <c:v>155</c:v>
                </c:pt>
                <c:pt idx="922">
                  <c:v>155</c:v>
                </c:pt>
                <c:pt idx="923">
                  <c:v>155</c:v>
                </c:pt>
                <c:pt idx="924">
                  <c:v>155</c:v>
                </c:pt>
                <c:pt idx="925">
                  <c:v>155</c:v>
                </c:pt>
                <c:pt idx="926">
                  <c:v>155</c:v>
                </c:pt>
                <c:pt idx="927">
                  <c:v>155</c:v>
                </c:pt>
                <c:pt idx="928">
                  <c:v>155</c:v>
                </c:pt>
                <c:pt idx="929">
                  <c:v>155</c:v>
                </c:pt>
                <c:pt idx="930">
                  <c:v>155</c:v>
                </c:pt>
                <c:pt idx="931">
                  <c:v>155</c:v>
                </c:pt>
                <c:pt idx="932">
                  <c:v>155</c:v>
                </c:pt>
                <c:pt idx="933">
                  <c:v>155</c:v>
                </c:pt>
                <c:pt idx="934">
                  <c:v>155</c:v>
                </c:pt>
                <c:pt idx="935">
                  <c:v>155</c:v>
                </c:pt>
                <c:pt idx="936">
                  <c:v>155</c:v>
                </c:pt>
                <c:pt idx="937">
                  <c:v>155</c:v>
                </c:pt>
                <c:pt idx="938">
                  <c:v>155</c:v>
                </c:pt>
                <c:pt idx="939">
                  <c:v>155</c:v>
                </c:pt>
                <c:pt idx="940">
                  <c:v>155</c:v>
                </c:pt>
                <c:pt idx="941">
                  <c:v>155</c:v>
                </c:pt>
                <c:pt idx="942">
                  <c:v>155</c:v>
                </c:pt>
                <c:pt idx="943">
                  <c:v>155</c:v>
                </c:pt>
                <c:pt idx="944">
                  <c:v>155</c:v>
                </c:pt>
                <c:pt idx="945">
                  <c:v>156</c:v>
                </c:pt>
                <c:pt idx="946">
                  <c:v>156</c:v>
                </c:pt>
                <c:pt idx="947">
                  <c:v>157</c:v>
                </c:pt>
                <c:pt idx="948">
                  <c:v>157</c:v>
                </c:pt>
                <c:pt idx="949">
                  <c:v>157</c:v>
                </c:pt>
                <c:pt idx="950">
                  <c:v>157</c:v>
                </c:pt>
                <c:pt idx="951">
                  <c:v>157</c:v>
                </c:pt>
                <c:pt idx="952">
                  <c:v>157</c:v>
                </c:pt>
                <c:pt idx="953">
                  <c:v>157</c:v>
                </c:pt>
                <c:pt idx="954">
                  <c:v>157</c:v>
                </c:pt>
                <c:pt idx="955">
                  <c:v>157</c:v>
                </c:pt>
                <c:pt idx="956">
                  <c:v>157</c:v>
                </c:pt>
                <c:pt idx="957">
                  <c:v>157</c:v>
                </c:pt>
                <c:pt idx="958">
                  <c:v>157</c:v>
                </c:pt>
                <c:pt idx="959">
                  <c:v>157</c:v>
                </c:pt>
                <c:pt idx="960">
                  <c:v>157</c:v>
                </c:pt>
                <c:pt idx="961">
                  <c:v>157</c:v>
                </c:pt>
                <c:pt idx="962">
                  <c:v>157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A5D1-EF45-8F47-784D10E054B2}"/>
            </c:ext>
          </c:extLst>
        </c:ser>
        <c:ser>
          <c:idx val="7"/>
          <c:order val="7"/>
          <c:tx>
            <c:strRef>
              <c:f>Temp!$I$1</c:f>
              <c:strCache>
                <c:ptCount val="1"/>
                <c:pt idx="0">
                  <c:v>CH</c:v>
                </c:pt>
              </c:strCache>
            </c:strRef>
          </c:tx>
          <c:spPr>
            <a:ln w="28575" cap="rnd">
              <a:solidFill>
                <a:srgbClr val="00FDFF"/>
              </a:solidFill>
              <a:round/>
            </a:ln>
            <a:effectLst/>
          </c:spPr>
          <c:marker>
            <c:symbol val="none"/>
          </c:marker>
          <c:cat>
            <c:numRef>
              <c:f>Temp!$A$2:$A$964</c:f>
              <c:numCache>
                <c:formatCode>General</c:formatCode>
                <c:ptCount val="96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</c:numCache>
            </c:numRef>
          </c:cat>
          <c:val>
            <c:numRef>
              <c:f>Temp!$I$2:$I$964</c:f>
              <c:numCache>
                <c:formatCode>General</c:formatCode>
                <c:ptCount val="96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2</c:v>
                </c:pt>
                <c:pt idx="17">
                  <c:v>3</c:v>
                </c:pt>
                <c:pt idx="18">
                  <c:v>4</c:v>
                </c:pt>
                <c:pt idx="19">
                  <c:v>4</c:v>
                </c:pt>
                <c:pt idx="20">
                  <c:v>4</c:v>
                </c:pt>
                <c:pt idx="21">
                  <c:v>4</c:v>
                </c:pt>
                <c:pt idx="22">
                  <c:v>4</c:v>
                </c:pt>
                <c:pt idx="23">
                  <c:v>4</c:v>
                </c:pt>
                <c:pt idx="24">
                  <c:v>4</c:v>
                </c:pt>
                <c:pt idx="25">
                  <c:v>4</c:v>
                </c:pt>
                <c:pt idx="26">
                  <c:v>4</c:v>
                </c:pt>
                <c:pt idx="27">
                  <c:v>4</c:v>
                </c:pt>
                <c:pt idx="28">
                  <c:v>4</c:v>
                </c:pt>
                <c:pt idx="29">
                  <c:v>4</c:v>
                </c:pt>
                <c:pt idx="30">
                  <c:v>4</c:v>
                </c:pt>
                <c:pt idx="31">
                  <c:v>4</c:v>
                </c:pt>
                <c:pt idx="32">
                  <c:v>4</c:v>
                </c:pt>
                <c:pt idx="33">
                  <c:v>4</c:v>
                </c:pt>
                <c:pt idx="34">
                  <c:v>4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4</c:v>
                </c:pt>
                <c:pt idx="39">
                  <c:v>4</c:v>
                </c:pt>
                <c:pt idx="40">
                  <c:v>4</c:v>
                </c:pt>
                <c:pt idx="41">
                  <c:v>4</c:v>
                </c:pt>
                <c:pt idx="42">
                  <c:v>4</c:v>
                </c:pt>
                <c:pt idx="43">
                  <c:v>5</c:v>
                </c:pt>
                <c:pt idx="44">
                  <c:v>6</c:v>
                </c:pt>
                <c:pt idx="45">
                  <c:v>7</c:v>
                </c:pt>
                <c:pt idx="46">
                  <c:v>7</c:v>
                </c:pt>
                <c:pt idx="47">
                  <c:v>7</c:v>
                </c:pt>
                <c:pt idx="48">
                  <c:v>7</c:v>
                </c:pt>
                <c:pt idx="49">
                  <c:v>7</c:v>
                </c:pt>
                <c:pt idx="50">
                  <c:v>7</c:v>
                </c:pt>
                <c:pt idx="51">
                  <c:v>7</c:v>
                </c:pt>
                <c:pt idx="52">
                  <c:v>8</c:v>
                </c:pt>
                <c:pt idx="53">
                  <c:v>8</c:v>
                </c:pt>
                <c:pt idx="54">
                  <c:v>8</c:v>
                </c:pt>
                <c:pt idx="55">
                  <c:v>8</c:v>
                </c:pt>
                <c:pt idx="56">
                  <c:v>8</c:v>
                </c:pt>
                <c:pt idx="57">
                  <c:v>8</c:v>
                </c:pt>
                <c:pt idx="58">
                  <c:v>9</c:v>
                </c:pt>
                <c:pt idx="59">
                  <c:v>9</c:v>
                </c:pt>
                <c:pt idx="60">
                  <c:v>9</c:v>
                </c:pt>
                <c:pt idx="61">
                  <c:v>9</c:v>
                </c:pt>
                <c:pt idx="62">
                  <c:v>10</c:v>
                </c:pt>
                <c:pt idx="63">
                  <c:v>10</c:v>
                </c:pt>
                <c:pt idx="64">
                  <c:v>10</c:v>
                </c:pt>
                <c:pt idx="65">
                  <c:v>10</c:v>
                </c:pt>
                <c:pt idx="66">
                  <c:v>10</c:v>
                </c:pt>
                <c:pt idx="67">
                  <c:v>10</c:v>
                </c:pt>
                <c:pt idx="68">
                  <c:v>10</c:v>
                </c:pt>
                <c:pt idx="69">
                  <c:v>10</c:v>
                </c:pt>
                <c:pt idx="70">
                  <c:v>10</c:v>
                </c:pt>
                <c:pt idx="71">
                  <c:v>11</c:v>
                </c:pt>
                <c:pt idx="72">
                  <c:v>11</c:v>
                </c:pt>
                <c:pt idx="73">
                  <c:v>11</c:v>
                </c:pt>
                <c:pt idx="74">
                  <c:v>11</c:v>
                </c:pt>
                <c:pt idx="75">
                  <c:v>11</c:v>
                </c:pt>
                <c:pt idx="76">
                  <c:v>11</c:v>
                </c:pt>
                <c:pt idx="77">
                  <c:v>12</c:v>
                </c:pt>
                <c:pt idx="78">
                  <c:v>13</c:v>
                </c:pt>
                <c:pt idx="79">
                  <c:v>14</c:v>
                </c:pt>
                <c:pt idx="80">
                  <c:v>14</c:v>
                </c:pt>
                <c:pt idx="81">
                  <c:v>14</c:v>
                </c:pt>
                <c:pt idx="82">
                  <c:v>14</c:v>
                </c:pt>
                <c:pt idx="83">
                  <c:v>14</c:v>
                </c:pt>
                <c:pt idx="84">
                  <c:v>14</c:v>
                </c:pt>
                <c:pt idx="85">
                  <c:v>14</c:v>
                </c:pt>
                <c:pt idx="86">
                  <c:v>14</c:v>
                </c:pt>
                <c:pt idx="87">
                  <c:v>14</c:v>
                </c:pt>
                <c:pt idx="88">
                  <c:v>14</c:v>
                </c:pt>
                <c:pt idx="89">
                  <c:v>14</c:v>
                </c:pt>
                <c:pt idx="90">
                  <c:v>14</c:v>
                </c:pt>
                <c:pt idx="91">
                  <c:v>14</c:v>
                </c:pt>
                <c:pt idx="92">
                  <c:v>14</c:v>
                </c:pt>
                <c:pt idx="93">
                  <c:v>14</c:v>
                </c:pt>
                <c:pt idx="94">
                  <c:v>14</c:v>
                </c:pt>
                <c:pt idx="95">
                  <c:v>14</c:v>
                </c:pt>
                <c:pt idx="96">
                  <c:v>14</c:v>
                </c:pt>
                <c:pt idx="97">
                  <c:v>14</c:v>
                </c:pt>
                <c:pt idx="98">
                  <c:v>14</c:v>
                </c:pt>
                <c:pt idx="99">
                  <c:v>14</c:v>
                </c:pt>
                <c:pt idx="100">
                  <c:v>14</c:v>
                </c:pt>
                <c:pt idx="101">
                  <c:v>14</c:v>
                </c:pt>
                <c:pt idx="102">
                  <c:v>14</c:v>
                </c:pt>
                <c:pt idx="103">
                  <c:v>14</c:v>
                </c:pt>
                <c:pt idx="104">
                  <c:v>14</c:v>
                </c:pt>
                <c:pt idx="105">
                  <c:v>14</c:v>
                </c:pt>
                <c:pt idx="106">
                  <c:v>14</c:v>
                </c:pt>
                <c:pt idx="107">
                  <c:v>14</c:v>
                </c:pt>
                <c:pt idx="108">
                  <c:v>14</c:v>
                </c:pt>
                <c:pt idx="109">
                  <c:v>14</c:v>
                </c:pt>
                <c:pt idx="110">
                  <c:v>14</c:v>
                </c:pt>
                <c:pt idx="111">
                  <c:v>14</c:v>
                </c:pt>
                <c:pt idx="112">
                  <c:v>14</c:v>
                </c:pt>
                <c:pt idx="113">
                  <c:v>14</c:v>
                </c:pt>
                <c:pt idx="114">
                  <c:v>14</c:v>
                </c:pt>
                <c:pt idx="115">
                  <c:v>14</c:v>
                </c:pt>
                <c:pt idx="116">
                  <c:v>14</c:v>
                </c:pt>
                <c:pt idx="117">
                  <c:v>14</c:v>
                </c:pt>
                <c:pt idx="118">
                  <c:v>14</c:v>
                </c:pt>
                <c:pt idx="119">
                  <c:v>14</c:v>
                </c:pt>
                <c:pt idx="120">
                  <c:v>14</c:v>
                </c:pt>
                <c:pt idx="121">
                  <c:v>14</c:v>
                </c:pt>
                <c:pt idx="122">
                  <c:v>14</c:v>
                </c:pt>
                <c:pt idx="123">
                  <c:v>14</c:v>
                </c:pt>
                <c:pt idx="124">
                  <c:v>14</c:v>
                </c:pt>
                <c:pt idx="125">
                  <c:v>14</c:v>
                </c:pt>
                <c:pt idx="126">
                  <c:v>14</c:v>
                </c:pt>
                <c:pt idx="127">
                  <c:v>14</c:v>
                </c:pt>
                <c:pt idx="128">
                  <c:v>14</c:v>
                </c:pt>
                <c:pt idx="129">
                  <c:v>14</c:v>
                </c:pt>
                <c:pt idx="130">
                  <c:v>14</c:v>
                </c:pt>
                <c:pt idx="131">
                  <c:v>14</c:v>
                </c:pt>
                <c:pt idx="132">
                  <c:v>14</c:v>
                </c:pt>
                <c:pt idx="133">
                  <c:v>14</c:v>
                </c:pt>
                <c:pt idx="134">
                  <c:v>14</c:v>
                </c:pt>
                <c:pt idx="135">
                  <c:v>14</c:v>
                </c:pt>
                <c:pt idx="136">
                  <c:v>14</c:v>
                </c:pt>
                <c:pt idx="137">
                  <c:v>14</c:v>
                </c:pt>
                <c:pt idx="138">
                  <c:v>14</c:v>
                </c:pt>
                <c:pt idx="139">
                  <c:v>14</c:v>
                </c:pt>
                <c:pt idx="140">
                  <c:v>14</c:v>
                </c:pt>
                <c:pt idx="141">
                  <c:v>15</c:v>
                </c:pt>
                <c:pt idx="142">
                  <c:v>15</c:v>
                </c:pt>
                <c:pt idx="143">
                  <c:v>15</c:v>
                </c:pt>
                <c:pt idx="144">
                  <c:v>15</c:v>
                </c:pt>
                <c:pt idx="145">
                  <c:v>15</c:v>
                </c:pt>
                <c:pt idx="146">
                  <c:v>15</c:v>
                </c:pt>
                <c:pt idx="147">
                  <c:v>15</c:v>
                </c:pt>
                <c:pt idx="148">
                  <c:v>15</c:v>
                </c:pt>
                <c:pt idx="149">
                  <c:v>16</c:v>
                </c:pt>
                <c:pt idx="150">
                  <c:v>17</c:v>
                </c:pt>
                <c:pt idx="151">
                  <c:v>17</c:v>
                </c:pt>
                <c:pt idx="152">
                  <c:v>17</c:v>
                </c:pt>
                <c:pt idx="153">
                  <c:v>17</c:v>
                </c:pt>
                <c:pt idx="154">
                  <c:v>17</c:v>
                </c:pt>
                <c:pt idx="155">
                  <c:v>17</c:v>
                </c:pt>
                <c:pt idx="156">
                  <c:v>17</c:v>
                </c:pt>
                <c:pt idx="157">
                  <c:v>17</c:v>
                </c:pt>
                <c:pt idx="158">
                  <c:v>17</c:v>
                </c:pt>
                <c:pt idx="159">
                  <c:v>17</c:v>
                </c:pt>
                <c:pt idx="160">
                  <c:v>17</c:v>
                </c:pt>
                <c:pt idx="161">
                  <c:v>17</c:v>
                </c:pt>
                <c:pt idx="162">
                  <c:v>17</c:v>
                </c:pt>
                <c:pt idx="163">
                  <c:v>17</c:v>
                </c:pt>
                <c:pt idx="164">
                  <c:v>17</c:v>
                </c:pt>
                <c:pt idx="165">
                  <c:v>17</c:v>
                </c:pt>
                <c:pt idx="166">
                  <c:v>17</c:v>
                </c:pt>
                <c:pt idx="167">
                  <c:v>17</c:v>
                </c:pt>
                <c:pt idx="168">
                  <c:v>17</c:v>
                </c:pt>
                <c:pt idx="169">
                  <c:v>17</c:v>
                </c:pt>
                <c:pt idx="170">
                  <c:v>17</c:v>
                </c:pt>
                <c:pt idx="171">
                  <c:v>17</c:v>
                </c:pt>
                <c:pt idx="172">
                  <c:v>17</c:v>
                </c:pt>
                <c:pt idx="173">
                  <c:v>17</c:v>
                </c:pt>
                <c:pt idx="174">
                  <c:v>17</c:v>
                </c:pt>
                <c:pt idx="175">
                  <c:v>17</c:v>
                </c:pt>
                <c:pt idx="176">
                  <c:v>17</c:v>
                </c:pt>
                <c:pt idx="177">
                  <c:v>17</c:v>
                </c:pt>
                <c:pt idx="178">
                  <c:v>17</c:v>
                </c:pt>
                <c:pt idx="179">
                  <c:v>17</c:v>
                </c:pt>
                <c:pt idx="180">
                  <c:v>17</c:v>
                </c:pt>
                <c:pt idx="181">
                  <c:v>17</c:v>
                </c:pt>
                <c:pt idx="182">
                  <c:v>17</c:v>
                </c:pt>
                <c:pt idx="183">
                  <c:v>17</c:v>
                </c:pt>
                <c:pt idx="184">
                  <c:v>17</c:v>
                </c:pt>
                <c:pt idx="185">
                  <c:v>17</c:v>
                </c:pt>
                <c:pt idx="186">
                  <c:v>18</c:v>
                </c:pt>
                <c:pt idx="187">
                  <c:v>18</c:v>
                </c:pt>
                <c:pt idx="188">
                  <c:v>18</c:v>
                </c:pt>
                <c:pt idx="189">
                  <c:v>19</c:v>
                </c:pt>
                <c:pt idx="190">
                  <c:v>19</c:v>
                </c:pt>
                <c:pt idx="191">
                  <c:v>19</c:v>
                </c:pt>
                <c:pt idx="192">
                  <c:v>19</c:v>
                </c:pt>
                <c:pt idx="193">
                  <c:v>19</c:v>
                </c:pt>
                <c:pt idx="194">
                  <c:v>19</c:v>
                </c:pt>
                <c:pt idx="195">
                  <c:v>19</c:v>
                </c:pt>
                <c:pt idx="196">
                  <c:v>19</c:v>
                </c:pt>
                <c:pt idx="197">
                  <c:v>19</c:v>
                </c:pt>
                <c:pt idx="198">
                  <c:v>19</c:v>
                </c:pt>
                <c:pt idx="199">
                  <c:v>19</c:v>
                </c:pt>
                <c:pt idx="200">
                  <c:v>19</c:v>
                </c:pt>
                <c:pt idx="201">
                  <c:v>19</c:v>
                </c:pt>
                <c:pt idx="202">
                  <c:v>19</c:v>
                </c:pt>
                <c:pt idx="203">
                  <c:v>19</c:v>
                </c:pt>
                <c:pt idx="204">
                  <c:v>19</c:v>
                </c:pt>
                <c:pt idx="205">
                  <c:v>19</c:v>
                </c:pt>
                <c:pt idx="206">
                  <c:v>19</c:v>
                </c:pt>
                <c:pt idx="207">
                  <c:v>19</c:v>
                </c:pt>
                <c:pt idx="208">
                  <c:v>20</c:v>
                </c:pt>
                <c:pt idx="209">
                  <c:v>20</c:v>
                </c:pt>
                <c:pt idx="210">
                  <c:v>20</c:v>
                </c:pt>
                <c:pt idx="211">
                  <c:v>21</c:v>
                </c:pt>
                <c:pt idx="212">
                  <c:v>22</c:v>
                </c:pt>
                <c:pt idx="213">
                  <c:v>23</c:v>
                </c:pt>
                <c:pt idx="214">
                  <c:v>24</c:v>
                </c:pt>
                <c:pt idx="215">
                  <c:v>25</c:v>
                </c:pt>
                <c:pt idx="216">
                  <c:v>26</c:v>
                </c:pt>
                <c:pt idx="217">
                  <c:v>26</c:v>
                </c:pt>
                <c:pt idx="218">
                  <c:v>26</c:v>
                </c:pt>
                <c:pt idx="219">
                  <c:v>26</c:v>
                </c:pt>
                <c:pt idx="220">
                  <c:v>26</c:v>
                </c:pt>
                <c:pt idx="221">
                  <c:v>27</c:v>
                </c:pt>
                <c:pt idx="222">
                  <c:v>28</c:v>
                </c:pt>
                <c:pt idx="223">
                  <c:v>29</c:v>
                </c:pt>
                <c:pt idx="224">
                  <c:v>29</c:v>
                </c:pt>
                <c:pt idx="225">
                  <c:v>29</c:v>
                </c:pt>
                <c:pt idx="226">
                  <c:v>29</c:v>
                </c:pt>
                <c:pt idx="227">
                  <c:v>29</c:v>
                </c:pt>
                <c:pt idx="228">
                  <c:v>29</c:v>
                </c:pt>
                <c:pt idx="229">
                  <c:v>29</c:v>
                </c:pt>
                <c:pt idx="230">
                  <c:v>29</c:v>
                </c:pt>
                <c:pt idx="231">
                  <c:v>29</c:v>
                </c:pt>
                <c:pt idx="232">
                  <c:v>29</c:v>
                </c:pt>
                <c:pt idx="233">
                  <c:v>29</c:v>
                </c:pt>
                <c:pt idx="234">
                  <c:v>29</c:v>
                </c:pt>
                <c:pt idx="235">
                  <c:v>29</c:v>
                </c:pt>
                <c:pt idx="236">
                  <c:v>29</c:v>
                </c:pt>
                <c:pt idx="237">
                  <c:v>29</c:v>
                </c:pt>
                <c:pt idx="238">
                  <c:v>29</c:v>
                </c:pt>
                <c:pt idx="239">
                  <c:v>29</c:v>
                </c:pt>
                <c:pt idx="240">
                  <c:v>29</c:v>
                </c:pt>
                <c:pt idx="241">
                  <c:v>30</c:v>
                </c:pt>
                <c:pt idx="242">
                  <c:v>30</c:v>
                </c:pt>
                <c:pt idx="243">
                  <c:v>30</c:v>
                </c:pt>
                <c:pt idx="244">
                  <c:v>30</c:v>
                </c:pt>
                <c:pt idx="245">
                  <c:v>30</c:v>
                </c:pt>
                <c:pt idx="246">
                  <c:v>30</c:v>
                </c:pt>
                <c:pt idx="247">
                  <c:v>30</c:v>
                </c:pt>
                <c:pt idx="248">
                  <c:v>30</c:v>
                </c:pt>
                <c:pt idx="249">
                  <c:v>30</c:v>
                </c:pt>
                <c:pt idx="250">
                  <c:v>30</c:v>
                </c:pt>
                <c:pt idx="251">
                  <c:v>30</c:v>
                </c:pt>
                <c:pt idx="252">
                  <c:v>30</c:v>
                </c:pt>
                <c:pt idx="253">
                  <c:v>30</c:v>
                </c:pt>
                <c:pt idx="254">
                  <c:v>30</c:v>
                </c:pt>
                <c:pt idx="255">
                  <c:v>30</c:v>
                </c:pt>
                <c:pt idx="256">
                  <c:v>30</c:v>
                </c:pt>
                <c:pt idx="257">
                  <c:v>30</c:v>
                </c:pt>
                <c:pt idx="258">
                  <c:v>30</c:v>
                </c:pt>
                <c:pt idx="259">
                  <c:v>30</c:v>
                </c:pt>
                <c:pt idx="260">
                  <c:v>30</c:v>
                </c:pt>
                <c:pt idx="261">
                  <c:v>30</c:v>
                </c:pt>
                <c:pt idx="262">
                  <c:v>30</c:v>
                </c:pt>
                <c:pt idx="263">
                  <c:v>30</c:v>
                </c:pt>
                <c:pt idx="264">
                  <c:v>30</c:v>
                </c:pt>
                <c:pt idx="265">
                  <c:v>30</c:v>
                </c:pt>
                <c:pt idx="266">
                  <c:v>30</c:v>
                </c:pt>
                <c:pt idx="267">
                  <c:v>30</c:v>
                </c:pt>
                <c:pt idx="268">
                  <c:v>31</c:v>
                </c:pt>
                <c:pt idx="269">
                  <c:v>31</c:v>
                </c:pt>
                <c:pt idx="270">
                  <c:v>31</c:v>
                </c:pt>
                <c:pt idx="271">
                  <c:v>31</c:v>
                </c:pt>
                <c:pt idx="272">
                  <c:v>31</c:v>
                </c:pt>
                <c:pt idx="273">
                  <c:v>31</c:v>
                </c:pt>
                <c:pt idx="274">
                  <c:v>31</c:v>
                </c:pt>
                <c:pt idx="275">
                  <c:v>31</c:v>
                </c:pt>
                <c:pt idx="276">
                  <c:v>31</c:v>
                </c:pt>
                <c:pt idx="277">
                  <c:v>31</c:v>
                </c:pt>
                <c:pt idx="278">
                  <c:v>31</c:v>
                </c:pt>
                <c:pt idx="279">
                  <c:v>31</c:v>
                </c:pt>
                <c:pt idx="280">
                  <c:v>31</c:v>
                </c:pt>
                <c:pt idx="281">
                  <c:v>31</c:v>
                </c:pt>
                <c:pt idx="282">
                  <c:v>31</c:v>
                </c:pt>
                <c:pt idx="283">
                  <c:v>31</c:v>
                </c:pt>
                <c:pt idx="284">
                  <c:v>32</c:v>
                </c:pt>
                <c:pt idx="285">
                  <c:v>32</c:v>
                </c:pt>
                <c:pt idx="286">
                  <c:v>32</c:v>
                </c:pt>
                <c:pt idx="287">
                  <c:v>32</c:v>
                </c:pt>
                <c:pt idx="288">
                  <c:v>32</c:v>
                </c:pt>
                <c:pt idx="289">
                  <c:v>32</c:v>
                </c:pt>
                <c:pt idx="290">
                  <c:v>32</c:v>
                </c:pt>
                <c:pt idx="291">
                  <c:v>32</c:v>
                </c:pt>
                <c:pt idx="292">
                  <c:v>32</c:v>
                </c:pt>
                <c:pt idx="293">
                  <c:v>32</c:v>
                </c:pt>
                <c:pt idx="294">
                  <c:v>32</c:v>
                </c:pt>
                <c:pt idx="295">
                  <c:v>32</c:v>
                </c:pt>
                <c:pt idx="296">
                  <c:v>32</c:v>
                </c:pt>
                <c:pt idx="297">
                  <c:v>32</c:v>
                </c:pt>
                <c:pt idx="298">
                  <c:v>32</c:v>
                </c:pt>
                <c:pt idx="299">
                  <c:v>32</c:v>
                </c:pt>
                <c:pt idx="300">
                  <c:v>32</c:v>
                </c:pt>
                <c:pt idx="301">
                  <c:v>32</c:v>
                </c:pt>
                <c:pt idx="302">
                  <c:v>32</c:v>
                </c:pt>
                <c:pt idx="303">
                  <c:v>32</c:v>
                </c:pt>
                <c:pt idx="304">
                  <c:v>32</c:v>
                </c:pt>
                <c:pt idx="305">
                  <c:v>32</c:v>
                </c:pt>
                <c:pt idx="306">
                  <c:v>32</c:v>
                </c:pt>
                <c:pt idx="307">
                  <c:v>32</c:v>
                </c:pt>
                <c:pt idx="308">
                  <c:v>32</c:v>
                </c:pt>
                <c:pt idx="309">
                  <c:v>32</c:v>
                </c:pt>
                <c:pt idx="310">
                  <c:v>32</c:v>
                </c:pt>
                <c:pt idx="311">
                  <c:v>32</c:v>
                </c:pt>
                <c:pt idx="312">
                  <c:v>32</c:v>
                </c:pt>
                <c:pt idx="313">
                  <c:v>32</c:v>
                </c:pt>
                <c:pt idx="314">
                  <c:v>32</c:v>
                </c:pt>
                <c:pt idx="315">
                  <c:v>32</c:v>
                </c:pt>
                <c:pt idx="316">
                  <c:v>32</c:v>
                </c:pt>
                <c:pt idx="317">
                  <c:v>32</c:v>
                </c:pt>
                <c:pt idx="318">
                  <c:v>32</c:v>
                </c:pt>
                <c:pt idx="319">
                  <c:v>32</c:v>
                </c:pt>
                <c:pt idx="320">
                  <c:v>32</c:v>
                </c:pt>
                <c:pt idx="321">
                  <c:v>32</c:v>
                </c:pt>
                <c:pt idx="322">
                  <c:v>32</c:v>
                </c:pt>
                <c:pt idx="323">
                  <c:v>32</c:v>
                </c:pt>
                <c:pt idx="324">
                  <c:v>32</c:v>
                </c:pt>
                <c:pt idx="325">
                  <c:v>32</c:v>
                </c:pt>
                <c:pt idx="326">
                  <c:v>32</c:v>
                </c:pt>
                <c:pt idx="327">
                  <c:v>32</c:v>
                </c:pt>
                <c:pt idx="328">
                  <c:v>32</c:v>
                </c:pt>
                <c:pt idx="329">
                  <c:v>32</c:v>
                </c:pt>
                <c:pt idx="330">
                  <c:v>32</c:v>
                </c:pt>
                <c:pt idx="331">
                  <c:v>32</c:v>
                </c:pt>
                <c:pt idx="332">
                  <c:v>34</c:v>
                </c:pt>
                <c:pt idx="333">
                  <c:v>34</c:v>
                </c:pt>
                <c:pt idx="334">
                  <c:v>34</c:v>
                </c:pt>
                <c:pt idx="335">
                  <c:v>34</c:v>
                </c:pt>
                <c:pt idx="336">
                  <c:v>34</c:v>
                </c:pt>
                <c:pt idx="337">
                  <c:v>34</c:v>
                </c:pt>
                <c:pt idx="338">
                  <c:v>34</c:v>
                </c:pt>
                <c:pt idx="339">
                  <c:v>34</c:v>
                </c:pt>
                <c:pt idx="340">
                  <c:v>34</c:v>
                </c:pt>
                <c:pt idx="341">
                  <c:v>34</c:v>
                </c:pt>
                <c:pt idx="342">
                  <c:v>34</c:v>
                </c:pt>
                <c:pt idx="343">
                  <c:v>34</c:v>
                </c:pt>
                <c:pt idx="344">
                  <c:v>34</c:v>
                </c:pt>
                <c:pt idx="345">
                  <c:v>34</c:v>
                </c:pt>
                <c:pt idx="346">
                  <c:v>34</c:v>
                </c:pt>
                <c:pt idx="347">
                  <c:v>34</c:v>
                </c:pt>
                <c:pt idx="348">
                  <c:v>34</c:v>
                </c:pt>
                <c:pt idx="349">
                  <c:v>34</c:v>
                </c:pt>
                <c:pt idx="350">
                  <c:v>34</c:v>
                </c:pt>
                <c:pt idx="351">
                  <c:v>34</c:v>
                </c:pt>
                <c:pt idx="352">
                  <c:v>34</c:v>
                </c:pt>
                <c:pt idx="353">
                  <c:v>34</c:v>
                </c:pt>
                <c:pt idx="354">
                  <c:v>34</c:v>
                </c:pt>
                <c:pt idx="355">
                  <c:v>34</c:v>
                </c:pt>
                <c:pt idx="356">
                  <c:v>34</c:v>
                </c:pt>
                <c:pt idx="357">
                  <c:v>34</c:v>
                </c:pt>
                <c:pt idx="358">
                  <c:v>34</c:v>
                </c:pt>
                <c:pt idx="359">
                  <c:v>34</c:v>
                </c:pt>
                <c:pt idx="360">
                  <c:v>34</c:v>
                </c:pt>
                <c:pt idx="361">
                  <c:v>34</c:v>
                </c:pt>
                <c:pt idx="362">
                  <c:v>34</c:v>
                </c:pt>
                <c:pt idx="363">
                  <c:v>34</c:v>
                </c:pt>
                <c:pt idx="364">
                  <c:v>34</c:v>
                </c:pt>
                <c:pt idx="365">
                  <c:v>34</c:v>
                </c:pt>
                <c:pt idx="366">
                  <c:v>34</c:v>
                </c:pt>
                <c:pt idx="367">
                  <c:v>34</c:v>
                </c:pt>
                <c:pt idx="368">
                  <c:v>34</c:v>
                </c:pt>
                <c:pt idx="369">
                  <c:v>34</c:v>
                </c:pt>
                <c:pt idx="370">
                  <c:v>34</c:v>
                </c:pt>
                <c:pt idx="371">
                  <c:v>34</c:v>
                </c:pt>
                <c:pt idx="372">
                  <c:v>34</c:v>
                </c:pt>
                <c:pt idx="373">
                  <c:v>34</c:v>
                </c:pt>
                <c:pt idx="374">
                  <c:v>34</c:v>
                </c:pt>
                <c:pt idx="375">
                  <c:v>34</c:v>
                </c:pt>
                <c:pt idx="376">
                  <c:v>34</c:v>
                </c:pt>
                <c:pt idx="377">
                  <c:v>34</c:v>
                </c:pt>
                <c:pt idx="378">
                  <c:v>34</c:v>
                </c:pt>
                <c:pt idx="379">
                  <c:v>34</c:v>
                </c:pt>
                <c:pt idx="380">
                  <c:v>34</c:v>
                </c:pt>
                <c:pt idx="381">
                  <c:v>34</c:v>
                </c:pt>
                <c:pt idx="382">
                  <c:v>34</c:v>
                </c:pt>
                <c:pt idx="383">
                  <c:v>34</c:v>
                </c:pt>
                <c:pt idx="384">
                  <c:v>34</c:v>
                </c:pt>
                <c:pt idx="385">
                  <c:v>35</c:v>
                </c:pt>
                <c:pt idx="386">
                  <c:v>36</c:v>
                </c:pt>
                <c:pt idx="387">
                  <c:v>36</c:v>
                </c:pt>
                <c:pt idx="388">
                  <c:v>36</c:v>
                </c:pt>
                <c:pt idx="389">
                  <c:v>36</c:v>
                </c:pt>
                <c:pt idx="390">
                  <c:v>36</c:v>
                </c:pt>
                <c:pt idx="391">
                  <c:v>36</c:v>
                </c:pt>
                <c:pt idx="392">
                  <c:v>36</c:v>
                </c:pt>
                <c:pt idx="393">
                  <c:v>36</c:v>
                </c:pt>
                <c:pt idx="394">
                  <c:v>36</c:v>
                </c:pt>
                <c:pt idx="395">
                  <c:v>37</c:v>
                </c:pt>
                <c:pt idx="396">
                  <c:v>37</c:v>
                </c:pt>
                <c:pt idx="397">
                  <c:v>37</c:v>
                </c:pt>
                <c:pt idx="398">
                  <c:v>37</c:v>
                </c:pt>
                <c:pt idx="399">
                  <c:v>37</c:v>
                </c:pt>
                <c:pt idx="400">
                  <c:v>37</c:v>
                </c:pt>
                <c:pt idx="401">
                  <c:v>37</c:v>
                </c:pt>
                <c:pt idx="402">
                  <c:v>37</c:v>
                </c:pt>
                <c:pt idx="403">
                  <c:v>38</c:v>
                </c:pt>
                <c:pt idx="404">
                  <c:v>38</c:v>
                </c:pt>
                <c:pt idx="405">
                  <c:v>39</c:v>
                </c:pt>
                <c:pt idx="406">
                  <c:v>39</c:v>
                </c:pt>
                <c:pt idx="407">
                  <c:v>39</c:v>
                </c:pt>
                <c:pt idx="408">
                  <c:v>39</c:v>
                </c:pt>
                <c:pt idx="409">
                  <c:v>40</c:v>
                </c:pt>
                <c:pt idx="410">
                  <c:v>40</c:v>
                </c:pt>
                <c:pt idx="411">
                  <c:v>41</c:v>
                </c:pt>
                <c:pt idx="412">
                  <c:v>41</c:v>
                </c:pt>
                <c:pt idx="413">
                  <c:v>42</c:v>
                </c:pt>
                <c:pt idx="414">
                  <c:v>43</c:v>
                </c:pt>
                <c:pt idx="415">
                  <c:v>44</c:v>
                </c:pt>
                <c:pt idx="416">
                  <c:v>44</c:v>
                </c:pt>
                <c:pt idx="417">
                  <c:v>44</c:v>
                </c:pt>
                <c:pt idx="418">
                  <c:v>44</c:v>
                </c:pt>
                <c:pt idx="419">
                  <c:v>44</c:v>
                </c:pt>
                <c:pt idx="420">
                  <c:v>44</c:v>
                </c:pt>
                <c:pt idx="421">
                  <c:v>44</c:v>
                </c:pt>
                <c:pt idx="422">
                  <c:v>44</c:v>
                </c:pt>
                <c:pt idx="423">
                  <c:v>44</c:v>
                </c:pt>
                <c:pt idx="424">
                  <c:v>44</c:v>
                </c:pt>
                <c:pt idx="425">
                  <c:v>45</c:v>
                </c:pt>
                <c:pt idx="426">
                  <c:v>46</c:v>
                </c:pt>
                <c:pt idx="427">
                  <c:v>47</c:v>
                </c:pt>
                <c:pt idx="428">
                  <c:v>48</c:v>
                </c:pt>
                <c:pt idx="429">
                  <c:v>48</c:v>
                </c:pt>
                <c:pt idx="430">
                  <c:v>49</c:v>
                </c:pt>
                <c:pt idx="431">
                  <c:v>50</c:v>
                </c:pt>
                <c:pt idx="432">
                  <c:v>51</c:v>
                </c:pt>
                <c:pt idx="433">
                  <c:v>52</c:v>
                </c:pt>
                <c:pt idx="434">
                  <c:v>52</c:v>
                </c:pt>
                <c:pt idx="435">
                  <c:v>53</c:v>
                </c:pt>
                <c:pt idx="436">
                  <c:v>53</c:v>
                </c:pt>
                <c:pt idx="437">
                  <c:v>53</c:v>
                </c:pt>
                <c:pt idx="438">
                  <c:v>53</c:v>
                </c:pt>
                <c:pt idx="439">
                  <c:v>53</c:v>
                </c:pt>
                <c:pt idx="440">
                  <c:v>53</c:v>
                </c:pt>
                <c:pt idx="441">
                  <c:v>53</c:v>
                </c:pt>
                <c:pt idx="442">
                  <c:v>53</c:v>
                </c:pt>
                <c:pt idx="443">
                  <c:v>53</c:v>
                </c:pt>
                <c:pt idx="444">
                  <c:v>53</c:v>
                </c:pt>
                <c:pt idx="445">
                  <c:v>53</c:v>
                </c:pt>
                <c:pt idx="446">
                  <c:v>53</c:v>
                </c:pt>
                <c:pt idx="447">
                  <c:v>53</c:v>
                </c:pt>
                <c:pt idx="448">
                  <c:v>53</c:v>
                </c:pt>
                <c:pt idx="449">
                  <c:v>53</c:v>
                </c:pt>
                <c:pt idx="450">
                  <c:v>53</c:v>
                </c:pt>
                <c:pt idx="451">
                  <c:v>53</c:v>
                </c:pt>
                <c:pt idx="452">
                  <c:v>53</c:v>
                </c:pt>
                <c:pt idx="453">
                  <c:v>53</c:v>
                </c:pt>
                <c:pt idx="454">
                  <c:v>53</c:v>
                </c:pt>
                <c:pt idx="455">
                  <c:v>53</c:v>
                </c:pt>
                <c:pt idx="456">
                  <c:v>53</c:v>
                </c:pt>
                <c:pt idx="457">
                  <c:v>53</c:v>
                </c:pt>
                <c:pt idx="458">
                  <c:v>53</c:v>
                </c:pt>
                <c:pt idx="459">
                  <c:v>54</c:v>
                </c:pt>
                <c:pt idx="460">
                  <c:v>55</c:v>
                </c:pt>
                <c:pt idx="461">
                  <c:v>55</c:v>
                </c:pt>
                <c:pt idx="462">
                  <c:v>56</c:v>
                </c:pt>
                <c:pt idx="463">
                  <c:v>56</c:v>
                </c:pt>
                <c:pt idx="464">
                  <c:v>56</c:v>
                </c:pt>
                <c:pt idx="465">
                  <c:v>56</c:v>
                </c:pt>
                <c:pt idx="466">
                  <c:v>56</c:v>
                </c:pt>
                <c:pt idx="467">
                  <c:v>57</c:v>
                </c:pt>
                <c:pt idx="468">
                  <c:v>58</c:v>
                </c:pt>
                <c:pt idx="469">
                  <c:v>58</c:v>
                </c:pt>
                <c:pt idx="470">
                  <c:v>58</c:v>
                </c:pt>
                <c:pt idx="471">
                  <c:v>58</c:v>
                </c:pt>
                <c:pt idx="472">
                  <c:v>58</c:v>
                </c:pt>
                <c:pt idx="473">
                  <c:v>58</c:v>
                </c:pt>
                <c:pt idx="474">
                  <c:v>58</c:v>
                </c:pt>
                <c:pt idx="475">
                  <c:v>59</c:v>
                </c:pt>
                <c:pt idx="476">
                  <c:v>59</c:v>
                </c:pt>
                <c:pt idx="477">
                  <c:v>60</c:v>
                </c:pt>
                <c:pt idx="478">
                  <c:v>60</c:v>
                </c:pt>
                <c:pt idx="479">
                  <c:v>60</c:v>
                </c:pt>
                <c:pt idx="480">
                  <c:v>61</c:v>
                </c:pt>
                <c:pt idx="481">
                  <c:v>61</c:v>
                </c:pt>
                <c:pt idx="482">
                  <c:v>61</c:v>
                </c:pt>
                <c:pt idx="483">
                  <c:v>61</c:v>
                </c:pt>
                <c:pt idx="484">
                  <c:v>61</c:v>
                </c:pt>
                <c:pt idx="485">
                  <c:v>61</c:v>
                </c:pt>
                <c:pt idx="486">
                  <c:v>61</c:v>
                </c:pt>
                <c:pt idx="487">
                  <c:v>61</c:v>
                </c:pt>
                <c:pt idx="488">
                  <c:v>61</c:v>
                </c:pt>
                <c:pt idx="489">
                  <c:v>61</c:v>
                </c:pt>
                <c:pt idx="490">
                  <c:v>61</c:v>
                </c:pt>
                <c:pt idx="491">
                  <c:v>61</c:v>
                </c:pt>
                <c:pt idx="492">
                  <c:v>61</c:v>
                </c:pt>
                <c:pt idx="493">
                  <c:v>61</c:v>
                </c:pt>
                <c:pt idx="494">
                  <c:v>61</c:v>
                </c:pt>
                <c:pt idx="495">
                  <c:v>61</c:v>
                </c:pt>
                <c:pt idx="496">
                  <c:v>62</c:v>
                </c:pt>
                <c:pt idx="497">
                  <c:v>62</c:v>
                </c:pt>
                <c:pt idx="498">
                  <c:v>62</c:v>
                </c:pt>
                <c:pt idx="499">
                  <c:v>62</c:v>
                </c:pt>
                <c:pt idx="500">
                  <c:v>62</c:v>
                </c:pt>
                <c:pt idx="501">
                  <c:v>62</c:v>
                </c:pt>
                <c:pt idx="502">
                  <c:v>62</c:v>
                </c:pt>
                <c:pt idx="503">
                  <c:v>62</c:v>
                </c:pt>
                <c:pt idx="504">
                  <c:v>62</c:v>
                </c:pt>
                <c:pt idx="505">
                  <c:v>62</c:v>
                </c:pt>
                <c:pt idx="506">
                  <c:v>62</c:v>
                </c:pt>
                <c:pt idx="507">
                  <c:v>62</c:v>
                </c:pt>
                <c:pt idx="508">
                  <c:v>62</c:v>
                </c:pt>
                <c:pt idx="509">
                  <c:v>62</c:v>
                </c:pt>
                <c:pt idx="510">
                  <c:v>62</c:v>
                </c:pt>
                <c:pt idx="511">
                  <c:v>62</c:v>
                </c:pt>
                <c:pt idx="512">
                  <c:v>62</c:v>
                </c:pt>
                <c:pt idx="513">
                  <c:v>62</c:v>
                </c:pt>
                <c:pt idx="514">
                  <c:v>62</c:v>
                </c:pt>
                <c:pt idx="515">
                  <c:v>62</c:v>
                </c:pt>
                <c:pt idx="516">
                  <c:v>62</c:v>
                </c:pt>
                <c:pt idx="517">
                  <c:v>62</c:v>
                </c:pt>
                <c:pt idx="518">
                  <c:v>62</c:v>
                </c:pt>
                <c:pt idx="519">
                  <c:v>62</c:v>
                </c:pt>
                <c:pt idx="520">
                  <c:v>62</c:v>
                </c:pt>
                <c:pt idx="521">
                  <c:v>62</c:v>
                </c:pt>
                <c:pt idx="522">
                  <c:v>62</c:v>
                </c:pt>
                <c:pt idx="523">
                  <c:v>62</c:v>
                </c:pt>
                <c:pt idx="524">
                  <c:v>62</c:v>
                </c:pt>
                <c:pt idx="525">
                  <c:v>62</c:v>
                </c:pt>
                <c:pt idx="526">
                  <c:v>62</c:v>
                </c:pt>
                <c:pt idx="527">
                  <c:v>62</c:v>
                </c:pt>
                <c:pt idx="528">
                  <c:v>62</c:v>
                </c:pt>
                <c:pt idx="529">
                  <c:v>62</c:v>
                </c:pt>
                <c:pt idx="530">
                  <c:v>62</c:v>
                </c:pt>
                <c:pt idx="531">
                  <c:v>62</c:v>
                </c:pt>
                <c:pt idx="532">
                  <c:v>62</c:v>
                </c:pt>
                <c:pt idx="533">
                  <c:v>62</c:v>
                </c:pt>
                <c:pt idx="534">
                  <c:v>62</c:v>
                </c:pt>
                <c:pt idx="535">
                  <c:v>62</c:v>
                </c:pt>
                <c:pt idx="536">
                  <c:v>62</c:v>
                </c:pt>
                <c:pt idx="537">
                  <c:v>62</c:v>
                </c:pt>
                <c:pt idx="538">
                  <c:v>62</c:v>
                </c:pt>
                <c:pt idx="539">
                  <c:v>62</c:v>
                </c:pt>
                <c:pt idx="540">
                  <c:v>62</c:v>
                </c:pt>
                <c:pt idx="541">
                  <c:v>62</c:v>
                </c:pt>
                <c:pt idx="542">
                  <c:v>62</c:v>
                </c:pt>
                <c:pt idx="543">
                  <c:v>62</c:v>
                </c:pt>
                <c:pt idx="544">
                  <c:v>62</c:v>
                </c:pt>
                <c:pt idx="545">
                  <c:v>62</c:v>
                </c:pt>
                <c:pt idx="546">
                  <c:v>62</c:v>
                </c:pt>
                <c:pt idx="547">
                  <c:v>62</c:v>
                </c:pt>
                <c:pt idx="548">
                  <c:v>62</c:v>
                </c:pt>
                <c:pt idx="549">
                  <c:v>62</c:v>
                </c:pt>
                <c:pt idx="550">
                  <c:v>62</c:v>
                </c:pt>
                <c:pt idx="551">
                  <c:v>62</c:v>
                </c:pt>
                <c:pt idx="552">
                  <c:v>62</c:v>
                </c:pt>
                <c:pt idx="553">
                  <c:v>62</c:v>
                </c:pt>
                <c:pt idx="554">
                  <c:v>63</c:v>
                </c:pt>
                <c:pt idx="555">
                  <c:v>64</c:v>
                </c:pt>
                <c:pt idx="556">
                  <c:v>64</c:v>
                </c:pt>
                <c:pt idx="557">
                  <c:v>64</c:v>
                </c:pt>
                <c:pt idx="558">
                  <c:v>64</c:v>
                </c:pt>
                <c:pt idx="559">
                  <c:v>64</c:v>
                </c:pt>
                <c:pt idx="560">
                  <c:v>65</c:v>
                </c:pt>
                <c:pt idx="561">
                  <c:v>65</c:v>
                </c:pt>
                <c:pt idx="562">
                  <c:v>65</c:v>
                </c:pt>
                <c:pt idx="563">
                  <c:v>65</c:v>
                </c:pt>
                <c:pt idx="564">
                  <c:v>65</c:v>
                </c:pt>
                <c:pt idx="565">
                  <c:v>65</c:v>
                </c:pt>
                <c:pt idx="566">
                  <c:v>65</c:v>
                </c:pt>
                <c:pt idx="567">
                  <c:v>66</c:v>
                </c:pt>
                <c:pt idx="568">
                  <c:v>66</c:v>
                </c:pt>
                <c:pt idx="569">
                  <c:v>66</c:v>
                </c:pt>
                <c:pt idx="570">
                  <c:v>66</c:v>
                </c:pt>
                <c:pt idx="571">
                  <c:v>66</c:v>
                </c:pt>
                <c:pt idx="572">
                  <c:v>66</c:v>
                </c:pt>
                <c:pt idx="573">
                  <c:v>66</c:v>
                </c:pt>
                <c:pt idx="574">
                  <c:v>66</c:v>
                </c:pt>
                <c:pt idx="575">
                  <c:v>66</c:v>
                </c:pt>
                <c:pt idx="576">
                  <c:v>66</c:v>
                </c:pt>
                <c:pt idx="577">
                  <c:v>66</c:v>
                </c:pt>
                <c:pt idx="578">
                  <c:v>66</c:v>
                </c:pt>
                <c:pt idx="579">
                  <c:v>66</c:v>
                </c:pt>
                <c:pt idx="580">
                  <c:v>66</c:v>
                </c:pt>
                <c:pt idx="581">
                  <c:v>66</c:v>
                </c:pt>
                <c:pt idx="582">
                  <c:v>66</c:v>
                </c:pt>
                <c:pt idx="583">
                  <c:v>66</c:v>
                </c:pt>
                <c:pt idx="584">
                  <c:v>66</c:v>
                </c:pt>
                <c:pt idx="585">
                  <c:v>66</c:v>
                </c:pt>
                <c:pt idx="586">
                  <c:v>66</c:v>
                </c:pt>
                <c:pt idx="587">
                  <c:v>66</c:v>
                </c:pt>
                <c:pt idx="588">
                  <c:v>66</c:v>
                </c:pt>
                <c:pt idx="589">
                  <c:v>66</c:v>
                </c:pt>
                <c:pt idx="590">
                  <c:v>66</c:v>
                </c:pt>
                <c:pt idx="591">
                  <c:v>66</c:v>
                </c:pt>
                <c:pt idx="592">
                  <c:v>66</c:v>
                </c:pt>
                <c:pt idx="593">
                  <c:v>66</c:v>
                </c:pt>
                <c:pt idx="594">
                  <c:v>66</c:v>
                </c:pt>
                <c:pt idx="595">
                  <c:v>66</c:v>
                </c:pt>
                <c:pt idx="596">
                  <c:v>66</c:v>
                </c:pt>
                <c:pt idx="597">
                  <c:v>66</c:v>
                </c:pt>
                <c:pt idx="598">
                  <c:v>66</c:v>
                </c:pt>
                <c:pt idx="599">
                  <c:v>66</c:v>
                </c:pt>
                <c:pt idx="600">
                  <c:v>66</c:v>
                </c:pt>
                <c:pt idx="601">
                  <c:v>66</c:v>
                </c:pt>
                <c:pt idx="602">
                  <c:v>66</c:v>
                </c:pt>
                <c:pt idx="603">
                  <c:v>66</c:v>
                </c:pt>
                <c:pt idx="604">
                  <c:v>66</c:v>
                </c:pt>
                <c:pt idx="605">
                  <c:v>66</c:v>
                </c:pt>
                <c:pt idx="606">
                  <c:v>66</c:v>
                </c:pt>
                <c:pt idx="607">
                  <c:v>66</c:v>
                </c:pt>
                <c:pt idx="608">
                  <c:v>66</c:v>
                </c:pt>
                <c:pt idx="609">
                  <c:v>66</c:v>
                </c:pt>
                <c:pt idx="610">
                  <c:v>66</c:v>
                </c:pt>
                <c:pt idx="611">
                  <c:v>66</c:v>
                </c:pt>
                <c:pt idx="612">
                  <c:v>66</c:v>
                </c:pt>
                <c:pt idx="613">
                  <c:v>66</c:v>
                </c:pt>
                <c:pt idx="614">
                  <c:v>67</c:v>
                </c:pt>
                <c:pt idx="615">
                  <c:v>67</c:v>
                </c:pt>
                <c:pt idx="616">
                  <c:v>67</c:v>
                </c:pt>
                <c:pt idx="617">
                  <c:v>67</c:v>
                </c:pt>
                <c:pt idx="618">
                  <c:v>67</c:v>
                </c:pt>
                <c:pt idx="619">
                  <c:v>67</c:v>
                </c:pt>
                <c:pt idx="620">
                  <c:v>67</c:v>
                </c:pt>
                <c:pt idx="621">
                  <c:v>67</c:v>
                </c:pt>
                <c:pt idx="622">
                  <c:v>67</c:v>
                </c:pt>
                <c:pt idx="623">
                  <c:v>67</c:v>
                </c:pt>
                <c:pt idx="624">
                  <c:v>67</c:v>
                </c:pt>
                <c:pt idx="625">
                  <c:v>67</c:v>
                </c:pt>
                <c:pt idx="626">
                  <c:v>67</c:v>
                </c:pt>
                <c:pt idx="627">
                  <c:v>67</c:v>
                </c:pt>
                <c:pt idx="628">
                  <c:v>67</c:v>
                </c:pt>
                <c:pt idx="629">
                  <c:v>67</c:v>
                </c:pt>
                <c:pt idx="630">
                  <c:v>67</c:v>
                </c:pt>
                <c:pt idx="631">
                  <c:v>67</c:v>
                </c:pt>
                <c:pt idx="632">
                  <c:v>67</c:v>
                </c:pt>
                <c:pt idx="633">
                  <c:v>67</c:v>
                </c:pt>
                <c:pt idx="634">
                  <c:v>67</c:v>
                </c:pt>
                <c:pt idx="635">
                  <c:v>67</c:v>
                </c:pt>
                <c:pt idx="636">
                  <c:v>67</c:v>
                </c:pt>
                <c:pt idx="637">
                  <c:v>67</c:v>
                </c:pt>
                <c:pt idx="638">
                  <c:v>67</c:v>
                </c:pt>
                <c:pt idx="639">
                  <c:v>67</c:v>
                </c:pt>
                <c:pt idx="640">
                  <c:v>67</c:v>
                </c:pt>
                <c:pt idx="641">
                  <c:v>67</c:v>
                </c:pt>
                <c:pt idx="642">
                  <c:v>67</c:v>
                </c:pt>
                <c:pt idx="643">
                  <c:v>67</c:v>
                </c:pt>
                <c:pt idx="644">
                  <c:v>67</c:v>
                </c:pt>
                <c:pt idx="645">
                  <c:v>67</c:v>
                </c:pt>
                <c:pt idx="646">
                  <c:v>67</c:v>
                </c:pt>
                <c:pt idx="647">
                  <c:v>67</c:v>
                </c:pt>
                <c:pt idx="648">
                  <c:v>67</c:v>
                </c:pt>
                <c:pt idx="649">
                  <c:v>68</c:v>
                </c:pt>
                <c:pt idx="650">
                  <c:v>68</c:v>
                </c:pt>
                <c:pt idx="651">
                  <c:v>68</c:v>
                </c:pt>
                <c:pt idx="652">
                  <c:v>68</c:v>
                </c:pt>
                <c:pt idx="653">
                  <c:v>68</c:v>
                </c:pt>
                <c:pt idx="654">
                  <c:v>69</c:v>
                </c:pt>
                <c:pt idx="655">
                  <c:v>70</c:v>
                </c:pt>
                <c:pt idx="656">
                  <c:v>70</c:v>
                </c:pt>
                <c:pt idx="657">
                  <c:v>70</c:v>
                </c:pt>
                <c:pt idx="658">
                  <c:v>71</c:v>
                </c:pt>
                <c:pt idx="659">
                  <c:v>71</c:v>
                </c:pt>
                <c:pt idx="660">
                  <c:v>72</c:v>
                </c:pt>
                <c:pt idx="661">
                  <c:v>72</c:v>
                </c:pt>
                <c:pt idx="662">
                  <c:v>72</c:v>
                </c:pt>
                <c:pt idx="663">
                  <c:v>72</c:v>
                </c:pt>
                <c:pt idx="664">
                  <c:v>72</c:v>
                </c:pt>
                <c:pt idx="665">
                  <c:v>72</c:v>
                </c:pt>
                <c:pt idx="666">
                  <c:v>72</c:v>
                </c:pt>
                <c:pt idx="667">
                  <c:v>72</c:v>
                </c:pt>
                <c:pt idx="668">
                  <c:v>72</c:v>
                </c:pt>
                <c:pt idx="669">
                  <c:v>73</c:v>
                </c:pt>
                <c:pt idx="670">
                  <c:v>74</c:v>
                </c:pt>
                <c:pt idx="671">
                  <c:v>74</c:v>
                </c:pt>
                <c:pt idx="672">
                  <c:v>74</c:v>
                </c:pt>
                <c:pt idx="673">
                  <c:v>74</c:v>
                </c:pt>
                <c:pt idx="674">
                  <c:v>74</c:v>
                </c:pt>
                <c:pt idx="675">
                  <c:v>74</c:v>
                </c:pt>
                <c:pt idx="676">
                  <c:v>75</c:v>
                </c:pt>
                <c:pt idx="677">
                  <c:v>75</c:v>
                </c:pt>
                <c:pt idx="678">
                  <c:v>75</c:v>
                </c:pt>
                <c:pt idx="679">
                  <c:v>75</c:v>
                </c:pt>
                <c:pt idx="680">
                  <c:v>75</c:v>
                </c:pt>
                <c:pt idx="681">
                  <c:v>76</c:v>
                </c:pt>
                <c:pt idx="682">
                  <c:v>76</c:v>
                </c:pt>
                <c:pt idx="683">
                  <c:v>76</c:v>
                </c:pt>
                <c:pt idx="684">
                  <c:v>77</c:v>
                </c:pt>
                <c:pt idx="685">
                  <c:v>78</c:v>
                </c:pt>
                <c:pt idx="686">
                  <c:v>79</c:v>
                </c:pt>
                <c:pt idx="687">
                  <c:v>79</c:v>
                </c:pt>
                <c:pt idx="688">
                  <c:v>79</c:v>
                </c:pt>
                <c:pt idx="689">
                  <c:v>79</c:v>
                </c:pt>
                <c:pt idx="690">
                  <c:v>79</c:v>
                </c:pt>
                <c:pt idx="691">
                  <c:v>79</c:v>
                </c:pt>
                <c:pt idx="692">
                  <c:v>79</c:v>
                </c:pt>
                <c:pt idx="693">
                  <c:v>79</c:v>
                </c:pt>
                <c:pt idx="694">
                  <c:v>79</c:v>
                </c:pt>
                <c:pt idx="695">
                  <c:v>79</c:v>
                </c:pt>
                <c:pt idx="696">
                  <c:v>79</c:v>
                </c:pt>
                <c:pt idx="697">
                  <c:v>79</c:v>
                </c:pt>
                <c:pt idx="698">
                  <c:v>79</c:v>
                </c:pt>
                <c:pt idx="699">
                  <c:v>79</c:v>
                </c:pt>
                <c:pt idx="700">
                  <c:v>79</c:v>
                </c:pt>
                <c:pt idx="701">
                  <c:v>79</c:v>
                </c:pt>
                <c:pt idx="702">
                  <c:v>79</c:v>
                </c:pt>
                <c:pt idx="703">
                  <c:v>79</c:v>
                </c:pt>
                <c:pt idx="704">
                  <c:v>79</c:v>
                </c:pt>
                <c:pt idx="705">
                  <c:v>79</c:v>
                </c:pt>
                <c:pt idx="706">
                  <c:v>79</c:v>
                </c:pt>
                <c:pt idx="707">
                  <c:v>79</c:v>
                </c:pt>
                <c:pt idx="708">
                  <c:v>79</c:v>
                </c:pt>
                <c:pt idx="709">
                  <c:v>79</c:v>
                </c:pt>
                <c:pt idx="710">
                  <c:v>79</c:v>
                </c:pt>
                <c:pt idx="711">
                  <c:v>79</c:v>
                </c:pt>
                <c:pt idx="712">
                  <c:v>79</c:v>
                </c:pt>
                <c:pt idx="713">
                  <c:v>79</c:v>
                </c:pt>
                <c:pt idx="714">
                  <c:v>80</c:v>
                </c:pt>
                <c:pt idx="715">
                  <c:v>80</c:v>
                </c:pt>
                <c:pt idx="716">
                  <c:v>80</c:v>
                </c:pt>
                <c:pt idx="717">
                  <c:v>80</c:v>
                </c:pt>
                <c:pt idx="718">
                  <c:v>80</c:v>
                </c:pt>
                <c:pt idx="719">
                  <c:v>80</c:v>
                </c:pt>
                <c:pt idx="720">
                  <c:v>80</c:v>
                </c:pt>
                <c:pt idx="721">
                  <c:v>80</c:v>
                </c:pt>
                <c:pt idx="722">
                  <c:v>80</c:v>
                </c:pt>
                <c:pt idx="723">
                  <c:v>80</c:v>
                </c:pt>
                <c:pt idx="724">
                  <c:v>80</c:v>
                </c:pt>
                <c:pt idx="725">
                  <c:v>80</c:v>
                </c:pt>
                <c:pt idx="726">
                  <c:v>80</c:v>
                </c:pt>
                <c:pt idx="727">
                  <c:v>80</c:v>
                </c:pt>
                <c:pt idx="728">
                  <c:v>80</c:v>
                </c:pt>
                <c:pt idx="729">
                  <c:v>80</c:v>
                </c:pt>
                <c:pt idx="730">
                  <c:v>80</c:v>
                </c:pt>
                <c:pt idx="731">
                  <c:v>80</c:v>
                </c:pt>
                <c:pt idx="732">
                  <c:v>80</c:v>
                </c:pt>
                <c:pt idx="733">
                  <c:v>80</c:v>
                </c:pt>
                <c:pt idx="734">
                  <c:v>80</c:v>
                </c:pt>
                <c:pt idx="735">
                  <c:v>80</c:v>
                </c:pt>
                <c:pt idx="736">
                  <c:v>80</c:v>
                </c:pt>
                <c:pt idx="737">
                  <c:v>80</c:v>
                </c:pt>
                <c:pt idx="738">
                  <c:v>80</c:v>
                </c:pt>
                <c:pt idx="739">
                  <c:v>80</c:v>
                </c:pt>
                <c:pt idx="740">
                  <c:v>80</c:v>
                </c:pt>
                <c:pt idx="741">
                  <c:v>80</c:v>
                </c:pt>
                <c:pt idx="742">
                  <c:v>80</c:v>
                </c:pt>
                <c:pt idx="743">
                  <c:v>80</c:v>
                </c:pt>
                <c:pt idx="744">
                  <c:v>80</c:v>
                </c:pt>
                <c:pt idx="745">
                  <c:v>80</c:v>
                </c:pt>
                <c:pt idx="746">
                  <c:v>80</c:v>
                </c:pt>
                <c:pt idx="747">
                  <c:v>80</c:v>
                </c:pt>
                <c:pt idx="748">
                  <c:v>80</c:v>
                </c:pt>
                <c:pt idx="749">
                  <c:v>80</c:v>
                </c:pt>
                <c:pt idx="750">
                  <c:v>80</c:v>
                </c:pt>
                <c:pt idx="751">
                  <c:v>80</c:v>
                </c:pt>
                <c:pt idx="752">
                  <c:v>80</c:v>
                </c:pt>
                <c:pt idx="753">
                  <c:v>80</c:v>
                </c:pt>
                <c:pt idx="754">
                  <c:v>80</c:v>
                </c:pt>
                <c:pt idx="755">
                  <c:v>80</c:v>
                </c:pt>
                <c:pt idx="756">
                  <c:v>80</c:v>
                </c:pt>
                <c:pt idx="757">
                  <c:v>80</c:v>
                </c:pt>
                <c:pt idx="758">
                  <c:v>80</c:v>
                </c:pt>
                <c:pt idx="759">
                  <c:v>80</c:v>
                </c:pt>
                <c:pt idx="760">
                  <c:v>80</c:v>
                </c:pt>
                <c:pt idx="761">
                  <c:v>80</c:v>
                </c:pt>
                <c:pt idx="762">
                  <c:v>80</c:v>
                </c:pt>
                <c:pt idx="763">
                  <c:v>80</c:v>
                </c:pt>
                <c:pt idx="764">
                  <c:v>80</c:v>
                </c:pt>
                <c:pt idx="765">
                  <c:v>80</c:v>
                </c:pt>
                <c:pt idx="766">
                  <c:v>80</c:v>
                </c:pt>
                <c:pt idx="767">
                  <c:v>80</c:v>
                </c:pt>
                <c:pt idx="768">
                  <c:v>80</c:v>
                </c:pt>
                <c:pt idx="769">
                  <c:v>80</c:v>
                </c:pt>
                <c:pt idx="770">
                  <c:v>80</c:v>
                </c:pt>
                <c:pt idx="771">
                  <c:v>80</c:v>
                </c:pt>
                <c:pt idx="772">
                  <c:v>80</c:v>
                </c:pt>
                <c:pt idx="773">
                  <c:v>80</c:v>
                </c:pt>
                <c:pt idx="774">
                  <c:v>80</c:v>
                </c:pt>
                <c:pt idx="775">
                  <c:v>80</c:v>
                </c:pt>
                <c:pt idx="776">
                  <c:v>80</c:v>
                </c:pt>
                <c:pt idx="777">
                  <c:v>80</c:v>
                </c:pt>
                <c:pt idx="778">
                  <c:v>80</c:v>
                </c:pt>
                <c:pt idx="779">
                  <c:v>80</c:v>
                </c:pt>
                <c:pt idx="780">
                  <c:v>80</c:v>
                </c:pt>
                <c:pt idx="781">
                  <c:v>80</c:v>
                </c:pt>
                <c:pt idx="782">
                  <c:v>80</c:v>
                </c:pt>
                <c:pt idx="783">
                  <c:v>80</c:v>
                </c:pt>
                <c:pt idx="784">
                  <c:v>80</c:v>
                </c:pt>
                <c:pt idx="785">
                  <c:v>80</c:v>
                </c:pt>
                <c:pt idx="786">
                  <c:v>80</c:v>
                </c:pt>
                <c:pt idx="787">
                  <c:v>80</c:v>
                </c:pt>
                <c:pt idx="788">
                  <c:v>80</c:v>
                </c:pt>
                <c:pt idx="789">
                  <c:v>80</c:v>
                </c:pt>
                <c:pt idx="790">
                  <c:v>80</c:v>
                </c:pt>
                <c:pt idx="791">
                  <c:v>80</c:v>
                </c:pt>
                <c:pt idx="792">
                  <c:v>80</c:v>
                </c:pt>
                <c:pt idx="793">
                  <c:v>80</c:v>
                </c:pt>
                <c:pt idx="794">
                  <c:v>80</c:v>
                </c:pt>
                <c:pt idx="795">
                  <c:v>80</c:v>
                </c:pt>
                <c:pt idx="796">
                  <c:v>80</c:v>
                </c:pt>
                <c:pt idx="797">
                  <c:v>80</c:v>
                </c:pt>
                <c:pt idx="798">
                  <c:v>80</c:v>
                </c:pt>
                <c:pt idx="799">
                  <c:v>80</c:v>
                </c:pt>
                <c:pt idx="800">
                  <c:v>80</c:v>
                </c:pt>
                <c:pt idx="801">
                  <c:v>80</c:v>
                </c:pt>
                <c:pt idx="802">
                  <c:v>80</c:v>
                </c:pt>
                <c:pt idx="803">
                  <c:v>80</c:v>
                </c:pt>
                <c:pt idx="804">
                  <c:v>80</c:v>
                </c:pt>
                <c:pt idx="805">
                  <c:v>80</c:v>
                </c:pt>
                <c:pt idx="806">
                  <c:v>80</c:v>
                </c:pt>
                <c:pt idx="807">
                  <c:v>80</c:v>
                </c:pt>
                <c:pt idx="808">
                  <c:v>80</c:v>
                </c:pt>
                <c:pt idx="809">
                  <c:v>80</c:v>
                </c:pt>
                <c:pt idx="810">
                  <c:v>80</c:v>
                </c:pt>
                <c:pt idx="811">
                  <c:v>81</c:v>
                </c:pt>
                <c:pt idx="812">
                  <c:v>82</c:v>
                </c:pt>
                <c:pt idx="813">
                  <c:v>82</c:v>
                </c:pt>
                <c:pt idx="814">
                  <c:v>82</c:v>
                </c:pt>
                <c:pt idx="815">
                  <c:v>82</c:v>
                </c:pt>
                <c:pt idx="816">
                  <c:v>82</c:v>
                </c:pt>
                <c:pt idx="817">
                  <c:v>82</c:v>
                </c:pt>
                <c:pt idx="818">
                  <c:v>82</c:v>
                </c:pt>
                <c:pt idx="819">
                  <c:v>82</c:v>
                </c:pt>
                <c:pt idx="820">
                  <c:v>82</c:v>
                </c:pt>
                <c:pt idx="821">
                  <c:v>82</c:v>
                </c:pt>
                <c:pt idx="822">
                  <c:v>82</c:v>
                </c:pt>
                <c:pt idx="823">
                  <c:v>82</c:v>
                </c:pt>
                <c:pt idx="824">
                  <c:v>82</c:v>
                </c:pt>
                <c:pt idx="825">
                  <c:v>82</c:v>
                </c:pt>
                <c:pt idx="826">
                  <c:v>82</c:v>
                </c:pt>
                <c:pt idx="827">
                  <c:v>82</c:v>
                </c:pt>
                <c:pt idx="828">
                  <c:v>82</c:v>
                </c:pt>
                <c:pt idx="829">
                  <c:v>82</c:v>
                </c:pt>
                <c:pt idx="830">
                  <c:v>82</c:v>
                </c:pt>
                <c:pt idx="831">
                  <c:v>82</c:v>
                </c:pt>
                <c:pt idx="832">
                  <c:v>82</c:v>
                </c:pt>
                <c:pt idx="833">
                  <c:v>82</c:v>
                </c:pt>
                <c:pt idx="834">
                  <c:v>82</c:v>
                </c:pt>
                <c:pt idx="835">
                  <c:v>82</c:v>
                </c:pt>
                <c:pt idx="836">
                  <c:v>82</c:v>
                </c:pt>
                <c:pt idx="837">
                  <c:v>82</c:v>
                </c:pt>
                <c:pt idx="838">
                  <c:v>82</c:v>
                </c:pt>
                <c:pt idx="839">
                  <c:v>82</c:v>
                </c:pt>
                <c:pt idx="840">
                  <c:v>83</c:v>
                </c:pt>
                <c:pt idx="841">
                  <c:v>83</c:v>
                </c:pt>
                <c:pt idx="842">
                  <c:v>83</c:v>
                </c:pt>
                <c:pt idx="843">
                  <c:v>83</c:v>
                </c:pt>
                <c:pt idx="844">
                  <c:v>83</c:v>
                </c:pt>
                <c:pt idx="845">
                  <c:v>84</c:v>
                </c:pt>
                <c:pt idx="846">
                  <c:v>84</c:v>
                </c:pt>
                <c:pt idx="847">
                  <c:v>84</c:v>
                </c:pt>
                <c:pt idx="848">
                  <c:v>84</c:v>
                </c:pt>
                <c:pt idx="849">
                  <c:v>84</c:v>
                </c:pt>
                <c:pt idx="850">
                  <c:v>84</c:v>
                </c:pt>
                <c:pt idx="851">
                  <c:v>84</c:v>
                </c:pt>
                <c:pt idx="852">
                  <c:v>84</c:v>
                </c:pt>
                <c:pt idx="853">
                  <c:v>84</c:v>
                </c:pt>
                <c:pt idx="854">
                  <c:v>84</c:v>
                </c:pt>
                <c:pt idx="855">
                  <c:v>84</c:v>
                </c:pt>
                <c:pt idx="856">
                  <c:v>84</c:v>
                </c:pt>
                <c:pt idx="857">
                  <c:v>85</c:v>
                </c:pt>
                <c:pt idx="858">
                  <c:v>85</c:v>
                </c:pt>
                <c:pt idx="859">
                  <c:v>85</c:v>
                </c:pt>
                <c:pt idx="860">
                  <c:v>85</c:v>
                </c:pt>
                <c:pt idx="861">
                  <c:v>86</c:v>
                </c:pt>
                <c:pt idx="862">
                  <c:v>86</c:v>
                </c:pt>
                <c:pt idx="863">
                  <c:v>86</c:v>
                </c:pt>
                <c:pt idx="864">
                  <c:v>86</c:v>
                </c:pt>
                <c:pt idx="865">
                  <c:v>86</c:v>
                </c:pt>
                <c:pt idx="866">
                  <c:v>86</c:v>
                </c:pt>
                <c:pt idx="867">
                  <c:v>88</c:v>
                </c:pt>
                <c:pt idx="868">
                  <c:v>88</c:v>
                </c:pt>
                <c:pt idx="869">
                  <c:v>88</c:v>
                </c:pt>
                <c:pt idx="870">
                  <c:v>88</c:v>
                </c:pt>
                <c:pt idx="871">
                  <c:v>88</c:v>
                </c:pt>
                <c:pt idx="872">
                  <c:v>88</c:v>
                </c:pt>
                <c:pt idx="873">
                  <c:v>88</c:v>
                </c:pt>
                <c:pt idx="874">
                  <c:v>88</c:v>
                </c:pt>
                <c:pt idx="875">
                  <c:v>88</c:v>
                </c:pt>
                <c:pt idx="876">
                  <c:v>88</c:v>
                </c:pt>
                <c:pt idx="877">
                  <c:v>88</c:v>
                </c:pt>
                <c:pt idx="878">
                  <c:v>88</c:v>
                </c:pt>
                <c:pt idx="879">
                  <c:v>88</c:v>
                </c:pt>
                <c:pt idx="880">
                  <c:v>88</c:v>
                </c:pt>
                <c:pt idx="881">
                  <c:v>88</c:v>
                </c:pt>
                <c:pt idx="882">
                  <c:v>88</c:v>
                </c:pt>
                <c:pt idx="883">
                  <c:v>88</c:v>
                </c:pt>
                <c:pt idx="884">
                  <c:v>88</c:v>
                </c:pt>
                <c:pt idx="885">
                  <c:v>88</c:v>
                </c:pt>
                <c:pt idx="886">
                  <c:v>88</c:v>
                </c:pt>
                <c:pt idx="887">
                  <c:v>88</c:v>
                </c:pt>
                <c:pt idx="888">
                  <c:v>88</c:v>
                </c:pt>
                <c:pt idx="889">
                  <c:v>89</c:v>
                </c:pt>
                <c:pt idx="890">
                  <c:v>89</c:v>
                </c:pt>
                <c:pt idx="891">
                  <c:v>89</c:v>
                </c:pt>
                <c:pt idx="892">
                  <c:v>89</c:v>
                </c:pt>
                <c:pt idx="893">
                  <c:v>89</c:v>
                </c:pt>
                <c:pt idx="894">
                  <c:v>90</c:v>
                </c:pt>
                <c:pt idx="895">
                  <c:v>91</c:v>
                </c:pt>
                <c:pt idx="896">
                  <c:v>91</c:v>
                </c:pt>
                <c:pt idx="897">
                  <c:v>91</c:v>
                </c:pt>
                <c:pt idx="898">
                  <c:v>91</c:v>
                </c:pt>
                <c:pt idx="899">
                  <c:v>91</c:v>
                </c:pt>
                <c:pt idx="900">
                  <c:v>91</c:v>
                </c:pt>
                <c:pt idx="901">
                  <c:v>91</c:v>
                </c:pt>
                <c:pt idx="902">
                  <c:v>91</c:v>
                </c:pt>
                <c:pt idx="903">
                  <c:v>91</c:v>
                </c:pt>
                <c:pt idx="904">
                  <c:v>91</c:v>
                </c:pt>
                <c:pt idx="905">
                  <c:v>91</c:v>
                </c:pt>
                <c:pt idx="906">
                  <c:v>91</c:v>
                </c:pt>
                <c:pt idx="907">
                  <c:v>91</c:v>
                </c:pt>
                <c:pt idx="908">
                  <c:v>91</c:v>
                </c:pt>
                <c:pt idx="909">
                  <c:v>91</c:v>
                </c:pt>
                <c:pt idx="910">
                  <c:v>91</c:v>
                </c:pt>
                <c:pt idx="911">
                  <c:v>91</c:v>
                </c:pt>
                <c:pt idx="912">
                  <c:v>91</c:v>
                </c:pt>
                <c:pt idx="913">
                  <c:v>91</c:v>
                </c:pt>
                <c:pt idx="914">
                  <c:v>91</c:v>
                </c:pt>
                <c:pt idx="915">
                  <c:v>91</c:v>
                </c:pt>
                <c:pt idx="916">
                  <c:v>93</c:v>
                </c:pt>
                <c:pt idx="917">
                  <c:v>94</c:v>
                </c:pt>
                <c:pt idx="918">
                  <c:v>94</c:v>
                </c:pt>
                <c:pt idx="919">
                  <c:v>94</c:v>
                </c:pt>
                <c:pt idx="920">
                  <c:v>94</c:v>
                </c:pt>
                <c:pt idx="921">
                  <c:v>94</c:v>
                </c:pt>
                <c:pt idx="922">
                  <c:v>94</c:v>
                </c:pt>
                <c:pt idx="923">
                  <c:v>94</c:v>
                </c:pt>
                <c:pt idx="924">
                  <c:v>94</c:v>
                </c:pt>
                <c:pt idx="925">
                  <c:v>94</c:v>
                </c:pt>
                <c:pt idx="926">
                  <c:v>94</c:v>
                </c:pt>
                <c:pt idx="927">
                  <c:v>94</c:v>
                </c:pt>
                <c:pt idx="928">
                  <c:v>94</c:v>
                </c:pt>
                <c:pt idx="929">
                  <c:v>94</c:v>
                </c:pt>
                <c:pt idx="930">
                  <c:v>95</c:v>
                </c:pt>
                <c:pt idx="931">
                  <c:v>96</c:v>
                </c:pt>
                <c:pt idx="932">
                  <c:v>97</c:v>
                </c:pt>
                <c:pt idx="933">
                  <c:v>97</c:v>
                </c:pt>
                <c:pt idx="934">
                  <c:v>97</c:v>
                </c:pt>
                <c:pt idx="935">
                  <c:v>97</c:v>
                </c:pt>
                <c:pt idx="936">
                  <c:v>97</c:v>
                </c:pt>
                <c:pt idx="937">
                  <c:v>97</c:v>
                </c:pt>
                <c:pt idx="938">
                  <c:v>97</c:v>
                </c:pt>
                <c:pt idx="939">
                  <c:v>97</c:v>
                </c:pt>
                <c:pt idx="940">
                  <c:v>97</c:v>
                </c:pt>
                <c:pt idx="941">
                  <c:v>97</c:v>
                </c:pt>
                <c:pt idx="942">
                  <c:v>97</c:v>
                </c:pt>
                <c:pt idx="943">
                  <c:v>97</c:v>
                </c:pt>
                <c:pt idx="944">
                  <c:v>97</c:v>
                </c:pt>
                <c:pt idx="945">
                  <c:v>97</c:v>
                </c:pt>
                <c:pt idx="946">
                  <c:v>97</c:v>
                </c:pt>
                <c:pt idx="947">
                  <c:v>97</c:v>
                </c:pt>
                <c:pt idx="948">
                  <c:v>97</c:v>
                </c:pt>
                <c:pt idx="949">
                  <c:v>97</c:v>
                </c:pt>
                <c:pt idx="950">
                  <c:v>97</c:v>
                </c:pt>
                <c:pt idx="951">
                  <c:v>97</c:v>
                </c:pt>
                <c:pt idx="952">
                  <c:v>97</c:v>
                </c:pt>
                <c:pt idx="953">
                  <c:v>97</c:v>
                </c:pt>
                <c:pt idx="954">
                  <c:v>97</c:v>
                </c:pt>
                <c:pt idx="955">
                  <c:v>97</c:v>
                </c:pt>
                <c:pt idx="956">
                  <c:v>97</c:v>
                </c:pt>
                <c:pt idx="957">
                  <c:v>98</c:v>
                </c:pt>
                <c:pt idx="958">
                  <c:v>98</c:v>
                </c:pt>
                <c:pt idx="959">
                  <c:v>98</c:v>
                </c:pt>
                <c:pt idx="960">
                  <c:v>98</c:v>
                </c:pt>
                <c:pt idx="961">
                  <c:v>98</c:v>
                </c:pt>
                <c:pt idx="962">
                  <c:v>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A5D1-EF45-8F47-784D10E054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35885664"/>
        <c:axId val="1635887392"/>
      </c:lineChart>
      <c:catAx>
        <c:axId val="16358856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Würfelproben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635887392"/>
        <c:crosses val="autoZero"/>
        <c:auto val="1"/>
        <c:lblAlgn val="ctr"/>
        <c:lblOffset val="100"/>
        <c:noMultiLvlLbl val="0"/>
      </c:catAx>
      <c:valAx>
        <c:axId val="1635887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Eigenschaftsproben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635885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pPr>
            <a:r>
              <a:rPr lang="en-GB" sz="2000">
                <a:latin typeface="Meiryo" panose="020B0604030504040204" pitchFamily="34" charset="-128"/>
                <a:ea typeface="Meiryo" panose="020B0604030504040204" pitchFamily="34" charset="-128"/>
              </a:rPr>
              <a:t>Hanzo's Schleichentalent - Verlaufskurve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  <a:cs typeface="+mn-cs"/>
            </a:defRPr>
          </a:pPr>
          <a:endParaRPr lang="en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Data!$I$15</c:f>
              <c:strCache>
                <c:ptCount val="1"/>
                <c:pt idx="0">
                  <c:v>TaP/ZfP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trendline>
            <c:spPr>
              <a:ln w="28575" cap="rnd">
                <a:solidFill>
                  <a:srgbClr val="FF0000"/>
                </a:solidFill>
                <a:prstDash val="sysDot"/>
              </a:ln>
              <a:effectLst/>
            </c:spPr>
            <c:trendlineType val="movingAvg"/>
            <c:period val="5"/>
            <c:dispRSqr val="0"/>
            <c:dispEq val="0"/>
          </c:trendline>
          <c:val>
            <c:numRef>
              <c:f>Data!$I$16:$I$3587</c:f>
              <c:numCache>
                <c:formatCode>General</c:formatCode>
                <c:ptCount val="75"/>
                <c:pt idx="0">
                  <c:v>7</c:v>
                </c:pt>
                <c:pt idx="1">
                  <c:v>5</c:v>
                </c:pt>
                <c:pt idx="2">
                  <c:v>8</c:v>
                </c:pt>
                <c:pt idx="3">
                  <c:v>5</c:v>
                </c:pt>
                <c:pt idx="4">
                  <c:v>2</c:v>
                </c:pt>
                <c:pt idx="5">
                  <c:v>8</c:v>
                </c:pt>
                <c:pt idx="6">
                  <c:v>-1</c:v>
                </c:pt>
                <c:pt idx="7">
                  <c:v>3</c:v>
                </c:pt>
                <c:pt idx="8">
                  <c:v>-4</c:v>
                </c:pt>
                <c:pt idx="9">
                  <c:v>8</c:v>
                </c:pt>
                <c:pt idx="10">
                  <c:v>4</c:v>
                </c:pt>
                <c:pt idx="11">
                  <c:v>4</c:v>
                </c:pt>
                <c:pt idx="12">
                  <c:v>7</c:v>
                </c:pt>
                <c:pt idx="13">
                  <c:v>8</c:v>
                </c:pt>
                <c:pt idx="14">
                  <c:v>12</c:v>
                </c:pt>
                <c:pt idx="15">
                  <c:v>0</c:v>
                </c:pt>
                <c:pt idx="16">
                  <c:v>8</c:v>
                </c:pt>
                <c:pt idx="17">
                  <c:v>11</c:v>
                </c:pt>
                <c:pt idx="18">
                  <c:v>7</c:v>
                </c:pt>
                <c:pt idx="19">
                  <c:v>9</c:v>
                </c:pt>
                <c:pt idx="20">
                  <c:v>9</c:v>
                </c:pt>
                <c:pt idx="21">
                  <c:v>12</c:v>
                </c:pt>
                <c:pt idx="22">
                  <c:v>12</c:v>
                </c:pt>
                <c:pt idx="23">
                  <c:v>12</c:v>
                </c:pt>
                <c:pt idx="24">
                  <c:v>1</c:v>
                </c:pt>
                <c:pt idx="25">
                  <c:v>12</c:v>
                </c:pt>
                <c:pt idx="26">
                  <c:v>6</c:v>
                </c:pt>
                <c:pt idx="27">
                  <c:v>9</c:v>
                </c:pt>
                <c:pt idx="28">
                  <c:v>5</c:v>
                </c:pt>
                <c:pt idx="29">
                  <c:v>3</c:v>
                </c:pt>
                <c:pt idx="30">
                  <c:v>5</c:v>
                </c:pt>
                <c:pt idx="31">
                  <c:v>7</c:v>
                </c:pt>
                <c:pt idx="32">
                  <c:v>12</c:v>
                </c:pt>
                <c:pt idx="33">
                  <c:v>12</c:v>
                </c:pt>
                <c:pt idx="34">
                  <c:v>-3</c:v>
                </c:pt>
                <c:pt idx="35">
                  <c:v>13</c:v>
                </c:pt>
                <c:pt idx="36">
                  <c:v>6</c:v>
                </c:pt>
                <c:pt idx="37">
                  <c:v>10</c:v>
                </c:pt>
                <c:pt idx="38">
                  <c:v>8</c:v>
                </c:pt>
                <c:pt idx="39">
                  <c:v>8</c:v>
                </c:pt>
                <c:pt idx="40">
                  <c:v>6</c:v>
                </c:pt>
                <c:pt idx="41">
                  <c:v>8</c:v>
                </c:pt>
                <c:pt idx="42">
                  <c:v>13</c:v>
                </c:pt>
                <c:pt idx="43">
                  <c:v>7</c:v>
                </c:pt>
                <c:pt idx="44">
                  <c:v>13</c:v>
                </c:pt>
                <c:pt idx="45">
                  <c:v>8</c:v>
                </c:pt>
                <c:pt idx="46">
                  <c:v>6</c:v>
                </c:pt>
                <c:pt idx="47">
                  <c:v>4</c:v>
                </c:pt>
                <c:pt idx="48">
                  <c:v>3</c:v>
                </c:pt>
                <c:pt idx="49">
                  <c:v>13</c:v>
                </c:pt>
                <c:pt idx="50">
                  <c:v>6</c:v>
                </c:pt>
                <c:pt idx="51">
                  <c:v>5</c:v>
                </c:pt>
                <c:pt idx="52">
                  <c:v>8</c:v>
                </c:pt>
                <c:pt idx="53">
                  <c:v>13</c:v>
                </c:pt>
                <c:pt idx="54">
                  <c:v>13</c:v>
                </c:pt>
                <c:pt idx="55">
                  <c:v>6</c:v>
                </c:pt>
                <c:pt idx="56">
                  <c:v>0</c:v>
                </c:pt>
                <c:pt idx="57">
                  <c:v>2</c:v>
                </c:pt>
                <c:pt idx="58">
                  <c:v>9</c:v>
                </c:pt>
                <c:pt idx="59">
                  <c:v>10</c:v>
                </c:pt>
                <c:pt idx="60">
                  <c:v>13</c:v>
                </c:pt>
                <c:pt idx="61">
                  <c:v>13</c:v>
                </c:pt>
                <c:pt idx="62">
                  <c:v>13</c:v>
                </c:pt>
                <c:pt idx="63">
                  <c:v>11</c:v>
                </c:pt>
                <c:pt idx="64">
                  <c:v>13</c:v>
                </c:pt>
                <c:pt idx="65">
                  <c:v>13</c:v>
                </c:pt>
                <c:pt idx="66">
                  <c:v>13</c:v>
                </c:pt>
                <c:pt idx="67">
                  <c:v>11</c:v>
                </c:pt>
                <c:pt idx="68">
                  <c:v>11</c:v>
                </c:pt>
                <c:pt idx="69">
                  <c:v>12</c:v>
                </c:pt>
                <c:pt idx="70">
                  <c:v>13</c:v>
                </c:pt>
                <c:pt idx="71">
                  <c:v>13</c:v>
                </c:pt>
                <c:pt idx="72">
                  <c:v>13</c:v>
                </c:pt>
                <c:pt idx="73">
                  <c:v>7</c:v>
                </c:pt>
                <c:pt idx="74">
                  <c:v>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5A8-B942-ADBB-4F92B7601BAE}"/>
            </c:ext>
          </c:extLst>
        </c:ser>
        <c:ser>
          <c:idx val="1"/>
          <c:order val="1"/>
          <c:tx>
            <c:strRef>
              <c:f>Data!$J$15</c:f>
              <c:strCache>
                <c:ptCount val="1"/>
                <c:pt idx="0">
                  <c:v>TaW/ZfW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val>
            <c:numRef>
              <c:f>Data!$J$16:$J$3587</c:f>
              <c:numCache>
                <c:formatCode>General</c:formatCode>
                <c:ptCount val="75"/>
                <c:pt idx="0">
                  <c:v>8</c:v>
                </c:pt>
                <c:pt idx="1">
                  <c:v>8</c:v>
                </c:pt>
                <c:pt idx="2">
                  <c:v>8</c:v>
                </c:pt>
                <c:pt idx="3">
                  <c:v>8</c:v>
                </c:pt>
                <c:pt idx="4">
                  <c:v>8</c:v>
                </c:pt>
                <c:pt idx="5">
                  <c:v>8</c:v>
                </c:pt>
                <c:pt idx="6">
                  <c:v>8</c:v>
                </c:pt>
                <c:pt idx="7">
                  <c:v>8</c:v>
                </c:pt>
                <c:pt idx="8">
                  <c:v>8</c:v>
                </c:pt>
                <c:pt idx="9">
                  <c:v>8</c:v>
                </c:pt>
                <c:pt idx="10">
                  <c:v>4</c:v>
                </c:pt>
                <c:pt idx="11">
                  <c:v>8</c:v>
                </c:pt>
                <c:pt idx="12">
                  <c:v>8</c:v>
                </c:pt>
                <c:pt idx="13">
                  <c:v>12</c:v>
                </c:pt>
                <c:pt idx="14">
                  <c:v>12</c:v>
                </c:pt>
                <c:pt idx="15">
                  <c:v>12</c:v>
                </c:pt>
                <c:pt idx="16">
                  <c:v>12</c:v>
                </c:pt>
                <c:pt idx="17">
                  <c:v>12</c:v>
                </c:pt>
                <c:pt idx="18">
                  <c:v>12</c:v>
                </c:pt>
                <c:pt idx="19">
                  <c:v>12</c:v>
                </c:pt>
                <c:pt idx="20">
                  <c:v>12</c:v>
                </c:pt>
                <c:pt idx="21">
                  <c:v>12</c:v>
                </c:pt>
                <c:pt idx="22">
                  <c:v>12</c:v>
                </c:pt>
                <c:pt idx="23">
                  <c:v>12</c:v>
                </c:pt>
                <c:pt idx="24">
                  <c:v>12</c:v>
                </c:pt>
                <c:pt idx="25">
                  <c:v>12</c:v>
                </c:pt>
                <c:pt idx="26">
                  <c:v>12</c:v>
                </c:pt>
                <c:pt idx="27">
                  <c:v>12</c:v>
                </c:pt>
                <c:pt idx="28">
                  <c:v>12</c:v>
                </c:pt>
                <c:pt idx="29">
                  <c:v>12</c:v>
                </c:pt>
                <c:pt idx="30">
                  <c:v>12</c:v>
                </c:pt>
                <c:pt idx="31">
                  <c:v>12</c:v>
                </c:pt>
                <c:pt idx="32">
                  <c:v>12</c:v>
                </c:pt>
                <c:pt idx="33">
                  <c:v>12</c:v>
                </c:pt>
                <c:pt idx="34">
                  <c:v>12</c:v>
                </c:pt>
                <c:pt idx="35">
                  <c:v>13</c:v>
                </c:pt>
                <c:pt idx="36">
                  <c:v>13</c:v>
                </c:pt>
                <c:pt idx="37">
                  <c:v>13</c:v>
                </c:pt>
                <c:pt idx="38">
                  <c:v>13</c:v>
                </c:pt>
                <c:pt idx="39">
                  <c:v>13</c:v>
                </c:pt>
                <c:pt idx="40">
                  <c:v>13</c:v>
                </c:pt>
                <c:pt idx="41">
                  <c:v>13</c:v>
                </c:pt>
                <c:pt idx="42">
                  <c:v>13</c:v>
                </c:pt>
                <c:pt idx="43">
                  <c:v>13</c:v>
                </c:pt>
                <c:pt idx="44">
                  <c:v>13</c:v>
                </c:pt>
                <c:pt idx="45">
                  <c:v>13</c:v>
                </c:pt>
                <c:pt idx="46">
                  <c:v>13</c:v>
                </c:pt>
                <c:pt idx="47">
                  <c:v>13</c:v>
                </c:pt>
                <c:pt idx="48">
                  <c:v>13</c:v>
                </c:pt>
                <c:pt idx="49">
                  <c:v>13</c:v>
                </c:pt>
                <c:pt idx="50">
                  <c:v>13</c:v>
                </c:pt>
                <c:pt idx="51">
                  <c:v>13</c:v>
                </c:pt>
                <c:pt idx="52">
                  <c:v>13</c:v>
                </c:pt>
                <c:pt idx="53">
                  <c:v>13</c:v>
                </c:pt>
                <c:pt idx="54">
                  <c:v>13</c:v>
                </c:pt>
                <c:pt idx="55">
                  <c:v>13</c:v>
                </c:pt>
                <c:pt idx="56">
                  <c:v>0</c:v>
                </c:pt>
                <c:pt idx="57">
                  <c:v>13</c:v>
                </c:pt>
                <c:pt idx="58">
                  <c:v>13</c:v>
                </c:pt>
                <c:pt idx="59">
                  <c:v>13</c:v>
                </c:pt>
                <c:pt idx="60">
                  <c:v>13</c:v>
                </c:pt>
                <c:pt idx="61">
                  <c:v>13</c:v>
                </c:pt>
                <c:pt idx="62">
                  <c:v>13</c:v>
                </c:pt>
                <c:pt idx="63">
                  <c:v>13</c:v>
                </c:pt>
                <c:pt idx="64">
                  <c:v>13</c:v>
                </c:pt>
                <c:pt idx="65">
                  <c:v>13</c:v>
                </c:pt>
                <c:pt idx="66">
                  <c:v>13</c:v>
                </c:pt>
                <c:pt idx="67">
                  <c:v>13</c:v>
                </c:pt>
                <c:pt idx="68">
                  <c:v>13</c:v>
                </c:pt>
                <c:pt idx="69">
                  <c:v>13</c:v>
                </c:pt>
                <c:pt idx="70">
                  <c:v>13</c:v>
                </c:pt>
                <c:pt idx="71">
                  <c:v>13</c:v>
                </c:pt>
                <c:pt idx="72">
                  <c:v>13</c:v>
                </c:pt>
                <c:pt idx="73">
                  <c:v>13</c:v>
                </c:pt>
                <c:pt idx="74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5A8-B942-ADBB-4F92B7601B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49446176"/>
        <c:axId val="1449603392"/>
      </c:lineChart>
      <c:catAx>
        <c:axId val="14494461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rgbClr val="92D05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pPr>
            <a:endParaRPr lang="en-DE"/>
          </a:p>
        </c:txPr>
        <c:crossAx val="1449603392"/>
        <c:crosses val="autoZero"/>
        <c:auto val="1"/>
        <c:lblAlgn val="ctr"/>
        <c:lblOffset val="100"/>
        <c:noMultiLvlLbl val="0"/>
      </c:catAx>
      <c:valAx>
        <c:axId val="1449603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</a:defRPr>
                </a:pPr>
                <a:r>
                  <a:rPr lang="en-GB" sz="1400">
                    <a:latin typeface="Meiryo" panose="020B0604030504040204" pitchFamily="34" charset="-128"/>
                    <a:ea typeface="Meiryo" panose="020B0604030504040204" pitchFamily="34" charset="-128"/>
                  </a:rPr>
                  <a:t>Talentwert/Ergebniswert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+mn-cs"/>
                </a:defRPr>
              </a:pPr>
              <a:endParaRPr lang="en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ofia Pro" pitchFamily="2" charset="0"/>
                <a:ea typeface="+mn-ea"/>
                <a:cs typeface="+mn-cs"/>
              </a:defRPr>
            </a:pPr>
            <a:endParaRPr lang="en-DE"/>
          </a:p>
        </c:txPr>
        <c:crossAx val="1449446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0427476434849445"/>
          <c:y val="0.90981777813506659"/>
          <c:w val="0.59039974864060007"/>
          <c:h val="7.2708703875759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  <a:cs typeface="+mn-cs"/>
            </a:defRPr>
          </a:pPr>
          <a:endParaRPr lang="en-DE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Sofia Pro" pitchFamily="2" charset="0"/>
        </a:defRPr>
      </a:pPr>
      <a:endParaRPr lang="en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4/25/23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3903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4/25/23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506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4/25/23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274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4/25/23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671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4/25/23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613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4/25/23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608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4/25/23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34924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4/25/23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691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4/25/23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389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4/25/23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030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4/25/23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811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4/25/23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936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43D0C-A6D4-CEB9-83DF-4E341CD80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0045" y="1346200"/>
            <a:ext cx="5624118" cy="3284538"/>
          </a:xfrm>
        </p:spPr>
        <p:txBody>
          <a:bodyPr anchor="ctr">
            <a:normAutofit/>
          </a:bodyPr>
          <a:lstStyle/>
          <a:p>
            <a:r>
              <a:rPr lang="en-US"/>
              <a:t>Beyond the Dice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0CBC3B-7925-34BB-6FC4-F414528AC4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369" y="4630738"/>
            <a:ext cx="5617794" cy="1150937"/>
          </a:xfrm>
        </p:spPr>
        <p:txBody>
          <a:bodyPr anchor="t">
            <a:normAutofit fontScale="92500" lnSpcReduction="10000"/>
          </a:bodyPr>
          <a:lstStyle/>
          <a:p>
            <a:r>
              <a:rPr lang="en-US" dirty="0"/>
              <a:t>Data Insights für</a:t>
            </a:r>
          </a:p>
          <a:p>
            <a:r>
              <a:rPr lang="en-US" dirty="0"/>
              <a:t>Das </a:t>
            </a:r>
            <a:r>
              <a:rPr lang="en-US" dirty="0" err="1"/>
              <a:t>Schwarze</a:t>
            </a:r>
            <a:r>
              <a:rPr lang="en-US" dirty="0"/>
              <a:t> Auge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4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Colourful clear dices on a glass surface">
            <a:extLst>
              <a:ext uri="{FF2B5EF4-FFF2-40B4-BE49-F238E27FC236}">
                <a16:creationId xmlns:a16="http://schemas.microsoft.com/office/drawing/2014/main" id="{9BC7078E-2F7F-A51E-26CC-9CE7BCB999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06" r="27006" b="-1"/>
          <a:stretch/>
        </p:blipFill>
        <p:spPr>
          <a:xfrm>
            <a:off x="153" y="10"/>
            <a:ext cx="5033023" cy="685799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2345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40665-32CE-CB4A-CFB1-AE099C156C59}"/>
              </a:ext>
            </a:extLst>
          </p:cNvPr>
          <p:cNvSpPr txBox="1">
            <a:spLocks/>
          </p:cNvSpPr>
          <p:nvPr/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502C6A1-CC9E-D778-D436-BBD7835A916B}"/>
              </a:ext>
            </a:extLst>
          </p:cNvPr>
          <p:cNvSpPr txBox="1">
            <a:spLocks/>
          </p:cNvSpPr>
          <p:nvPr/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/>
              <a:t>Learnings</a:t>
            </a:r>
            <a:endParaRPr lang="de-DE" dirty="0"/>
          </a:p>
          <a:p>
            <a:r>
              <a:rPr lang="de-DE" sz="2400" b="0" dirty="0"/>
              <a:t>Nutzen und Aussicht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B45780-8581-EAE3-692E-81FD210B847C}"/>
              </a:ext>
            </a:extLst>
          </p:cNvPr>
          <p:cNvSpPr txBox="1">
            <a:spLocks/>
          </p:cNvSpPr>
          <p:nvPr/>
        </p:nvSpPr>
        <p:spPr>
          <a:xfrm>
            <a:off x="1920240" y="1787489"/>
            <a:ext cx="8770571" cy="365150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Spaß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Daten extrahieren und transformieren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Auswerten in Excel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Data-</a:t>
            </a:r>
            <a:r>
              <a:rPr lang="de-DE" dirty="0" err="1"/>
              <a:t>driven</a:t>
            </a:r>
            <a:r>
              <a:rPr lang="de-DE" dirty="0"/>
              <a:t> </a:t>
            </a:r>
            <a:r>
              <a:rPr lang="de-DE" dirty="0" err="1"/>
              <a:t>decision-making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Viel Potential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723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05B4E1-6CCA-DE03-9748-76B6C27F2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6488" y="2585038"/>
            <a:ext cx="3230625" cy="1687924"/>
          </a:xfrm>
        </p:spPr>
        <p:txBody>
          <a:bodyPr anchor="ctr"/>
          <a:lstStyle/>
          <a:p>
            <a:r>
              <a:rPr lang="de-DE" dirty="0"/>
              <a:t>Gibt es Fragen?</a:t>
            </a:r>
          </a:p>
        </p:txBody>
      </p:sp>
      <p:pic>
        <p:nvPicPr>
          <p:cNvPr id="5" name="Content Placeholder 5" descr="A group of people sitting around a table&#10;&#10;Description automatically generated with medium confidence">
            <a:extLst>
              <a:ext uri="{FF2B5EF4-FFF2-40B4-BE49-F238E27FC236}">
                <a16:creationId xmlns:a16="http://schemas.microsoft.com/office/drawing/2014/main" id="{0F84B240-BE56-3ED5-C550-A075D64E0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80194" cy="6880194"/>
          </a:xfrm>
          <a:prstGeom prst="rect">
            <a:avLst/>
          </a:prstGeom>
        </p:spPr>
      </p:pic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EB2CE339-5A20-4344-2C06-F101C59621AE}"/>
              </a:ext>
            </a:extLst>
          </p:cNvPr>
          <p:cNvSpPr/>
          <p:nvPr/>
        </p:nvSpPr>
        <p:spPr>
          <a:xfrm>
            <a:off x="4127158" y="1943646"/>
            <a:ext cx="2660994" cy="1280160"/>
          </a:xfrm>
          <a:prstGeom prst="wedgeRound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Seit wann seit ihr so gut geworden?</a:t>
            </a:r>
            <a:endParaRPr lang="de-DE" b="1" dirty="0"/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967CBD79-4D47-0F20-8D85-4DCEB3BF50F6}"/>
              </a:ext>
            </a:extLst>
          </p:cNvPr>
          <p:cNvSpPr/>
          <p:nvPr/>
        </p:nvSpPr>
        <p:spPr>
          <a:xfrm>
            <a:off x="484887" y="1503910"/>
            <a:ext cx="2569719" cy="1280160"/>
          </a:xfrm>
          <a:prstGeom prst="wedgeRound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Ach, wir hatten einfach Glück und haben die richtigen Talente gesteigert</a:t>
            </a:r>
          </a:p>
        </p:txBody>
      </p:sp>
    </p:spTree>
    <p:extLst>
      <p:ext uri="{BB962C8B-B14F-4D97-AF65-F5344CB8AC3E}">
        <p14:creationId xmlns:p14="http://schemas.microsoft.com/office/powerpoint/2010/main" val="3799359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3202F-6C66-760B-6677-10B2113F9898}"/>
              </a:ext>
            </a:extLst>
          </p:cNvPr>
          <p:cNvSpPr txBox="1">
            <a:spLocks/>
          </p:cNvSpPr>
          <p:nvPr/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3D82D12-7FAC-90C6-0C94-3D379D51E016}"/>
              </a:ext>
            </a:extLst>
          </p:cNvPr>
          <p:cNvSpPr txBox="1">
            <a:spLocks/>
          </p:cNvSpPr>
          <p:nvPr/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Inhalt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51F8326-C21B-9602-BE6C-3D8BCD932FA2}"/>
              </a:ext>
            </a:extLst>
          </p:cNvPr>
          <p:cNvSpPr txBox="1">
            <a:spLocks/>
          </p:cNvSpPr>
          <p:nvPr/>
        </p:nvSpPr>
        <p:spPr>
          <a:xfrm>
            <a:off x="1920240" y="1787489"/>
            <a:ext cx="8770571" cy="365150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Was ist Das Schwarze Auge (DSA) und wie funktioniert DSA?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Das Projekt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Learnings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8224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05B4E1-6CCA-DE03-9748-76B6C27F2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6488" y="770742"/>
            <a:ext cx="3230625" cy="1687924"/>
          </a:xfrm>
        </p:spPr>
        <p:txBody>
          <a:bodyPr/>
          <a:lstStyle/>
          <a:p>
            <a:r>
              <a:rPr lang="de-DE" dirty="0"/>
              <a:t>Was ist DAS?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BC7209-FA03-113C-4EAD-19013CF83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6488" y="2784070"/>
            <a:ext cx="3227832" cy="3311930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Pen-and-paper Rollenspiel (Charakterbögen)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Spielmeister erzählt das Setting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Spieler stellen sich die Situation vor und treffen Entscheidungen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Dann wird gewürfelt...</a:t>
            </a:r>
          </a:p>
        </p:txBody>
      </p:sp>
      <p:pic>
        <p:nvPicPr>
          <p:cNvPr id="5" name="Content Placeholder 5" descr="A group of people sitting around a table&#10;&#10;Description automatically generated with medium confidence">
            <a:extLst>
              <a:ext uri="{FF2B5EF4-FFF2-40B4-BE49-F238E27FC236}">
                <a16:creationId xmlns:a16="http://schemas.microsoft.com/office/drawing/2014/main" id="{0F84B240-BE56-3ED5-C550-A075D64E0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80194" cy="6880194"/>
          </a:xfrm>
          <a:prstGeom prst="rect">
            <a:avLst/>
          </a:prstGeom>
        </p:spPr>
      </p:pic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EB2CE339-5A20-4344-2C06-F101C59621AE}"/>
              </a:ext>
            </a:extLst>
          </p:cNvPr>
          <p:cNvSpPr/>
          <p:nvPr/>
        </p:nvSpPr>
        <p:spPr>
          <a:xfrm>
            <a:off x="4127158" y="1943646"/>
            <a:ext cx="2660994" cy="1280160"/>
          </a:xfrm>
          <a:prstGeom prst="wedgeRound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Ihr seid in der Höhle des Drachens, er schläft gerade.</a:t>
            </a:r>
            <a:br>
              <a:rPr lang="de-DE" dirty="0"/>
            </a:br>
            <a:r>
              <a:rPr lang="de-DE" b="1" dirty="0"/>
              <a:t>Was macht ihr?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967CBD79-4D47-0F20-8D85-4DCEB3BF50F6}"/>
              </a:ext>
            </a:extLst>
          </p:cNvPr>
          <p:cNvSpPr/>
          <p:nvPr/>
        </p:nvSpPr>
        <p:spPr>
          <a:xfrm>
            <a:off x="484887" y="1503910"/>
            <a:ext cx="2569719" cy="1280160"/>
          </a:xfrm>
          <a:prstGeom prst="wedgeRound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Ich schleiche mich vorbei zum Schatz!</a:t>
            </a:r>
          </a:p>
        </p:txBody>
      </p:sp>
    </p:spTree>
    <p:extLst>
      <p:ext uri="{BB962C8B-B14F-4D97-AF65-F5344CB8AC3E}">
        <p14:creationId xmlns:p14="http://schemas.microsoft.com/office/powerpoint/2010/main" val="2338789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3202F-6C66-760B-6677-10B2113F9898}"/>
              </a:ext>
            </a:extLst>
          </p:cNvPr>
          <p:cNvSpPr txBox="1">
            <a:spLocks/>
          </p:cNvSpPr>
          <p:nvPr/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Würfelsystem</a:t>
            </a:r>
          </a:p>
          <a:p>
            <a:r>
              <a:rPr lang="de-DE" sz="2400" b="0" dirty="0"/>
              <a:t>Wird der Spieler es schaffen?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981A3F0D-5301-D1D4-D20B-7DD884EB15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4559552"/>
              </p:ext>
            </p:extLst>
          </p:nvPr>
        </p:nvGraphicFramePr>
        <p:xfrm>
          <a:off x="1025342" y="1787489"/>
          <a:ext cx="10141316" cy="119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812">
                  <a:extLst>
                    <a:ext uri="{9D8B030D-6E8A-4147-A177-3AD203B41FA5}">
                      <a16:colId xmlns:a16="http://schemas.microsoft.com/office/drawing/2014/main" val="4079734758"/>
                    </a:ext>
                  </a:extLst>
                </a:gridCol>
                <a:gridCol w="1126813">
                  <a:extLst>
                    <a:ext uri="{9D8B030D-6E8A-4147-A177-3AD203B41FA5}">
                      <a16:colId xmlns:a16="http://schemas.microsoft.com/office/drawing/2014/main" val="3974611027"/>
                    </a:ext>
                  </a:extLst>
                </a:gridCol>
                <a:gridCol w="1126813">
                  <a:extLst>
                    <a:ext uri="{9D8B030D-6E8A-4147-A177-3AD203B41FA5}">
                      <a16:colId xmlns:a16="http://schemas.microsoft.com/office/drawing/2014/main" val="4043454366"/>
                    </a:ext>
                  </a:extLst>
                </a:gridCol>
                <a:gridCol w="1126813">
                  <a:extLst>
                    <a:ext uri="{9D8B030D-6E8A-4147-A177-3AD203B41FA5}">
                      <a16:colId xmlns:a16="http://schemas.microsoft.com/office/drawing/2014/main" val="279141620"/>
                    </a:ext>
                  </a:extLst>
                </a:gridCol>
                <a:gridCol w="1126813">
                  <a:extLst>
                    <a:ext uri="{9D8B030D-6E8A-4147-A177-3AD203B41FA5}">
                      <a16:colId xmlns:a16="http://schemas.microsoft.com/office/drawing/2014/main" val="3002238288"/>
                    </a:ext>
                  </a:extLst>
                </a:gridCol>
                <a:gridCol w="1126813">
                  <a:extLst>
                    <a:ext uri="{9D8B030D-6E8A-4147-A177-3AD203B41FA5}">
                      <a16:colId xmlns:a16="http://schemas.microsoft.com/office/drawing/2014/main" val="270654190"/>
                    </a:ext>
                  </a:extLst>
                </a:gridCol>
                <a:gridCol w="1126813">
                  <a:extLst>
                    <a:ext uri="{9D8B030D-6E8A-4147-A177-3AD203B41FA5}">
                      <a16:colId xmlns:a16="http://schemas.microsoft.com/office/drawing/2014/main" val="550014922"/>
                    </a:ext>
                  </a:extLst>
                </a:gridCol>
                <a:gridCol w="1126813">
                  <a:extLst>
                    <a:ext uri="{9D8B030D-6E8A-4147-A177-3AD203B41FA5}">
                      <a16:colId xmlns:a16="http://schemas.microsoft.com/office/drawing/2014/main" val="319908022"/>
                    </a:ext>
                  </a:extLst>
                </a:gridCol>
                <a:gridCol w="1126813">
                  <a:extLst>
                    <a:ext uri="{9D8B030D-6E8A-4147-A177-3AD203B41FA5}">
                      <a16:colId xmlns:a16="http://schemas.microsoft.com/office/drawing/2014/main" val="1932253533"/>
                    </a:ext>
                  </a:extLst>
                </a:gridCol>
              </a:tblGrid>
              <a:tr h="370840">
                <a:tc gridSpan="9"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8 Grundeigenschaften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8 Grundeigenschaften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358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 noProof="0" dirty="0"/>
                        <a:t>Eigen-</a:t>
                      </a:r>
                      <a:r>
                        <a:rPr lang="de-DE" sz="1200" noProof="0" dirty="0" err="1"/>
                        <a:t>schaften</a:t>
                      </a:r>
                      <a:endParaRPr lang="de-DE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noProof="0" dirty="0"/>
                        <a:t>Mut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noProof="0" dirty="0"/>
                        <a:t>Klugheit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noProof="0" dirty="0"/>
                        <a:t>Intuition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noProof="0" dirty="0"/>
                        <a:t>Charisma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noProof="0" dirty="0"/>
                        <a:t>Finger-fertigkeit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noProof="0" dirty="0"/>
                        <a:t>Gewandtheit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noProof="0" dirty="0"/>
                        <a:t>Konstitution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noProof="0" dirty="0"/>
                        <a:t>Körperkraft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786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 noProof="0" dirty="0"/>
                        <a:t>Beispiel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noProof="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noProof="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noProof="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noProof="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noProof="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noProof="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noProof="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noProof="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965131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1ADC86C-5582-AFBC-9521-F594CF82FF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552412"/>
              </p:ext>
            </p:extLst>
          </p:nvPr>
        </p:nvGraphicFramePr>
        <p:xfrm>
          <a:off x="1025342" y="3304604"/>
          <a:ext cx="61920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416">
                  <a:extLst>
                    <a:ext uri="{9D8B030D-6E8A-4147-A177-3AD203B41FA5}">
                      <a16:colId xmlns:a16="http://schemas.microsoft.com/office/drawing/2014/main" val="13293947"/>
                    </a:ext>
                  </a:extLst>
                </a:gridCol>
                <a:gridCol w="1238416">
                  <a:extLst>
                    <a:ext uri="{9D8B030D-6E8A-4147-A177-3AD203B41FA5}">
                      <a16:colId xmlns:a16="http://schemas.microsoft.com/office/drawing/2014/main" val="1181874516"/>
                    </a:ext>
                  </a:extLst>
                </a:gridCol>
                <a:gridCol w="1238416">
                  <a:extLst>
                    <a:ext uri="{9D8B030D-6E8A-4147-A177-3AD203B41FA5}">
                      <a16:colId xmlns:a16="http://schemas.microsoft.com/office/drawing/2014/main" val="3822403814"/>
                    </a:ext>
                  </a:extLst>
                </a:gridCol>
                <a:gridCol w="1238416">
                  <a:extLst>
                    <a:ext uri="{9D8B030D-6E8A-4147-A177-3AD203B41FA5}">
                      <a16:colId xmlns:a16="http://schemas.microsoft.com/office/drawing/2014/main" val="215064367"/>
                    </a:ext>
                  </a:extLst>
                </a:gridCol>
                <a:gridCol w="1238416">
                  <a:extLst>
                    <a:ext uri="{9D8B030D-6E8A-4147-A177-3AD203B41FA5}">
                      <a16:colId xmlns:a16="http://schemas.microsoft.com/office/drawing/2014/main" val="52533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Talente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Eig.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Eig.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Eig.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Talentwert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671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Schleichen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Mut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Intuition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Gewandtheit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880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323582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0C4EE3D1-CC5E-21BD-F55A-63B3E00ED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892" y="4503846"/>
            <a:ext cx="863238" cy="10310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B18EF1-DA86-8324-0AE9-D6F3FB0F0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716" y="4503846"/>
            <a:ext cx="863238" cy="10310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BF61EA-0955-8462-DCA6-1D02CFDF9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4540" y="4531632"/>
            <a:ext cx="863238" cy="10310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4D7ABF-5C19-7039-436D-A92AB7EDEFE8}"/>
              </a:ext>
            </a:extLst>
          </p:cNvPr>
          <p:cNvSpPr txBox="1"/>
          <p:nvPr/>
        </p:nvSpPr>
        <p:spPr>
          <a:xfrm>
            <a:off x="2663511" y="4869746"/>
            <a:ext cx="47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16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04BC7F-7F07-8588-9E6E-E31302D2772C}"/>
              </a:ext>
            </a:extLst>
          </p:cNvPr>
          <p:cNvSpPr txBox="1"/>
          <p:nvPr/>
        </p:nvSpPr>
        <p:spPr>
          <a:xfrm>
            <a:off x="3902335" y="4865812"/>
            <a:ext cx="47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17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FE6DE6-63D9-98C1-51CE-C592038A5CE8}"/>
              </a:ext>
            </a:extLst>
          </p:cNvPr>
          <p:cNvSpPr txBox="1"/>
          <p:nvPr/>
        </p:nvSpPr>
        <p:spPr>
          <a:xfrm>
            <a:off x="5141159" y="4877895"/>
            <a:ext cx="47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15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3A456B-8468-CD1B-3CD5-4F4F3DC5014A}"/>
              </a:ext>
            </a:extLst>
          </p:cNvPr>
          <p:cNvSpPr txBox="1"/>
          <p:nvPr/>
        </p:nvSpPr>
        <p:spPr>
          <a:xfrm>
            <a:off x="2607405" y="5677221"/>
            <a:ext cx="582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C00000"/>
                </a:solidFill>
              </a:rPr>
              <a:t>(-2)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BAADBE-C6A5-ABBA-351B-B7EA9B937DE1}"/>
              </a:ext>
            </a:extLst>
          </p:cNvPr>
          <p:cNvSpPr txBox="1"/>
          <p:nvPr/>
        </p:nvSpPr>
        <p:spPr>
          <a:xfrm>
            <a:off x="3846229" y="5677221"/>
            <a:ext cx="582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C00000"/>
                </a:solidFill>
              </a:rPr>
              <a:t>(-1)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7CA814-2128-765C-7582-E89E528EF732}"/>
              </a:ext>
            </a:extLst>
          </p:cNvPr>
          <p:cNvSpPr txBox="1"/>
          <p:nvPr/>
        </p:nvSpPr>
        <p:spPr>
          <a:xfrm>
            <a:off x="5080361" y="5677221"/>
            <a:ext cx="582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C00000"/>
                </a:solidFill>
              </a:rPr>
              <a:t>(-1)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0F1574-8400-D4DF-E1CB-FC708CF7E56C}"/>
              </a:ext>
            </a:extLst>
          </p:cNvPr>
          <p:cNvSpPr txBox="1"/>
          <p:nvPr/>
        </p:nvSpPr>
        <p:spPr>
          <a:xfrm>
            <a:off x="6322060" y="5677221"/>
            <a:ext cx="582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C00000"/>
                </a:solidFill>
              </a:rPr>
              <a:t>(-4)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4DBACF-2332-F0BD-725A-D469085E8D9F}"/>
              </a:ext>
            </a:extLst>
          </p:cNvPr>
          <p:cNvSpPr txBox="1"/>
          <p:nvPr/>
        </p:nvSpPr>
        <p:spPr>
          <a:xfrm>
            <a:off x="3357661" y="5677221"/>
            <a:ext cx="349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+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C4F898-AC7A-E22B-1A96-7AE9F443F3A8}"/>
              </a:ext>
            </a:extLst>
          </p:cNvPr>
          <p:cNvSpPr txBox="1"/>
          <p:nvPr/>
        </p:nvSpPr>
        <p:spPr>
          <a:xfrm>
            <a:off x="4567233" y="5677221"/>
            <a:ext cx="349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+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7FD09D-1E18-6B4D-5E5B-9EEE462C15F2}"/>
              </a:ext>
            </a:extLst>
          </p:cNvPr>
          <p:cNvSpPr txBox="1"/>
          <p:nvPr/>
        </p:nvSpPr>
        <p:spPr>
          <a:xfrm>
            <a:off x="5817428" y="5677221"/>
            <a:ext cx="349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=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F31234-49A5-D874-1654-F264A460BFD9}"/>
              </a:ext>
            </a:extLst>
          </p:cNvPr>
          <p:cNvSpPr txBox="1"/>
          <p:nvPr/>
        </p:nvSpPr>
        <p:spPr>
          <a:xfrm>
            <a:off x="6444401" y="6077226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00B050"/>
                </a:solidFill>
              </a:rPr>
              <a:t>3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9763EF-49D7-8ED4-3345-A5F077E39DFE}"/>
              </a:ext>
            </a:extLst>
          </p:cNvPr>
          <p:cNvCxnSpPr/>
          <p:nvPr/>
        </p:nvCxnSpPr>
        <p:spPr>
          <a:xfrm>
            <a:off x="6200298" y="6015775"/>
            <a:ext cx="8011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ounded Rectangular Callout 21">
            <a:extLst>
              <a:ext uri="{FF2B5EF4-FFF2-40B4-BE49-F238E27FC236}">
                <a16:creationId xmlns:a16="http://schemas.microsoft.com/office/drawing/2014/main" id="{41B34207-DC8E-CA8D-9E01-AF3A9895254D}"/>
              </a:ext>
            </a:extLst>
          </p:cNvPr>
          <p:cNvSpPr/>
          <p:nvPr/>
        </p:nvSpPr>
        <p:spPr>
          <a:xfrm>
            <a:off x="8263200" y="3649509"/>
            <a:ext cx="2427611" cy="2059425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Du hast dich unbemerkt vorbeigeschlichen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B364E0C-7F30-BD47-EDD1-3683E5E443AC}"/>
              </a:ext>
            </a:extLst>
          </p:cNvPr>
          <p:cNvCxnSpPr>
            <a:cxnSpLocks/>
          </p:cNvCxnSpPr>
          <p:nvPr/>
        </p:nvCxnSpPr>
        <p:spPr>
          <a:xfrm flipV="1">
            <a:off x="2492912" y="2876871"/>
            <a:ext cx="0" cy="9839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05F1A94-DC84-9839-FD5D-CF922904C9A2}"/>
              </a:ext>
            </a:extLst>
          </p:cNvPr>
          <p:cNvCxnSpPr>
            <a:cxnSpLocks/>
          </p:cNvCxnSpPr>
          <p:nvPr/>
        </p:nvCxnSpPr>
        <p:spPr>
          <a:xfrm flipV="1">
            <a:off x="4597227" y="2876871"/>
            <a:ext cx="0" cy="9839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87B2498-215D-F208-9600-3DDB796F4C5A}"/>
              </a:ext>
            </a:extLst>
          </p:cNvPr>
          <p:cNvCxnSpPr>
            <a:cxnSpLocks/>
          </p:cNvCxnSpPr>
          <p:nvPr/>
        </p:nvCxnSpPr>
        <p:spPr>
          <a:xfrm flipV="1">
            <a:off x="5956157" y="2808352"/>
            <a:ext cx="1923892" cy="9767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206E0759-C5EC-1A0B-3EA7-451DCD1F7DEE}"/>
              </a:ext>
            </a:extLst>
          </p:cNvPr>
          <p:cNvSpPr/>
          <p:nvPr/>
        </p:nvSpPr>
        <p:spPr>
          <a:xfrm>
            <a:off x="6322060" y="3899647"/>
            <a:ext cx="582211" cy="25161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3810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961536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2" grpId="0" animBg="1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05B4E1-6CCA-DE03-9748-76B6C27F2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Erfahrungs-punkte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BC7209-FA03-113C-4EAD-19013CF83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100 </a:t>
            </a:r>
            <a:r>
              <a:rPr lang="de-DE" dirty="0" err="1"/>
              <a:t>Xp</a:t>
            </a:r>
            <a:r>
              <a:rPr lang="de-DE" dirty="0"/>
              <a:t> für die </a:t>
            </a:r>
            <a:r>
              <a:rPr lang="de-DE" dirty="0" err="1"/>
              <a:t>Misison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Können zum steigern eingesetzt werden</a:t>
            </a:r>
          </a:p>
        </p:txBody>
      </p:sp>
      <p:pic>
        <p:nvPicPr>
          <p:cNvPr id="5" name="Content Placeholder 5" descr="A group of people sitting around a table&#10;&#10;Description automatically generated with medium confidence">
            <a:extLst>
              <a:ext uri="{FF2B5EF4-FFF2-40B4-BE49-F238E27FC236}">
                <a16:creationId xmlns:a16="http://schemas.microsoft.com/office/drawing/2014/main" id="{0F84B240-BE56-3ED5-C550-A075D64E0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80194" cy="6880194"/>
          </a:xfrm>
          <a:prstGeom prst="rect">
            <a:avLst/>
          </a:prstGeom>
        </p:spPr>
      </p:pic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EB2CE339-5A20-4344-2C06-F101C59621AE}"/>
              </a:ext>
            </a:extLst>
          </p:cNvPr>
          <p:cNvSpPr/>
          <p:nvPr/>
        </p:nvSpPr>
        <p:spPr>
          <a:xfrm>
            <a:off x="4218432" y="1943646"/>
            <a:ext cx="2569719" cy="1280160"/>
          </a:xfrm>
          <a:prstGeom prst="wedgeRound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Ihr habt den Schatz geplündert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7085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C02BB-5C37-F5E8-4AC2-00BC628E4FAC}"/>
              </a:ext>
            </a:extLst>
          </p:cNvPr>
          <p:cNvSpPr txBox="1">
            <a:spLocks/>
          </p:cNvSpPr>
          <p:nvPr/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99C116E-D6CB-92C4-88C8-6FEC3B45C8C7}"/>
              </a:ext>
            </a:extLst>
          </p:cNvPr>
          <p:cNvSpPr txBox="1">
            <a:spLocks/>
          </p:cNvSpPr>
          <p:nvPr/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Steigern</a:t>
            </a:r>
          </a:p>
          <a:p>
            <a:r>
              <a:rPr lang="de-DE" sz="2400" b="0" dirty="0"/>
              <a:t>Für das nächste Abenteuer gewappnet sein!</a:t>
            </a:r>
          </a:p>
          <a:p>
            <a:endParaRPr lang="de-DE" sz="2400" b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D1F1EA-C31D-3805-09C5-D0C1F85419F6}"/>
              </a:ext>
            </a:extLst>
          </p:cNvPr>
          <p:cNvSpPr txBox="1">
            <a:spLocks/>
          </p:cNvSpPr>
          <p:nvPr/>
        </p:nvSpPr>
        <p:spPr>
          <a:xfrm>
            <a:off x="1920240" y="1787489"/>
            <a:ext cx="8770571" cy="365150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0EB7E6AE-76B4-E406-33E9-E747D3F7FD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987447"/>
              </p:ext>
            </p:extLst>
          </p:nvPr>
        </p:nvGraphicFramePr>
        <p:xfrm>
          <a:off x="1920240" y="2872740"/>
          <a:ext cx="61920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416">
                  <a:extLst>
                    <a:ext uri="{9D8B030D-6E8A-4147-A177-3AD203B41FA5}">
                      <a16:colId xmlns:a16="http://schemas.microsoft.com/office/drawing/2014/main" val="13293947"/>
                    </a:ext>
                  </a:extLst>
                </a:gridCol>
                <a:gridCol w="1238416">
                  <a:extLst>
                    <a:ext uri="{9D8B030D-6E8A-4147-A177-3AD203B41FA5}">
                      <a16:colId xmlns:a16="http://schemas.microsoft.com/office/drawing/2014/main" val="1181874516"/>
                    </a:ext>
                  </a:extLst>
                </a:gridCol>
                <a:gridCol w="1238416">
                  <a:extLst>
                    <a:ext uri="{9D8B030D-6E8A-4147-A177-3AD203B41FA5}">
                      <a16:colId xmlns:a16="http://schemas.microsoft.com/office/drawing/2014/main" val="3822403814"/>
                    </a:ext>
                  </a:extLst>
                </a:gridCol>
                <a:gridCol w="1238416">
                  <a:extLst>
                    <a:ext uri="{9D8B030D-6E8A-4147-A177-3AD203B41FA5}">
                      <a16:colId xmlns:a16="http://schemas.microsoft.com/office/drawing/2014/main" val="215064367"/>
                    </a:ext>
                  </a:extLst>
                </a:gridCol>
                <a:gridCol w="1238416">
                  <a:extLst>
                    <a:ext uri="{9D8B030D-6E8A-4147-A177-3AD203B41FA5}">
                      <a16:colId xmlns:a16="http://schemas.microsoft.com/office/drawing/2014/main" val="52533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Talente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Eig.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Eig.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Eig.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Talentwert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671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Schleichen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Mut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Intuition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Gewandtheit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880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32358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EA25BC4-7739-FDA1-0BDA-08F51ECCFE19}"/>
              </a:ext>
            </a:extLst>
          </p:cNvPr>
          <p:cNvSpPr txBox="1"/>
          <p:nvPr/>
        </p:nvSpPr>
        <p:spPr>
          <a:xfrm>
            <a:off x="9530080" y="3059243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100 XP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F097026-05DE-A8C0-1DF6-73E548AC03FE}"/>
              </a:ext>
            </a:extLst>
          </p:cNvPr>
          <p:cNvSpPr/>
          <p:nvPr/>
        </p:nvSpPr>
        <p:spPr>
          <a:xfrm>
            <a:off x="9405634" y="3425870"/>
            <a:ext cx="1231851" cy="3747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Steigern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D50FF1-3906-3E5E-908C-A534B6693714}"/>
              </a:ext>
            </a:extLst>
          </p:cNvPr>
          <p:cNvSpPr txBox="1"/>
          <p:nvPr/>
        </p:nvSpPr>
        <p:spPr>
          <a:xfrm>
            <a:off x="9601413" y="3057891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54 XP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B369DD-7372-C81A-2065-6DD318E6992B}"/>
              </a:ext>
            </a:extLst>
          </p:cNvPr>
          <p:cNvSpPr txBox="1"/>
          <p:nvPr/>
        </p:nvSpPr>
        <p:spPr>
          <a:xfrm>
            <a:off x="7350100" y="3607885"/>
            <a:ext cx="288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/>
              <a:t>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0CAD9F-02C2-4672-10F4-5A6294D3E94F}"/>
              </a:ext>
            </a:extLst>
          </p:cNvPr>
          <p:cNvSpPr txBox="1"/>
          <p:nvPr/>
        </p:nvSpPr>
        <p:spPr>
          <a:xfrm>
            <a:off x="7350100" y="3607886"/>
            <a:ext cx="288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66004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3202F-6C66-760B-6677-10B2113F9898}"/>
              </a:ext>
            </a:extLst>
          </p:cNvPr>
          <p:cNvSpPr txBox="1">
            <a:spLocks/>
          </p:cNvSpPr>
          <p:nvPr/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3D82D12-7FAC-90C6-0C94-3D379D51E016}"/>
              </a:ext>
            </a:extLst>
          </p:cNvPr>
          <p:cNvSpPr txBox="1">
            <a:spLocks/>
          </p:cNvSpPr>
          <p:nvPr/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Data </a:t>
            </a:r>
            <a:r>
              <a:rPr lang="de-DE" dirty="0" err="1"/>
              <a:t>analytics</a:t>
            </a:r>
            <a:endParaRPr lang="de-DE" dirty="0"/>
          </a:p>
          <a:p>
            <a:r>
              <a:rPr lang="de-DE" sz="2400" b="0" dirty="0"/>
              <a:t>Wie kann ich effektiver Steigern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51F8326-C21B-9602-BE6C-3D8BCD932FA2}"/>
              </a:ext>
            </a:extLst>
          </p:cNvPr>
          <p:cNvSpPr txBox="1">
            <a:spLocks/>
          </p:cNvSpPr>
          <p:nvPr/>
        </p:nvSpPr>
        <p:spPr>
          <a:xfrm>
            <a:off x="1920240" y="1787489"/>
            <a:ext cx="8770571" cy="365150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6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2F726409-5E22-6FF5-4E4A-97236FCDD3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"/>
          <a:stretch/>
        </p:blipFill>
        <p:spPr>
          <a:xfrm>
            <a:off x="1920240" y="2104368"/>
            <a:ext cx="2374176" cy="353778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0F82C92-9CCF-4EAB-AF28-046BFCEDE4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50870" y="3295340"/>
            <a:ext cx="894802" cy="890142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164EEA5C-4112-0831-3335-3E5939E0703C}"/>
              </a:ext>
            </a:extLst>
          </p:cNvPr>
          <p:cNvGrpSpPr/>
          <p:nvPr/>
        </p:nvGrpSpPr>
        <p:grpSpPr>
          <a:xfrm>
            <a:off x="7751604" y="2446755"/>
            <a:ext cx="3052804" cy="2587312"/>
            <a:chOff x="7059384" y="2364007"/>
            <a:chExt cx="3052804" cy="2587312"/>
          </a:xfrm>
        </p:grpSpPr>
        <p:pic>
          <p:nvPicPr>
            <p:cNvPr id="15" name="Picture 1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AB9104BF-2A01-B2CD-A360-E734BE8945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97584" y="2364007"/>
              <a:ext cx="1376404" cy="1376404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EB7C39B-8C7B-55FB-36EB-1DFA68126741}"/>
                </a:ext>
              </a:extLst>
            </p:cNvPr>
            <p:cNvGrpSpPr/>
            <p:nvPr/>
          </p:nvGrpSpPr>
          <p:grpSpPr>
            <a:xfrm>
              <a:off x="7059384" y="3574915"/>
              <a:ext cx="3052804" cy="1376404"/>
              <a:chOff x="7059384" y="3574915"/>
              <a:chExt cx="3052804" cy="1376404"/>
            </a:xfrm>
          </p:grpSpPr>
          <p:pic>
            <p:nvPicPr>
              <p:cNvPr id="17" name="Picture 16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71835FC8-8023-3E82-D5E6-BB0FFFEA75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59384" y="3574915"/>
                <a:ext cx="1376404" cy="1376404"/>
              </a:xfrm>
              <a:prstGeom prst="rect">
                <a:avLst/>
              </a:prstGeom>
            </p:spPr>
          </p:pic>
          <p:pic>
            <p:nvPicPr>
              <p:cNvPr id="18" name="Picture 17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AB2305DA-FA60-76A2-F670-0562405594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35784" y="3574915"/>
                <a:ext cx="1376404" cy="1376404"/>
              </a:xfrm>
              <a:prstGeom prst="rect">
                <a:avLst/>
              </a:prstGeom>
            </p:spPr>
          </p:pic>
        </p:grpSp>
      </p:grpSp>
      <p:sp>
        <p:nvSpPr>
          <p:cNvPr id="20" name="Right Arrow 19">
            <a:extLst>
              <a:ext uri="{FF2B5EF4-FFF2-40B4-BE49-F238E27FC236}">
                <a16:creationId xmlns:a16="http://schemas.microsoft.com/office/drawing/2014/main" id="{C4EFE97A-8C19-5F92-87DE-6F32B4FEF80C}"/>
              </a:ext>
            </a:extLst>
          </p:cNvPr>
          <p:cNvSpPr/>
          <p:nvPr/>
        </p:nvSpPr>
        <p:spPr>
          <a:xfrm>
            <a:off x="4739560" y="3673987"/>
            <a:ext cx="466165" cy="132847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5BB4C126-8720-1721-5956-86CDD8267CCA}"/>
              </a:ext>
            </a:extLst>
          </p:cNvPr>
          <p:cNvSpPr/>
          <p:nvPr/>
        </p:nvSpPr>
        <p:spPr>
          <a:xfrm>
            <a:off x="6915555" y="3673987"/>
            <a:ext cx="466165" cy="132847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1671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BA6B1D0-6E05-477A-950D-2F5765804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6778" y="1367330"/>
            <a:ext cx="3831582" cy="3727972"/>
            <a:chOff x="797792" y="912854"/>
            <a:chExt cx="5298208" cy="5032292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1AF8F22-927B-4FDC-A9B7-5CE8EB605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1439" y="1056388"/>
              <a:ext cx="4968823" cy="4748064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21F07A0-6D16-4733-BC69-A7689C920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7792" y="912854"/>
              <a:ext cx="5298208" cy="503229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927EAF-3B25-49B7-BF2C-8D1461C4C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671" y="1232452"/>
              <a:ext cx="4715122" cy="4439901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3259EAF-3E63-67B9-1ACC-A07D14E149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9117459"/>
              </p:ext>
            </p:extLst>
          </p:nvPr>
        </p:nvGraphicFramePr>
        <p:xfrm>
          <a:off x="5233916" y="916673"/>
          <a:ext cx="5992884" cy="50235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8B2CDF5-8F94-7B53-74B4-ADE257C0723E}"/>
              </a:ext>
            </a:extLst>
          </p:cNvPr>
          <p:cNvSpPr txBox="1"/>
          <p:nvPr/>
        </p:nvSpPr>
        <p:spPr>
          <a:xfrm>
            <a:off x="1651758" y="2261820"/>
            <a:ext cx="21587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Intuition ist </a:t>
            </a:r>
            <a:r>
              <a:rPr lang="de-DE" sz="2400" dirty="0" err="1"/>
              <a:t>overpowerd</a:t>
            </a:r>
            <a:endParaRPr lang="de-DE" sz="2400" dirty="0"/>
          </a:p>
          <a:p>
            <a:pPr algn="ctr"/>
            <a:r>
              <a:rPr lang="de-DE" sz="2400" dirty="0"/>
              <a:t>- </a:t>
            </a:r>
          </a:p>
          <a:p>
            <a:pPr algn="ctr"/>
            <a:r>
              <a:rPr lang="de-DE" sz="2400" dirty="0"/>
              <a:t>das muss ich steigern</a:t>
            </a:r>
          </a:p>
        </p:txBody>
      </p:sp>
    </p:spTree>
    <p:extLst>
      <p:ext uri="{BB962C8B-B14F-4D97-AF65-F5344CB8AC3E}">
        <p14:creationId xmlns:p14="http://schemas.microsoft.com/office/powerpoint/2010/main" val="4258394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DB6B89F-31BC-2D7F-37F4-202370EE50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1901149"/>
              </p:ext>
            </p:extLst>
          </p:nvPr>
        </p:nvGraphicFramePr>
        <p:xfrm>
          <a:off x="52065" y="385822"/>
          <a:ext cx="12087871" cy="50876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8FA29E2-9DB5-564A-0686-826029C6A260}"/>
              </a:ext>
            </a:extLst>
          </p:cNvPr>
          <p:cNvSpPr txBox="1"/>
          <p:nvPr/>
        </p:nvSpPr>
        <p:spPr>
          <a:xfrm>
            <a:off x="3538825" y="5671751"/>
            <a:ext cx="5114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Schleichen kann ich mittlerweile gut genug!</a:t>
            </a:r>
          </a:p>
        </p:txBody>
      </p:sp>
    </p:spTree>
    <p:extLst>
      <p:ext uri="{BB962C8B-B14F-4D97-AF65-F5344CB8AC3E}">
        <p14:creationId xmlns:p14="http://schemas.microsoft.com/office/powerpoint/2010/main" val="2567153102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LightSeedRightStep">
      <a:dk1>
        <a:srgbClr val="000000"/>
      </a:dk1>
      <a:lt1>
        <a:srgbClr val="FFFFFF"/>
      </a:lt1>
      <a:dk2>
        <a:srgbClr val="412D24"/>
      </a:dk2>
      <a:lt2>
        <a:srgbClr val="E2E5E8"/>
      </a:lt2>
      <a:accent1>
        <a:srgbClr val="BA9C7F"/>
      </a:accent1>
      <a:accent2>
        <a:srgbClr val="A8A372"/>
      </a:accent2>
      <a:accent3>
        <a:srgbClr val="99A67E"/>
      </a:accent3>
      <a:accent4>
        <a:srgbClr val="84AD76"/>
      </a:accent4>
      <a:accent5>
        <a:srgbClr val="82AC88"/>
      </a:accent5>
      <a:accent6>
        <a:srgbClr val="77AE96"/>
      </a:accent6>
      <a:hlink>
        <a:srgbClr val="5F84A9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3053</TotalTime>
  <Words>269</Words>
  <Application>Microsoft Macintosh PowerPoint</Application>
  <PresentationFormat>Widescreen</PresentationFormat>
  <Paragraphs>105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Meiryo</vt:lpstr>
      <vt:lpstr>Arial</vt:lpstr>
      <vt:lpstr>Corbel</vt:lpstr>
      <vt:lpstr>SketchLinesVTI</vt:lpstr>
      <vt:lpstr>Beyond the Dice</vt:lpstr>
      <vt:lpstr>PowerPoint Presentation</vt:lpstr>
      <vt:lpstr>Was ist DAS?</vt:lpstr>
      <vt:lpstr>PowerPoint Presentation</vt:lpstr>
      <vt:lpstr>Erfahrungs-punkte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Gibt es Fragen?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Beyond the Dice</dc:title>
  <dc:creator>Schwarz, Jakob</dc:creator>
  <cp:lastModifiedBy>Schwarz, Jakob</cp:lastModifiedBy>
  <cp:revision>2</cp:revision>
  <dcterms:created xsi:type="dcterms:W3CDTF">2023-04-23T11:54:52Z</dcterms:created>
  <dcterms:modified xsi:type="dcterms:W3CDTF">2023-04-25T17:17:33Z</dcterms:modified>
</cp:coreProperties>
</file>