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Montserrat Black" charset="0"/>
      <p:bold r:id="rId17"/>
      <p:boldItalic r:id="rId18"/>
    </p:embeddedFon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88" y="-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78340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 dirty="0" smtClean="0"/>
              <a:t>Esta App cuenta con una sección +18 a la que cualquiera</a:t>
            </a:r>
            <a:r>
              <a:rPr lang="es-AR" baseline="0" dirty="0" smtClean="0"/>
              <a:t> puede acceder</a:t>
            </a:r>
            <a:endParaRPr dirty="0"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 dirty="0" smtClean="0"/>
              <a:t>CREEMOS QUE SOMOS DIFERENTES POR QUE NUESTRA APP SE ENFOCA</a:t>
            </a:r>
            <a:r>
              <a:rPr lang="es-AR" baseline="0" dirty="0" smtClean="0"/>
              <a:t> EN UN TEMA ESPECIFICO, INCORPORANDO LA COMUNICACIÓN Y LA EDUCACION.</a:t>
            </a:r>
            <a:endParaRPr dirty="0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AR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Contar sobre Chicas en </a:t>
            </a:r>
            <a:r>
              <a:rPr lang="es-AR" sz="11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</a:t>
            </a:r>
            <a:r>
              <a:rPr lang="es-AR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Mozilla.-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AR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Nuestra solución es crear un foro, parecido a una red social, en la que el usuario pueda publicar sus dudas o preguntas y que usuarios  o especialistas ‘comenten’ una solución o un consejo, anónimamente de ambas partes.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AR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Distintas secciones para </a:t>
            </a:r>
            <a:r>
              <a:rPr lang="es-AR" sz="11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reestricciones</a:t>
            </a:r>
            <a:r>
              <a:rPr lang="es-AR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edades.</a:t>
            </a:r>
            <a:br>
              <a:rPr lang="es-AR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AR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AR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AR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3-6</a:t>
            </a:r>
            <a:br>
              <a:rPr lang="es-AR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AR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6-11</a:t>
            </a:r>
            <a:br>
              <a:rPr lang="es-AR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AR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12-18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AR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+18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SzPct val="1000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ct val="1000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6012656" y="771527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3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900115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900115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1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04793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11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4025508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457200" y="0"/>
            <a:ext cx="6472500" cy="112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56"/>
              </a:buClr>
              <a:buSzPct val="100000"/>
              <a:buFont typeface="Montserrat Black"/>
              <a:buNone/>
            </a:pPr>
            <a:r>
              <a:rPr lang="es" sz="3000" b="0" i="0" u="none" strike="noStrike" cap="none" dirty="0" smtClean="0">
                <a:solidFill>
                  <a:srgbClr val="37475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EQUIPO #</a:t>
            </a:r>
            <a:r>
              <a:rPr lang="es-AR" sz="3000" b="0" i="0" u="none" strike="noStrike" cap="none" dirty="0" smtClean="0">
                <a:solidFill>
                  <a:srgbClr val="37475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Make</a:t>
            </a:r>
            <a:r>
              <a:rPr lang="es" sz="3000" dirty="0" smtClean="0">
                <a:solidFill>
                  <a:srgbClr val="37475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History</a:t>
            </a:r>
            <a:endParaRPr lang="es" sz="3000" b="0" i="0" u="none" strike="noStrike" cap="none" dirty="0">
              <a:solidFill>
                <a:srgbClr val="374756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533400" y="920269"/>
            <a:ext cx="76203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87"/>
          <p:cNvSpPr txBox="1"/>
          <p:nvPr/>
        </p:nvSpPr>
        <p:spPr>
          <a:xfrm>
            <a:off x="293174" y="1779662"/>
            <a:ext cx="5400600" cy="20266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1700" dirty="0" smtClean="0">
                <a:latin typeface="+mn-lt"/>
              </a:rPr>
              <a:t>¡</a:t>
            </a:r>
            <a:r>
              <a:rPr lang="es" sz="1700" b="0" i="0" u="none" strike="noStrike" cap="none" dirty="0" smtClean="0">
                <a:solidFill>
                  <a:srgbClr val="000000"/>
                </a:solidFill>
                <a:latin typeface="+mn-lt"/>
                <a:sym typeface="Arial"/>
              </a:rPr>
              <a:t>Hola</a:t>
            </a:r>
            <a:r>
              <a:rPr lang="es" sz="1700" b="0" i="0" u="none" strike="noStrike" cap="none" dirty="0">
                <a:solidFill>
                  <a:srgbClr val="000000"/>
                </a:solidFill>
                <a:latin typeface="+mn-lt"/>
                <a:sym typeface="Arial"/>
              </a:rPr>
              <a:t>! Nosotras somos el equipo </a:t>
            </a:r>
            <a:r>
              <a:rPr lang="es" sz="1700" b="1" i="0" u="none" strike="noStrike" cap="none" dirty="0">
                <a:solidFill>
                  <a:srgbClr val="000000"/>
                </a:solidFill>
                <a:latin typeface="+mn-lt"/>
                <a:sym typeface="Arial"/>
              </a:rPr>
              <a:t>#</a:t>
            </a:r>
            <a:r>
              <a:rPr lang="es" sz="1700" b="1" i="0" u="none" strike="noStrike" cap="none" dirty="0" smtClean="0">
                <a:solidFill>
                  <a:srgbClr val="000000"/>
                </a:solidFill>
                <a:latin typeface="+mn-lt"/>
                <a:sym typeface="Arial"/>
              </a:rPr>
              <a:t>MakeHistory</a:t>
            </a:r>
            <a:r>
              <a:rPr lang="es" sz="1700" b="0" i="0" u="none" strike="noStrike" cap="none" dirty="0" smtClean="0">
                <a:solidFill>
                  <a:srgbClr val="000000"/>
                </a:solidFill>
                <a:latin typeface="+mn-lt"/>
                <a:sym typeface="Arial"/>
              </a:rPr>
              <a:t>.</a:t>
            </a:r>
            <a:endParaRPr lang="es" sz="1700" b="0" i="0" u="none" strike="noStrike" cap="none" dirty="0">
              <a:solidFill>
                <a:srgbClr val="000000"/>
              </a:solidFill>
              <a:latin typeface="+mn-lt"/>
              <a:sym typeface="Arial"/>
            </a:endParaRPr>
          </a:p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+mn-lt"/>
              <a:sym typeface="Arial"/>
            </a:endParaRPr>
          </a:p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1700" b="0" i="0" u="none" strike="noStrike" cap="none" dirty="0">
                <a:solidFill>
                  <a:srgbClr val="000000"/>
                </a:solidFill>
                <a:latin typeface="+mn-lt"/>
                <a:sym typeface="Arial"/>
              </a:rPr>
              <a:t>Nuestros nombres </a:t>
            </a:r>
            <a:r>
              <a:rPr lang="es" sz="1700" i="0" u="none" strike="noStrike" cap="none" dirty="0">
                <a:solidFill>
                  <a:srgbClr val="000000"/>
                </a:solidFill>
                <a:latin typeface="+mn-lt"/>
                <a:sym typeface="Arial"/>
              </a:rPr>
              <a:t>son Camila, </a:t>
            </a:r>
            <a:r>
              <a:rPr lang="es" sz="1700" i="0" u="none" strike="noStrike" cap="none" dirty="0" smtClean="0">
                <a:solidFill>
                  <a:srgbClr val="000000"/>
                </a:solidFill>
                <a:latin typeface="+mn-lt"/>
                <a:sym typeface="Arial"/>
              </a:rPr>
              <a:t>Aixa</a:t>
            </a:r>
            <a:r>
              <a:rPr lang="es" sz="1700" dirty="0">
                <a:latin typeface="+mn-lt"/>
              </a:rPr>
              <a:t> </a:t>
            </a:r>
            <a:r>
              <a:rPr lang="es" sz="1700" dirty="0" smtClean="0">
                <a:latin typeface="+mn-lt"/>
              </a:rPr>
              <a:t>y</a:t>
            </a:r>
            <a:r>
              <a:rPr lang="es" sz="1700" i="0" u="none" strike="noStrike" cap="none" dirty="0" smtClean="0">
                <a:solidFill>
                  <a:srgbClr val="000000"/>
                </a:solidFill>
                <a:latin typeface="+mn-lt"/>
                <a:sym typeface="Arial"/>
              </a:rPr>
              <a:t> Brisa</a:t>
            </a:r>
            <a:r>
              <a:rPr lang="es" sz="1700" b="0" i="0" u="none" strike="noStrike" cap="none" dirty="0" smtClean="0">
                <a:solidFill>
                  <a:srgbClr val="000000"/>
                </a:solidFill>
                <a:latin typeface="+mn-lt"/>
                <a:sym typeface="Arial"/>
              </a:rPr>
              <a:t>.</a:t>
            </a:r>
            <a:endParaRPr lang="es" sz="1700" b="0" i="0" u="none" strike="noStrike" cap="none" dirty="0">
              <a:solidFill>
                <a:srgbClr val="000000"/>
              </a:solidFill>
              <a:latin typeface="+mn-lt"/>
              <a:sym typeface="Arial"/>
            </a:endParaRPr>
          </a:p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+mn-lt"/>
              <a:sym typeface="Arial"/>
            </a:endParaRPr>
          </a:p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1700" b="0" i="0" u="none" strike="noStrike" cap="none" dirty="0">
                <a:solidFill>
                  <a:srgbClr val="000000"/>
                </a:solidFill>
                <a:latin typeface="+mn-lt"/>
                <a:sym typeface="Arial"/>
              </a:rPr>
              <a:t>Todas venimos del Colegio </a:t>
            </a:r>
            <a:r>
              <a:rPr lang="es" sz="1700" b="0" i="0" u="none" strike="noStrike" cap="none" dirty="0" smtClean="0">
                <a:solidFill>
                  <a:srgbClr val="000000"/>
                </a:solidFill>
                <a:latin typeface="+mn-lt"/>
                <a:sym typeface="Arial"/>
              </a:rPr>
              <a:t>‘Instituto </a:t>
            </a:r>
            <a:r>
              <a:rPr lang="es" sz="1700" b="0" i="0" u="none" strike="noStrike" cap="none" dirty="0">
                <a:solidFill>
                  <a:srgbClr val="000000"/>
                </a:solidFill>
                <a:latin typeface="+mn-lt"/>
                <a:sym typeface="Arial"/>
              </a:rPr>
              <a:t>Buenos </a:t>
            </a:r>
            <a:r>
              <a:rPr lang="es" sz="1700" b="0" i="0" u="none" strike="noStrike" cap="none" dirty="0" smtClean="0">
                <a:solidFill>
                  <a:srgbClr val="000000"/>
                </a:solidFill>
                <a:latin typeface="+mn-lt"/>
                <a:sym typeface="Arial"/>
              </a:rPr>
              <a:t>Aires’.</a:t>
            </a:r>
            <a:endParaRPr lang="es" sz="1700" b="0" i="0" u="none" strike="noStrike" cap="none" dirty="0">
              <a:solidFill>
                <a:srgbClr val="000000"/>
              </a:solidFill>
              <a:latin typeface="+mn-lt"/>
              <a:sym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4" y="3366417"/>
            <a:ext cx="1647626" cy="1647626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81" b="33213"/>
          <a:stretch/>
        </p:blipFill>
        <p:spPr>
          <a:xfrm>
            <a:off x="2267744" y="4219258"/>
            <a:ext cx="1905000" cy="72209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" r="33643"/>
          <a:stretch/>
        </p:blipFill>
        <p:spPr>
          <a:xfrm rot="574640">
            <a:off x="5740315" y="1233579"/>
            <a:ext cx="2967450" cy="3477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00192" y="123478"/>
            <a:ext cx="1800200" cy="857250"/>
          </a:xfrm>
        </p:spPr>
        <p:txBody>
          <a:bodyPr/>
          <a:lstStyle/>
          <a:p>
            <a:r>
              <a:rPr lang="es-AR" dirty="0" smtClean="0">
                <a:latin typeface="Montserrat Black" charset="0"/>
              </a:rPr>
              <a:t>CrESI</a:t>
            </a:r>
            <a:endParaRPr lang="es-AR" dirty="0">
              <a:latin typeface="Montserrat Black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067944" y="1809664"/>
            <a:ext cx="4032448" cy="1914213"/>
          </a:xfrm>
        </p:spPr>
        <p:txBody>
          <a:bodyPr/>
          <a:lstStyle/>
          <a:p>
            <a:pPr marL="203200" indent="0">
              <a:buNone/>
            </a:pPr>
            <a:r>
              <a:rPr lang="es-AR" sz="2400" dirty="0"/>
              <a:t>Esta aplicación consta de una trivia en la que al </a:t>
            </a:r>
            <a:r>
              <a:rPr lang="es-AR" sz="2400" dirty="0" smtClean="0"/>
              <a:t>responder (bien o mal) informa a cerca </a:t>
            </a:r>
            <a:r>
              <a:rPr lang="es-AR" sz="2400" dirty="0"/>
              <a:t>de la Educación Sexual Integral.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31590"/>
            <a:ext cx="2880320" cy="330036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18311"/>
            <a:ext cx="7626350" cy="3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115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644008" y="123478"/>
            <a:ext cx="3981128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s" sz="4400" b="0" i="0" u="none" strike="noStrike" cap="none" dirty="0">
                <a:solidFill>
                  <a:schemeClr val="dk1"/>
                </a:solidFill>
                <a:latin typeface="Montserrat Black" charset="0"/>
                <a:sym typeface="Calibri"/>
              </a:rPr>
              <a:t>Tu Secreto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5220072" y="1563638"/>
            <a:ext cx="3357600" cy="26642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</a:t>
            </a:r>
            <a:r>
              <a:rPr lang="es" sz="2400" dirty="0"/>
              <a:t>página</a:t>
            </a:r>
            <a:r>
              <a:rPr lang="e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(tambien en forma de App) </a:t>
            </a:r>
            <a:r>
              <a:rPr lang="e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utiliza de forma anónima, publicando todo tipo de historias o ‘secretos’ al </a:t>
            </a:r>
            <a:r>
              <a:rPr lang="e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azar en el anonimato. </a:t>
            </a:r>
            <a:endParaRPr lang="e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Shape 177" descr="tusecret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28" y="1203598"/>
            <a:ext cx="3775471" cy="3775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35089"/>
            <a:ext cx="7626350" cy="3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547760" y="1940373"/>
            <a:ext cx="7991978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s" sz="4400" b="0" i="0" u="none" strike="noStrike" cap="none" dirty="0">
                <a:solidFill>
                  <a:schemeClr val="dk1"/>
                </a:solidFill>
                <a:latin typeface="Montserrat Black" charset="0"/>
                <a:sym typeface="Calibri"/>
              </a:rPr>
              <a:t>¿Por qué somos diferentes?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1" t="2" b="-2"/>
          <a:stretch/>
        </p:blipFill>
        <p:spPr bwMode="auto">
          <a:xfrm flipV="1">
            <a:off x="475297" y="1815178"/>
            <a:ext cx="8136904" cy="53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78" t="-6649" r="16783" b="-14"/>
          <a:stretch/>
        </p:blipFill>
        <p:spPr bwMode="auto">
          <a:xfrm rot="5400000">
            <a:off x="-36893" y="2346139"/>
            <a:ext cx="10545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56" y="2857583"/>
            <a:ext cx="8139113" cy="4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833" y="1821353"/>
            <a:ext cx="49213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2" b="49594"/>
          <a:stretch/>
        </p:blipFill>
        <p:spPr>
          <a:xfrm>
            <a:off x="6804248" y="3303521"/>
            <a:ext cx="2339752" cy="1839979"/>
          </a:xfrm>
          <a:prstGeom prst="rect">
            <a:avLst/>
          </a:prstGeom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26322"/>
            <a:ext cx="2341563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517762" y="176393"/>
            <a:ext cx="7499176" cy="112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56"/>
              </a:buClr>
              <a:buSzPct val="100000"/>
              <a:buFont typeface="Montserrat Black"/>
              <a:buNone/>
            </a:pPr>
            <a:r>
              <a:rPr lang="es" sz="3000" b="0" i="0" u="none" strike="noStrike" cap="none" dirty="0" smtClean="0">
                <a:solidFill>
                  <a:srgbClr val="37475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¡PRÓXIMOS PASOS!</a:t>
            </a:r>
            <a:endParaRPr lang="es" sz="3000" b="0" i="0" u="none" strike="noStrike" cap="none" dirty="0">
              <a:solidFill>
                <a:srgbClr val="374756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56"/>
              </a:buClr>
              <a:buSzPct val="100000"/>
              <a:buFont typeface="Montserrat Black"/>
              <a:buNone/>
            </a:pPr>
            <a:r>
              <a:rPr lang="es" sz="1800" b="0" i="0" u="none" strike="noStrike" cap="none" dirty="0">
                <a:solidFill>
                  <a:srgbClr val="37475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PARA LLEGAR A LA SIGUIENTE VERSIÓN DE </a:t>
            </a:r>
            <a:r>
              <a:rPr lang="es" sz="1800" b="0" i="0" u="none" strike="noStrike" cap="none" dirty="0" smtClean="0">
                <a:solidFill>
                  <a:srgbClr val="37475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NUESTRA APP </a:t>
            </a:r>
            <a:endParaRPr lang="es" sz="1800" b="0" i="0" u="none" strike="noStrike" cap="none" dirty="0">
              <a:solidFill>
                <a:srgbClr val="374756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90" name="Shape 190"/>
          <p:cNvCxnSpPr/>
          <p:nvPr/>
        </p:nvCxnSpPr>
        <p:spPr>
          <a:xfrm>
            <a:off x="457200" y="1275606"/>
            <a:ext cx="76203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Shape 191"/>
          <p:cNvSpPr txBox="1"/>
          <p:nvPr/>
        </p:nvSpPr>
        <p:spPr>
          <a:xfrm>
            <a:off x="342914" y="1430207"/>
            <a:ext cx="7848872" cy="5080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Tenemos muchísimas ideas ya planteadas y muchas por pensar. Pero acá presentamos algunas de ellas: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idx="2"/>
          </p:nvPr>
        </p:nvSpPr>
        <p:spPr>
          <a:xfrm>
            <a:off x="827584" y="2211710"/>
            <a:ext cx="3168352" cy="2452852"/>
          </a:xfrm>
        </p:spPr>
        <p:txBody>
          <a:bodyPr/>
          <a:lstStyle/>
          <a:p>
            <a:pPr marL="0" lvl="0" indent="-114300">
              <a:spcBef>
                <a:spcPts val="0"/>
              </a:spcBef>
              <a:buClr>
                <a:srgbClr val="000000"/>
              </a:buClr>
              <a:buNone/>
            </a:pPr>
            <a:r>
              <a:rPr lang="es" sz="1600" b="1" dirty="0">
                <a:solidFill>
                  <a:srgbClr val="000000"/>
                </a:solidFill>
                <a:sym typeface="Arial"/>
              </a:rPr>
              <a:t>Publicaciones</a:t>
            </a:r>
            <a:r>
              <a:rPr lang="es" sz="1600" dirty="0" smtClean="0"/>
              <a:t>:</a:t>
            </a:r>
          </a:p>
          <a:p>
            <a:pPr marL="0" lvl="0" indent="-114300">
              <a:spcBef>
                <a:spcPts val="0"/>
              </a:spcBef>
              <a:buClr>
                <a:srgbClr val="000000"/>
              </a:buClr>
              <a:buNone/>
            </a:pPr>
            <a:endParaRPr lang="es" sz="1600" dirty="0"/>
          </a:p>
          <a:p>
            <a:pPr marL="285750" lvl="0" indent="-285750">
              <a:spcBef>
                <a:spcPts val="0"/>
              </a:spcBef>
              <a:buClr>
                <a:srgbClr val="000000"/>
              </a:buClr>
            </a:pPr>
            <a:r>
              <a:rPr lang="es" sz="1600" dirty="0">
                <a:solidFill>
                  <a:srgbClr val="000000"/>
                </a:solidFill>
                <a:sym typeface="Arial"/>
              </a:rPr>
              <a:t>Categorías por preguntas.</a:t>
            </a:r>
          </a:p>
          <a:p>
            <a:pPr marL="285750" lvl="0" indent="-285750">
              <a:spcBef>
                <a:spcPts val="0"/>
              </a:spcBef>
              <a:buClr>
                <a:srgbClr val="000000"/>
              </a:buClr>
            </a:pPr>
            <a:r>
              <a:rPr lang="es" sz="1600" dirty="0">
                <a:solidFill>
                  <a:srgbClr val="000000"/>
                </a:solidFill>
                <a:sym typeface="Arial"/>
              </a:rPr>
              <a:t>Links Informativos.</a:t>
            </a:r>
          </a:p>
          <a:p>
            <a:pPr marL="285750" lvl="0" indent="-285750">
              <a:spcBef>
                <a:spcPts val="0"/>
              </a:spcBef>
              <a:buClr>
                <a:srgbClr val="000000"/>
              </a:buClr>
            </a:pPr>
            <a:r>
              <a:rPr lang="es" sz="1600" dirty="0">
                <a:solidFill>
                  <a:srgbClr val="000000"/>
                </a:solidFill>
                <a:sym typeface="Arial"/>
              </a:rPr>
              <a:t>Recibir notificaciones de los comentarios.</a:t>
            </a:r>
          </a:p>
          <a:p>
            <a:pPr marL="285750" lvl="0" indent="-285750">
              <a:spcBef>
                <a:spcPts val="0"/>
              </a:spcBef>
              <a:buClr>
                <a:srgbClr val="000000"/>
              </a:buClr>
            </a:pPr>
            <a:r>
              <a:rPr lang="es" sz="1600" dirty="0">
                <a:solidFill>
                  <a:srgbClr val="000000"/>
                </a:solidFill>
                <a:sym typeface="Arial"/>
              </a:rPr>
              <a:t>Reportar Spam .</a:t>
            </a:r>
          </a:p>
          <a:p>
            <a:pPr marL="285750" lvl="0" indent="-285750">
              <a:spcBef>
                <a:spcPts val="0"/>
              </a:spcBef>
              <a:buClr>
                <a:srgbClr val="000000"/>
              </a:buClr>
            </a:pPr>
            <a:r>
              <a:rPr lang="es" sz="1600" dirty="0">
                <a:solidFill>
                  <a:srgbClr val="000000"/>
                </a:solidFill>
                <a:sym typeface="Arial"/>
              </a:rPr>
              <a:t>Like y Guardar</a:t>
            </a:r>
            <a:r>
              <a:rPr lang="es" sz="1600" dirty="0" smtClean="0">
                <a:solidFill>
                  <a:srgbClr val="000000"/>
                </a:solidFill>
                <a:sym typeface="Arial"/>
              </a:rPr>
              <a:t>.</a:t>
            </a:r>
          </a:p>
          <a:p>
            <a:pPr marL="285750" lvl="0" indent="-285750">
              <a:spcBef>
                <a:spcPts val="0"/>
              </a:spcBef>
              <a:buClr>
                <a:srgbClr val="000000"/>
              </a:buClr>
            </a:pPr>
            <a:r>
              <a:rPr lang="es" sz="1600" dirty="0" smtClean="0">
                <a:solidFill>
                  <a:srgbClr val="000000"/>
                </a:solidFill>
                <a:sym typeface="Arial"/>
              </a:rPr>
              <a:t>Incorporacion del GameFactor</a:t>
            </a:r>
          </a:p>
          <a:p>
            <a:pPr marL="285750" lvl="0" indent="-285750">
              <a:spcBef>
                <a:spcPts val="0"/>
              </a:spcBef>
              <a:buClr>
                <a:srgbClr val="000000"/>
              </a:buClr>
            </a:pPr>
            <a:r>
              <a:rPr lang="es" sz="1600" dirty="0" smtClean="0">
                <a:solidFill>
                  <a:srgbClr val="000000"/>
                </a:solidFill>
                <a:sym typeface="Arial"/>
              </a:rPr>
              <a:t>Dividir por secciones de edades</a:t>
            </a:r>
            <a:endParaRPr lang="es" sz="1600" dirty="0">
              <a:solidFill>
                <a:srgbClr val="000000"/>
              </a:solidFill>
              <a:sym typeface="Arial"/>
            </a:endParaRPr>
          </a:p>
          <a:p>
            <a:pPr marL="152400" indent="0">
              <a:buNone/>
            </a:pP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4292435" y="2288693"/>
            <a:ext cx="33843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/>
              <a:t>Usuarios</a:t>
            </a:r>
            <a:r>
              <a:rPr lang="es-AR" dirty="0" smtClean="0"/>
              <a:t>:</a:t>
            </a:r>
          </a:p>
          <a:p>
            <a:endParaRPr lang="es-AR" dirty="0"/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Seguidores.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Puntos </a:t>
            </a:r>
            <a:r>
              <a:rPr lang="es-AR" dirty="0"/>
              <a:t>de reputación.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/>
              <a:t>Moderador.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/>
              <a:t>Categorías de Especialistas.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 descr="20171029_160259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110" y="0"/>
            <a:ext cx="71443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483518"/>
            <a:ext cx="4443958" cy="444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3928" y="1419622"/>
            <a:ext cx="5359524" cy="535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457200" y="0"/>
            <a:ext cx="3805500" cy="112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56"/>
              </a:buClr>
              <a:buSzPct val="100000"/>
              <a:buFont typeface="Montserrat Black"/>
              <a:buNone/>
            </a:pPr>
            <a:r>
              <a:rPr lang="es" sz="3000" b="0" i="0" u="none" strike="noStrike" cap="none" dirty="0">
                <a:solidFill>
                  <a:srgbClr val="37475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EL PROBLEMA</a:t>
            </a:r>
          </a:p>
        </p:txBody>
      </p:sp>
      <p:cxnSp>
        <p:nvCxnSpPr>
          <p:cNvPr id="102" name="Shape 102"/>
          <p:cNvCxnSpPr/>
          <p:nvPr/>
        </p:nvCxnSpPr>
        <p:spPr>
          <a:xfrm>
            <a:off x="533400" y="920269"/>
            <a:ext cx="76203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Shape 103" descr="Resultado de imagen para fondos tumblr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337457" y="1224996"/>
            <a:ext cx="4209730" cy="745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AR" sz="2000" dirty="0" smtClean="0"/>
              <a:t>¿En que nos basamos para crear el proyecto?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6129777" y="3347738"/>
            <a:ext cx="2476530" cy="1142275"/>
          </a:xfrm>
          <a:prstGeom prst="rect">
            <a:avLst/>
          </a:prstGeom>
          <a:noFill/>
          <a:ln>
            <a:noFill/>
          </a:ln>
        </p:spPr>
        <p:txBody>
          <a:bodyPr wrap="square" lIns="15225" tIns="15225" rIns="15225" bIns="15225" anchor="ctr" anchorCtr="0">
            <a:noAutofit/>
          </a:bodyPr>
          <a:lstStyle/>
          <a:p>
            <a:pPr marL="0" marR="0" lvl="0" indent="-76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1800" b="0" i="0" u="none" strike="noStrike" cap="none" dirty="0">
                <a:solidFill>
                  <a:srgbClr val="000000"/>
                </a:solidFill>
                <a:sym typeface="Arial"/>
              </a:rPr>
              <a:t>El 80% de </a:t>
            </a:r>
            <a:r>
              <a:rPr lang="es" sz="1800" dirty="0"/>
              <a:t>lo jóvenes </a:t>
            </a:r>
            <a:r>
              <a:rPr lang="es" sz="1800" b="0" i="0" u="none" strike="noStrike" cap="none" dirty="0">
                <a:solidFill>
                  <a:srgbClr val="000000"/>
                </a:solidFill>
                <a:sym typeface="Arial"/>
              </a:rPr>
              <a:t>no usa métodos anticonceptivos al tener su primera relación sexual </a:t>
            </a:r>
            <a:r>
              <a:rPr lang="es" sz="1800" b="0" i="0" u="none" strike="noStrike" cap="none" dirty="0" smtClean="0">
                <a:solidFill>
                  <a:srgbClr val="000000"/>
                </a:solidFill>
                <a:sym typeface="Arial"/>
              </a:rPr>
              <a:t>.</a:t>
            </a:r>
            <a:endParaRPr lang="es"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6808163" y="3413326"/>
            <a:ext cx="1047900" cy="104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2692505" y="3394925"/>
            <a:ext cx="1920432" cy="1047900"/>
          </a:xfrm>
          <a:prstGeom prst="rect">
            <a:avLst/>
          </a:prstGeom>
          <a:noFill/>
          <a:ln>
            <a:noFill/>
          </a:ln>
        </p:spPr>
        <p:txBody>
          <a:bodyPr wrap="square" lIns="17775" tIns="17775" rIns="17775" bIns="17775" anchor="ctr" anchorCtr="0">
            <a:noAutofit/>
          </a:bodyPr>
          <a:lstStyle/>
          <a:p>
            <a:pPr marL="0" marR="0" lvl="0" indent="-88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1800" b="0" i="0" u="none" strike="noStrike" cap="none" dirty="0">
                <a:solidFill>
                  <a:srgbClr val="000000"/>
                </a:solidFill>
                <a:sym typeface="Arial"/>
              </a:rPr>
              <a:t>El 62% de las mujer</a:t>
            </a:r>
            <a:r>
              <a:rPr lang="es" sz="1800" dirty="0"/>
              <a:t>es </a:t>
            </a:r>
            <a:r>
              <a:rPr lang="es" sz="1800" b="0" i="0" u="none" strike="noStrike" cap="none" dirty="0">
                <a:solidFill>
                  <a:srgbClr val="000000"/>
                </a:solidFill>
                <a:sym typeface="Arial"/>
              </a:rPr>
              <a:t>se inicia sexualmente en la </a:t>
            </a:r>
            <a:r>
              <a:rPr lang="es" sz="1800" b="0" i="0" u="none" strike="noStrike" cap="none" dirty="0" smtClean="0">
                <a:solidFill>
                  <a:srgbClr val="000000"/>
                </a:solidFill>
                <a:sym typeface="Arial"/>
              </a:rPr>
              <a:t>adolescencia.</a:t>
            </a:r>
            <a:endParaRPr lang="es"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4245865" y="3003798"/>
            <a:ext cx="1047900" cy="104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4734068" y="1597642"/>
            <a:ext cx="1371600" cy="104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14"/>
          <p:cNvSpPr txBox="1"/>
          <p:nvPr/>
        </p:nvSpPr>
        <p:spPr>
          <a:xfrm>
            <a:off x="4547187" y="1597641"/>
            <a:ext cx="2048358" cy="1047900"/>
          </a:xfrm>
          <a:prstGeom prst="rect">
            <a:avLst/>
          </a:prstGeom>
          <a:noFill/>
          <a:ln>
            <a:noFill/>
          </a:ln>
        </p:spPr>
        <p:txBody>
          <a:bodyPr wrap="square" lIns="17775" tIns="17775" rIns="17775" bIns="17775" anchor="ctr" anchorCtr="0">
            <a:noAutofit/>
          </a:bodyPr>
          <a:lstStyle/>
          <a:p>
            <a:pPr marL="0" marR="0" lvl="0" indent="-88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11% de antes de los 15 años y</a:t>
            </a:r>
          </a:p>
          <a:p>
            <a:pPr marL="0" marR="0" lvl="0" indent="-88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51% entre los 16 y 19 años de </a:t>
            </a:r>
            <a:r>
              <a:rPr lang="e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edad. </a:t>
            </a:r>
            <a:endParaRPr lang="e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06421">
            <a:off x="3510943" y="2179571"/>
            <a:ext cx="759111" cy="805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964178" y="2170594"/>
            <a:ext cx="884237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8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457200" y="0"/>
            <a:ext cx="7620300" cy="112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56"/>
              </a:buClr>
              <a:buSzPct val="100000"/>
              <a:buFont typeface="Montserrat Black"/>
              <a:buNone/>
            </a:pPr>
            <a:r>
              <a:rPr lang="es" sz="3000" b="0" i="0" u="none" strike="noStrike" cap="none" dirty="0">
                <a:solidFill>
                  <a:srgbClr val="37475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LA SOLUCIÓN 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56"/>
              </a:buClr>
              <a:buSzPct val="100000"/>
              <a:buFont typeface="Montserrat Black"/>
              <a:buNone/>
            </a:pPr>
            <a:r>
              <a:rPr lang="es" sz="1800" b="0" i="0" u="none" strike="noStrike" cap="none" dirty="0">
                <a:solidFill>
                  <a:srgbClr val="37475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INTRODUCCIÓN A LA APP</a:t>
            </a:r>
          </a:p>
        </p:txBody>
      </p:sp>
      <p:cxnSp>
        <p:nvCxnSpPr>
          <p:cNvPr id="122" name="Shape 122"/>
          <p:cNvCxnSpPr/>
          <p:nvPr/>
        </p:nvCxnSpPr>
        <p:spPr>
          <a:xfrm>
            <a:off x="533400" y="920269"/>
            <a:ext cx="76203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49" y="1139149"/>
            <a:ext cx="3749402" cy="3749402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3995936" y="164843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WETALK</a:t>
            </a:r>
            <a:endParaRPr lang="es-AR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457200" y="0"/>
            <a:ext cx="7620300" cy="112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56"/>
              </a:buClr>
              <a:buSzPct val="100000"/>
              <a:buFont typeface="Montserrat Black"/>
              <a:buNone/>
            </a:pPr>
            <a:r>
              <a:rPr lang="es" sz="3000" b="0" i="0" u="none" strike="noStrike" cap="none" dirty="0">
                <a:solidFill>
                  <a:srgbClr val="37475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LA SOLUCIÓN 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56"/>
              </a:buClr>
              <a:buSzPct val="100000"/>
              <a:buFont typeface="Montserrat Black"/>
              <a:buNone/>
            </a:pPr>
            <a:r>
              <a:rPr lang="es" sz="1800" b="0" i="0" u="none" strike="noStrike" cap="none" dirty="0" smtClean="0">
                <a:solidFill>
                  <a:srgbClr val="37475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FUNCIONAMIENTO </a:t>
            </a:r>
            <a:r>
              <a:rPr lang="es" sz="1800" b="0" i="0" u="none" strike="noStrike" cap="none" dirty="0">
                <a:solidFill>
                  <a:srgbClr val="37475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 </a:t>
            </a:r>
            <a:r>
              <a:rPr lang="es" sz="1800" b="0" i="0" u="none" strike="noStrike" cap="none" dirty="0" smtClean="0">
                <a:solidFill>
                  <a:srgbClr val="37475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PANTALLAS </a:t>
            </a:r>
            <a:endParaRPr lang="es" sz="1800" b="0" i="0" u="none" strike="noStrike" cap="none" dirty="0">
              <a:solidFill>
                <a:srgbClr val="374756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31" name="Shape 131"/>
          <p:cNvCxnSpPr/>
          <p:nvPr/>
        </p:nvCxnSpPr>
        <p:spPr>
          <a:xfrm>
            <a:off x="533400" y="920269"/>
            <a:ext cx="76203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2" name="Shape 132" descr="Screenshot_20171029-1521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775" y="1231575"/>
            <a:ext cx="2089800" cy="37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 descr="Screenshot_20171029-15220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575" y="1231575"/>
            <a:ext cx="2089800" cy="37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452284" y="123478"/>
            <a:ext cx="7620300" cy="112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56"/>
              </a:buClr>
              <a:buSzPct val="100000"/>
              <a:buFont typeface="Montserrat Black"/>
              <a:buNone/>
            </a:pPr>
            <a:r>
              <a:rPr lang="es" sz="3000" b="0" i="0" u="none" strike="noStrike" cap="none" dirty="0">
                <a:solidFill>
                  <a:srgbClr val="37475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LA SOLUCIÓN 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56"/>
              </a:buClr>
              <a:buSzPct val="100000"/>
              <a:buFont typeface="Montserrat Black"/>
              <a:buNone/>
            </a:pPr>
            <a:r>
              <a:rPr lang="es" sz="1800" b="0" i="0" u="none" strike="noStrike" cap="none" dirty="0" smtClean="0">
                <a:solidFill>
                  <a:srgbClr val="37475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FUNCIONAMIENTO </a:t>
            </a:r>
            <a:r>
              <a:rPr lang="es" sz="1800" b="0" i="0" u="none" strike="noStrike" cap="none" dirty="0">
                <a:solidFill>
                  <a:srgbClr val="37475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 </a:t>
            </a:r>
            <a:r>
              <a:rPr lang="es" sz="1800" b="0" i="0" u="none" strike="noStrike" cap="none" dirty="0" smtClean="0">
                <a:solidFill>
                  <a:srgbClr val="37475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PANTALLAS</a:t>
            </a:r>
            <a:endParaRPr lang="es" sz="1800" b="0" i="0" u="none" strike="noStrike" cap="none" dirty="0">
              <a:solidFill>
                <a:srgbClr val="374756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40" name="Shape 140"/>
          <p:cNvCxnSpPr/>
          <p:nvPr/>
        </p:nvCxnSpPr>
        <p:spPr>
          <a:xfrm>
            <a:off x="533400" y="1123500"/>
            <a:ext cx="76203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1" name="Shape 141" descr="Screenshot_20171029-15225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375" y="1563638"/>
            <a:ext cx="2089800" cy="37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 descr="Screenshot_20171029-15233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300" y="1563638"/>
            <a:ext cx="2089800" cy="37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 descr="Screenshot_20171029-15234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1875" y="1563638"/>
            <a:ext cx="2089800" cy="37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57200" y="0"/>
            <a:ext cx="6472500" cy="112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56"/>
              </a:buClr>
              <a:buSzPct val="100000"/>
              <a:buFont typeface="Montserrat Black"/>
              <a:buNone/>
            </a:pPr>
            <a:r>
              <a:rPr lang="es" sz="3000" b="0" i="0" u="none" strike="noStrike" cap="none" dirty="0">
                <a:solidFill>
                  <a:srgbClr val="37475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LOS USUARIOS</a:t>
            </a:r>
          </a:p>
        </p:txBody>
      </p:sp>
      <p:cxnSp>
        <p:nvCxnSpPr>
          <p:cNvPr id="150" name="Shape 150"/>
          <p:cNvCxnSpPr/>
          <p:nvPr/>
        </p:nvCxnSpPr>
        <p:spPr>
          <a:xfrm>
            <a:off x="533400" y="920269"/>
            <a:ext cx="76203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 txBox="1"/>
          <p:nvPr/>
        </p:nvSpPr>
        <p:spPr>
          <a:xfrm>
            <a:off x="4644008" y="2283718"/>
            <a:ext cx="4104456" cy="7200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2400" dirty="0" smtClean="0"/>
              <a:t>¿Hacia quienes está dirigida nuestra App?</a:t>
            </a:r>
            <a:endParaRPr lang="es" sz="2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8" r="9486"/>
          <a:stretch/>
        </p:blipFill>
        <p:spPr>
          <a:xfrm>
            <a:off x="1259632" y="1147267"/>
            <a:ext cx="2909491" cy="361178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323528" y="46558"/>
            <a:ext cx="8371200" cy="112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56"/>
              </a:buClr>
              <a:buSzPct val="100000"/>
              <a:buFont typeface="Montserrat Black"/>
              <a:buNone/>
            </a:pPr>
            <a:r>
              <a:rPr lang="es" sz="3000" b="0" i="0" u="none" strike="noStrike" cap="none" dirty="0">
                <a:solidFill>
                  <a:srgbClr val="37475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SOLUCIONES EXISTENTES </a:t>
            </a:r>
            <a:endParaRPr lang="es" sz="1800" b="0" i="0" u="none" strike="noStrike" cap="none" dirty="0">
              <a:solidFill>
                <a:srgbClr val="374756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56"/>
              </a:buClr>
              <a:buSzPct val="100000"/>
              <a:buFont typeface="Montserrat Black"/>
              <a:buNone/>
            </a:pPr>
            <a:r>
              <a:rPr lang="es" sz="1800" b="0" i="0" u="none" strike="noStrike" cap="none" dirty="0">
                <a:solidFill>
                  <a:srgbClr val="37475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Y QUE NOS HACE DIFERENTES</a:t>
            </a:r>
          </a:p>
        </p:txBody>
      </p:sp>
      <p:cxnSp>
        <p:nvCxnSpPr>
          <p:cNvPr id="160" name="Shape 160"/>
          <p:cNvCxnSpPr/>
          <p:nvPr/>
        </p:nvCxnSpPr>
        <p:spPr>
          <a:xfrm>
            <a:off x="403135" y="1135070"/>
            <a:ext cx="76203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Shape 161"/>
          <p:cNvSpPr txBox="1"/>
          <p:nvPr/>
        </p:nvSpPr>
        <p:spPr>
          <a:xfrm>
            <a:off x="634680" y="1491496"/>
            <a:ext cx="738869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Encontramos aplicaciones similares: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420" y="2320900"/>
            <a:ext cx="2653472" cy="2633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 descr="tusecreto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152" y="2320900"/>
            <a:ext cx="2559029" cy="25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946" y="2239298"/>
            <a:ext cx="2440678" cy="27966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41148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s" sz="4400" b="0" i="0" u="none" strike="noStrike" cap="none" dirty="0">
                <a:solidFill>
                  <a:schemeClr val="dk1"/>
                </a:solidFill>
                <a:latin typeface="Montserrat Black" charset="0"/>
                <a:sym typeface="Calibri"/>
              </a:rPr>
              <a:t>S.O.S. Mujer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11560" y="1923678"/>
            <a:ext cx="3672408" cy="16390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09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None/>
            </a:pPr>
            <a:r>
              <a:rPr lang="e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aplicación </a:t>
            </a:r>
            <a:r>
              <a:rPr lang="es" sz="22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lang="e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consejos y recetas gourmet , también preguntas ‘sexys’ </a:t>
            </a:r>
            <a:r>
              <a:rPr lang="es" sz="22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(según </a:t>
            </a:r>
            <a:r>
              <a:rPr lang="e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 </a:t>
            </a:r>
            <a:r>
              <a:rPr lang="es" sz="22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descripción) </a:t>
            </a:r>
            <a:r>
              <a:rPr lang="e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tips de belleza.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0032" y="1131590"/>
            <a:ext cx="3667921" cy="3640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7574"/>
            <a:ext cx="7626350" cy="3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402</Words>
  <Application>Microsoft Office PowerPoint</Application>
  <PresentationFormat>Presentación en pantalla (16:9)</PresentationFormat>
  <Paragraphs>64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Montserrat Black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S.O.S. Mujer</vt:lpstr>
      <vt:lpstr>CrESI</vt:lpstr>
      <vt:lpstr>Tu Secreto</vt:lpstr>
      <vt:lpstr>¿Por qué somos diferentes?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Compu</cp:lastModifiedBy>
  <cp:revision>14</cp:revision>
  <dcterms:modified xsi:type="dcterms:W3CDTF">2018-04-29T08:03:16Z</dcterms:modified>
</cp:coreProperties>
</file>