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60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5" r:id="rId26"/>
    <p:sldId id="294" r:id="rId27"/>
    <p:sldId id="286" r:id="rId28"/>
    <p:sldId id="288" r:id="rId29"/>
    <p:sldId id="290" r:id="rId30"/>
    <p:sldId id="292" r:id="rId31"/>
    <p:sldId id="293" r:id="rId32"/>
    <p:sldId id="297" r:id="rId33"/>
    <p:sldId id="298" r:id="rId34"/>
    <p:sldId id="284" r:id="rId35"/>
    <p:sldId id="295" r:id="rId36"/>
    <p:sldId id="296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6" autoAdjust="0"/>
  </p:normalViewPr>
  <p:slideViewPr>
    <p:cSldViewPr>
      <p:cViewPr varScale="1">
        <p:scale>
          <a:sx n="56" d="100"/>
          <a:sy n="56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D5A2-534D-463D-B4ED-7FA770178092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CD14-5A94-4331-9B6F-CA0E7E2B18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8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Utilizando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ionic</a:t>
            </a:r>
            <a:r>
              <a:rPr lang="es-AR" baseline="0" dirty="0" smtClean="0"/>
              <a:t> , </a:t>
            </a:r>
            <a:r>
              <a:rPr lang="es-AR" baseline="0" dirty="0" err="1" smtClean="0"/>
              <a:t>desarrollremos</a:t>
            </a:r>
            <a:r>
              <a:rPr lang="es-AR" baseline="0" dirty="0" smtClean="0"/>
              <a:t> aplicaciones con </a:t>
            </a:r>
            <a:r>
              <a:rPr lang="es-AR" baseline="0" dirty="0" err="1" smtClean="0"/>
              <a:t>html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css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javascript</a:t>
            </a:r>
            <a:r>
              <a:rPr lang="es-AR" baseline="0" dirty="0" smtClean="0"/>
              <a:t>(escrito </a:t>
            </a:r>
            <a:r>
              <a:rPr lang="es-AR" baseline="0" dirty="0" err="1" smtClean="0"/>
              <a:t>typescript</a:t>
            </a:r>
            <a:r>
              <a:rPr lang="es-AR" baseline="0" dirty="0" smtClean="0"/>
              <a:t>).</a:t>
            </a:r>
          </a:p>
          <a:p>
            <a:r>
              <a:rPr lang="es-AR" baseline="0" dirty="0" smtClean="0"/>
              <a:t>Estas aplicaciones podrán generar los instalables para Android  y IOS, además de los archivos para ser ejecutados en un servidor WEB, en la carpeta WWW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901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 este subdirectorio</a:t>
            </a:r>
            <a:r>
              <a:rPr lang="es-AR" baseline="0" dirty="0" smtClean="0"/>
              <a:t> están los archivos que van a correr en el servidor cuando llamamos al comando «</a:t>
            </a:r>
            <a:r>
              <a:rPr lang="es-AR" baseline="0" dirty="0" err="1" smtClean="0"/>
              <a:t>ionic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serve</a:t>
            </a:r>
            <a:r>
              <a:rPr lang="es-AR" baseline="0" dirty="0" smtClean="0"/>
              <a:t>».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Nos registramos</a:t>
            </a:r>
          </a:p>
          <a:p>
            <a:r>
              <a:rPr lang="es-AR" baseline="0" dirty="0" smtClean="0"/>
              <a:t>Subimos la </a:t>
            </a:r>
            <a:r>
              <a:rPr lang="es-AR" baseline="0" dirty="0" err="1" smtClean="0"/>
              <a:t>palicación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</a:t>
            </a:r>
            <a:r>
              <a:rPr lang="es-AR" baseline="0" dirty="0" smtClean="0"/>
              <a:t> el comando:</a:t>
            </a:r>
          </a:p>
          <a:p>
            <a:r>
              <a:rPr lang="es-AR" baseline="0" dirty="0" smtClean="0"/>
              <a:t>$</a:t>
            </a:r>
            <a:r>
              <a:rPr lang="es-AR" baseline="0" dirty="0" err="1" smtClean="0"/>
              <a:t>ionic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upload</a:t>
            </a:r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http://view.ionic.io/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 smtClean="0"/>
          </a:p>
          <a:p>
            <a:r>
              <a:rPr lang="es-AR" dirty="0" smtClean="0"/>
              <a:t>https://play.google.com/store/apps/details?id=com.ionic.viewapp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https://firebase.google.com/</a:t>
            </a:r>
          </a:p>
          <a:p>
            <a:endParaRPr lang="en-US" dirty="0" smtClean="0"/>
          </a:p>
          <a:p>
            <a:r>
              <a:rPr lang="en-US" dirty="0" smtClean="0"/>
              <a:t>Ionic is the beautiful, free and open source mobile SDK for developing native and progressive web apps with ease.</a:t>
            </a:r>
          </a:p>
          <a:p>
            <a:endParaRPr lang="es-AR" dirty="0" smtClean="0"/>
          </a:p>
          <a:p>
            <a:r>
              <a:rPr lang="es-ES" dirty="0" err="1" smtClean="0"/>
              <a:t>Ionic</a:t>
            </a:r>
            <a:r>
              <a:rPr lang="es-ES" dirty="0" smtClean="0"/>
              <a:t> es el SDK móvil , hermoso, libre y de código abierto para el desarrollo nativo y progresivo de aplicaciones web con facilidad.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Para</a:t>
            </a:r>
            <a:r>
              <a:rPr lang="es-AR" baseline="0" dirty="0" smtClean="0"/>
              <a:t> poder leer y escribir los datos sin esta </a:t>
            </a:r>
            <a:r>
              <a:rPr lang="es-AR" baseline="0" dirty="0" err="1" smtClean="0"/>
              <a:t>logeado</a:t>
            </a:r>
            <a:r>
              <a:rPr lang="es-AR" baseline="0" dirty="0" smtClean="0"/>
              <a:t> necesitamos:</a:t>
            </a:r>
          </a:p>
          <a:p>
            <a:r>
              <a:rPr lang="es-AR" baseline="0" dirty="0" smtClean="0"/>
              <a:t>1- ir al menú </a:t>
            </a:r>
            <a:r>
              <a:rPr lang="es-AR" baseline="0" dirty="0" err="1" smtClean="0"/>
              <a:t>database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2- cambiar las reglas por estas:</a:t>
            </a:r>
          </a:p>
          <a:p>
            <a:endParaRPr lang="es-AR" baseline="0" dirty="0" smtClean="0"/>
          </a:p>
          <a:p>
            <a:r>
              <a:rPr lang="es-AR" baseline="0" dirty="0" smtClean="0"/>
              <a:t>	</a:t>
            </a:r>
            <a:r>
              <a:rPr lang="es-AR" baseline="0" dirty="0" err="1" smtClean="0"/>
              <a:t>Auth</a:t>
            </a:r>
            <a:r>
              <a:rPr lang="es-AR" baseline="0" dirty="0" smtClean="0"/>
              <a:t>!=null por </a:t>
            </a:r>
            <a:r>
              <a:rPr lang="es-AR" baseline="0" dirty="0" err="1" smtClean="0"/>
              <a:t>Auth</a:t>
            </a:r>
            <a:r>
              <a:rPr lang="es-AR" u="sng" baseline="0" dirty="0" smtClean="0"/>
              <a:t>==</a:t>
            </a:r>
            <a:r>
              <a:rPr lang="es-AR" baseline="0" dirty="0" smtClean="0"/>
              <a:t>null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Una vez</a:t>
            </a:r>
            <a:r>
              <a:rPr lang="es-AR" baseline="0" dirty="0" smtClean="0"/>
              <a:t> creada la aplicación vamos </a:t>
            </a:r>
            <a:r>
              <a:rPr lang="es-AR" baseline="0" dirty="0" err="1" smtClean="0"/>
              <a:t>Overview</a:t>
            </a:r>
            <a:endParaRPr lang="es-AR" baseline="0" dirty="0" smtClean="0"/>
          </a:p>
          <a:p>
            <a:r>
              <a:rPr lang="es-AR" baseline="0" dirty="0" smtClean="0"/>
              <a:t>Y ahí a Agregar </a:t>
            </a:r>
            <a:r>
              <a:rPr lang="es-AR" baseline="0" dirty="0" err="1" smtClean="0"/>
              <a:t>Firebase</a:t>
            </a:r>
            <a:r>
              <a:rPr lang="es-AR" baseline="0" dirty="0" smtClean="0"/>
              <a:t> a tu </a:t>
            </a:r>
            <a:r>
              <a:rPr lang="es-AR" baseline="0" dirty="0" err="1" smtClean="0"/>
              <a:t>app</a:t>
            </a:r>
            <a:r>
              <a:rPr lang="es-AR" baseline="0" dirty="0" smtClean="0"/>
              <a:t> web,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Primero instalar</a:t>
            </a:r>
            <a:r>
              <a:rPr lang="es-AR" baseline="0" dirty="0" smtClean="0"/>
              <a:t> angularfire2</a:t>
            </a:r>
          </a:p>
          <a:p>
            <a:endParaRPr lang="es-AR" dirty="0" smtClean="0"/>
          </a:p>
          <a:p>
            <a:r>
              <a:rPr lang="es-AR" dirty="0" err="1" smtClean="0"/>
              <a:t>npm</a:t>
            </a:r>
            <a:r>
              <a:rPr lang="es-AR" dirty="0" smtClean="0"/>
              <a:t> </a:t>
            </a:r>
            <a:r>
              <a:rPr lang="es-AR" dirty="0" err="1" smtClean="0"/>
              <a:t>install</a:t>
            </a:r>
            <a:r>
              <a:rPr lang="es-AR" dirty="0" smtClean="0"/>
              <a:t> </a:t>
            </a:r>
            <a:r>
              <a:rPr lang="es-AR" dirty="0" err="1" smtClean="0"/>
              <a:t>firebase</a:t>
            </a:r>
            <a:r>
              <a:rPr lang="es-AR" dirty="0" smtClean="0"/>
              <a:t> angularfire2 --</a:t>
            </a:r>
            <a:r>
              <a:rPr lang="es-AR" dirty="0" err="1" smtClean="0"/>
              <a:t>save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if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-g angular-cli </a:t>
            </a: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-g @angular/cli </a:t>
            </a: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AR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-g @angular/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cli@latest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Angular CLI,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typings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-g @angular/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cli@latest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locally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@angular/cli --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save-dev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typings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installed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-g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typings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-g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// importamos el modulo de </a:t>
            </a:r>
            <a:r>
              <a:rPr lang="es-AR" dirty="0" err="1" smtClean="0"/>
              <a:t>angularfirebase</a:t>
            </a:r>
            <a:endParaRPr lang="es-AR" dirty="0" smtClean="0"/>
          </a:p>
          <a:p>
            <a:r>
              <a:rPr lang="es-AR" dirty="0" err="1" smtClean="0"/>
              <a:t>import</a:t>
            </a:r>
            <a:r>
              <a:rPr lang="es-AR" dirty="0" smtClean="0"/>
              <a:t> { </a:t>
            </a:r>
            <a:r>
              <a:rPr lang="es-AR" dirty="0" err="1" smtClean="0"/>
              <a:t>AngularFireModule</a:t>
            </a:r>
            <a:r>
              <a:rPr lang="es-AR" dirty="0" smtClean="0"/>
              <a:t> } </a:t>
            </a:r>
            <a:r>
              <a:rPr lang="es-AR" dirty="0" err="1" smtClean="0"/>
              <a:t>from</a:t>
            </a:r>
            <a:r>
              <a:rPr lang="es-AR" dirty="0" smtClean="0"/>
              <a:t> 'angularfire2';</a:t>
            </a:r>
          </a:p>
          <a:p>
            <a:r>
              <a:rPr lang="es-AR" dirty="0" smtClean="0"/>
              <a:t>// la </a:t>
            </a:r>
            <a:r>
              <a:rPr lang="es-AR" dirty="0" err="1" smtClean="0"/>
              <a:t>configuracion</a:t>
            </a:r>
            <a:r>
              <a:rPr lang="es-AR" dirty="0" smtClean="0"/>
              <a:t> de </a:t>
            </a:r>
            <a:r>
              <a:rPr lang="es-AR" dirty="0" err="1" smtClean="0"/>
              <a:t>firebase</a:t>
            </a:r>
            <a:endParaRPr lang="es-AR" dirty="0" smtClean="0"/>
          </a:p>
          <a:p>
            <a:r>
              <a:rPr lang="es-AR" dirty="0" err="1" smtClean="0"/>
              <a:t>export</a:t>
            </a:r>
            <a:r>
              <a:rPr lang="es-AR" dirty="0" smtClean="0"/>
              <a:t> </a:t>
            </a:r>
            <a:r>
              <a:rPr lang="es-AR" dirty="0" err="1" smtClean="0"/>
              <a:t>const</a:t>
            </a:r>
            <a:r>
              <a:rPr lang="es-AR" dirty="0" smtClean="0"/>
              <a:t> </a:t>
            </a:r>
            <a:r>
              <a:rPr lang="es-AR" dirty="0" err="1" smtClean="0"/>
              <a:t>firebaseConfig</a:t>
            </a:r>
            <a:r>
              <a:rPr lang="es-AR" dirty="0" smtClean="0"/>
              <a:t> =</a:t>
            </a:r>
          </a:p>
          <a:p>
            <a:r>
              <a:rPr lang="es-AR" dirty="0" smtClean="0"/>
              <a:t> {  	</a:t>
            </a:r>
            <a:r>
              <a:rPr lang="es-AR" dirty="0" err="1" smtClean="0"/>
              <a:t>apiKey</a:t>
            </a:r>
            <a:r>
              <a:rPr lang="es-AR" dirty="0" smtClean="0"/>
              <a:t>: ****************************",   </a:t>
            </a:r>
          </a:p>
          <a:p>
            <a:r>
              <a:rPr lang="es-AR" dirty="0" smtClean="0"/>
              <a:t> 	</a:t>
            </a:r>
            <a:r>
              <a:rPr lang="es-AR" dirty="0" err="1" smtClean="0"/>
              <a:t>authDomain</a:t>
            </a:r>
            <a:r>
              <a:rPr lang="es-AR" dirty="0" smtClean="0"/>
              <a:t>: "</a:t>
            </a:r>
            <a:r>
              <a:rPr lang="es-AR" dirty="0" err="1" smtClean="0"/>
              <a:t>flisol</a:t>
            </a:r>
            <a:r>
              <a:rPr lang="es-AR" dirty="0" smtClean="0"/>
              <a:t>-*****.firebaseapp.com",   </a:t>
            </a:r>
          </a:p>
          <a:p>
            <a:r>
              <a:rPr lang="es-AR" dirty="0" smtClean="0"/>
              <a:t> 	</a:t>
            </a:r>
            <a:r>
              <a:rPr lang="es-AR" dirty="0" err="1" smtClean="0"/>
              <a:t>databaseURL</a:t>
            </a:r>
            <a:r>
              <a:rPr lang="es-AR" dirty="0" smtClean="0"/>
              <a:t>: "https://flisol-*****.firebaseio.com",    </a:t>
            </a:r>
          </a:p>
          <a:p>
            <a:r>
              <a:rPr lang="es-AR" dirty="0" smtClean="0"/>
              <a:t>	</a:t>
            </a:r>
            <a:r>
              <a:rPr lang="es-AR" dirty="0" err="1" smtClean="0"/>
              <a:t>projectId</a:t>
            </a:r>
            <a:r>
              <a:rPr lang="es-AR" dirty="0" smtClean="0"/>
              <a:t>: "</a:t>
            </a:r>
            <a:r>
              <a:rPr lang="es-AR" dirty="0" err="1" smtClean="0"/>
              <a:t>flisol</a:t>
            </a:r>
            <a:r>
              <a:rPr lang="es-AR" dirty="0" smtClean="0"/>
              <a:t>-*****",  </a:t>
            </a:r>
          </a:p>
          <a:p>
            <a:r>
              <a:rPr lang="es-AR" dirty="0" smtClean="0"/>
              <a:t>  	</a:t>
            </a:r>
            <a:r>
              <a:rPr lang="es-AR" dirty="0" err="1" smtClean="0"/>
              <a:t>storageBucket</a:t>
            </a:r>
            <a:r>
              <a:rPr lang="es-AR" dirty="0" smtClean="0"/>
              <a:t>: "</a:t>
            </a:r>
            <a:r>
              <a:rPr lang="es-AR" dirty="0" err="1" smtClean="0"/>
              <a:t>flisol</a:t>
            </a:r>
            <a:r>
              <a:rPr lang="es-AR" dirty="0" smtClean="0"/>
              <a:t>-******.appspot.com",   </a:t>
            </a:r>
          </a:p>
          <a:p>
            <a:r>
              <a:rPr lang="es-AR" dirty="0" smtClean="0"/>
              <a:t> 	</a:t>
            </a:r>
            <a:r>
              <a:rPr lang="es-AR" dirty="0" err="1" smtClean="0"/>
              <a:t>messagingSenderId</a:t>
            </a:r>
            <a:r>
              <a:rPr lang="es-AR" dirty="0" smtClean="0"/>
              <a:t>: «************«</a:t>
            </a:r>
          </a:p>
          <a:p>
            <a:r>
              <a:rPr lang="es-AR" dirty="0" smtClean="0"/>
              <a:t>};</a:t>
            </a:r>
          </a:p>
          <a:p>
            <a:endParaRPr lang="es-AR" dirty="0" smtClean="0"/>
          </a:p>
          <a:p>
            <a:r>
              <a:rPr lang="en-US" dirty="0" smtClean="0"/>
              <a:t>imports: </a:t>
            </a:r>
          </a:p>
          <a:p>
            <a:r>
              <a:rPr lang="en-US" dirty="0" smtClean="0"/>
              <a:t>[    </a:t>
            </a:r>
            <a:r>
              <a:rPr lang="en-US" dirty="0" err="1" smtClean="0"/>
              <a:t>BrowserModule</a:t>
            </a:r>
            <a:r>
              <a:rPr lang="en-US" dirty="0" smtClean="0"/>
              <a:t>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IonicModule.forRoot</a:t>
            </a:r>
            <a:r>
              <a:rPr lang="en-US" dirty="0" smtClean="0"/>
              <a:t>(</a:t>
            </a:r>
            <a:r>
              <a:rPr lang="en-US" dirty="0" err="1" smtClean="0"/>
              <a:t>MyApp</a:t>
            </a:r>
            <a:r>
              <a:rPr lang="en-US" dirty="0" smtClean="0"/>
              <a:t>),  </a:t>
            </a:r>
          </a:p>
          <a:p>
            <a:r>
              <a:rPr lang="en-US" dirty="0" smtClean="0"/>
              <a:t>  // lo </a:t>
            </a:r>
            <a:r>
              <a:rPr lang="en-US" dirty="0" err="1" smtClean="0"/>
              <a:t>importamos</a:t>
            </a:r>
            <a:r>
              <a:rPr lang="en-US" dirty="0" smtClean="0"/>
              <a:t> en el modulo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AngularFireModule.initializeApp</a:t>
            </a:r>
            <a:r>
              <a:rPr lang="en-US" dirty="0" smtClean="0"/>
              <a:t>(</a:t>
            </a:r>
            <a:r>
              <a:rPr lang="en-US" dirty="0" err="1" smtClean="0"/>
              <a:t>firebaseConfig</a:t>
            </a:r>
            <a:r>
              <a:rPr lang="en-US" dirty="0" smtClean="0"/>
              <a:t>)  ],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https://nodejs.org/es/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intérprete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lado del servidor que cambia la noción de cómo debería trabajar un servidor. Su meta es permitir a un programador construir aplicaciones altamente escalables y escribir código que maneje decenas de miles de conexiones simultáneas en una sólo una máquina física.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Entorno de programación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lado del servidor.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Lenguaje de programación JavaScript.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de datos en una arquitectura orientada a eventos.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Modelos de entrada/salida sin bloqueos.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Creada a partir del motor del navegador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V8.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útil para la creación de programas de red altamente escalables.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perfecto para aplicaciones de tiempo real 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6441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menú Hosting.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alojar tu sitio, debes instalar herramientas de línea de comandos de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mediante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-g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firebase-tools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instalaste las herramientas de línea de comandos de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anteriormente, vuelve a ejecutar el comando de instalación para asegurarte de que tienes la versión más actual.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Abre una ventana de la terminal y navega a un directorio o crea uno para tu sitio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Accede a Google: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 tu proyecto: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 tus archivos estáticos a tu directorio de implementación (la configuración predeterminada es pública)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 tu sitio web: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Vemos el tutorial de </a:t>
            </a:r>
            <a:r>
              <a:rPr lang="es-AR" dirty="0" err="1" smtClean="0"/>
              <a:t>firebase</a:t>
            </a:r>
            <a:endParaRPr lang="es-AR" dirty="0" smtClean="0"/>
          </a:p>
          <a:p>
            <a:r>
              <a:rPr lang="es-AR" dirty="0" smtClean="0"/>
              <a:t>https://firebase.google.com/docs/auth/web/github-auth</a:t>
            </a:r>
          </a:p>
          <a:p>
            <a:r>
              <a:rPr lang="es-AR" dirty="0" smtClean="0"/>
              <a:t>La configuración</a:t>
            </a:r>
            <a:r>
              <a:rPr lang="es-AR" baseline="0" dirty="0" smtClean="0"/>
              <a:t> debe ser en simultaneo , ya que necesitamos información cruzada.</a:t>
            </a:r>
          </a:p>
          <a:p>
            <a:endParaRPr lang="es-AR" baseline="0" dirty="0" smtClean="0"/>
          </a:p>
          <a:p>
            <a:r>
              <a:rPr lang="es-AR" baseline="0" dirty="0" smtClean="0"/>
              <a:t>1- En GITHUB registramos una nueva aplicación en la sección  </a:t>
            </a:r>
            <a:endParaRPr lang="es-AR" dirty="0" smtClean="0"/>
          </a:p>
          <a:p>
            <a:r>
              <a:rPr lang="es-AR" dirty="0" smtClean="0"/>
              <a:t>	https://github.com/settings/developers  </a:t>
            </a:r>
          </a:p>
          <a:p>
            <a:r>
              <a:rPr lang="es-AR" dirty="0" smtClean="0"/>
              <a:t>	En</a:t>
            </a:r>
            <a:r>
              <a:rPr lang="es-AR" baseline="0" dirty="0" smtClean="0"/>
              <a:t> el m</a:t>
            </a:r>
            <a:r>
              <a:rPr lang="es-AR" dirty="0" smtClean="0"/>
              <a:t>enú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Oauth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applications</a:t>
            </a:r>
            <a:endParaRPr lang="es-AR" baseline="0" dirty="0" smtClean="0"/>
          </a:p>
          <a:p>
            <a:r>
              <a:rPr lang="es-AR" baseline="0" dirty="0" smtClean="0"/>
              <a:t>	en el botón «</a:t>
            </a:r>
            <a:r>
              <a:rPr lang="es-AR" baseline="0" dirty="0" err="1" smtClean="0"/>
              <a:t>register</a:t>
            </a:r>
            <a:r>
              <a:rPr lang="es-AR" baseline="0" dirty="0" smtClean="0"/>
              <a:t> a new </a:t>
            </a:r>
            <a:r>
              <a:rPr lang="es-AR" baseline="0" dirty="0" err="1" smtClean="0"/>
              <a:t>application</a:t>
            </a:r>
            <a:r>
              <a:rPr lang="es-AR" baseline="0" dirty="0" smtClean="0"/>
              <a:t>»</a:t>
            </a:r>
          </a:p>
          <a:p>
            <a:r>
              <a:rPr lang="es-AR" baseline="0" dirty="0" smtClean="0"/>
              <a:t>	Entre los datos que nos pide en el formulario de registro,  existe uno que es el :	«</a:t>
            </a:r>
            <a:r>
              <a:rPr lang="es-AR" baseline="0" dirty="0" err="1" smtClean="0"/>
              <a:t>Authorization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callback</a:t>
            </a:r>
            <a:r>
              <a:rPr lang="es-AR" baseline="0" dirty="0" smtClean="0"/>
              <a:t> URL»</a:t>
            </a:r>
          </a:p>
          <a:p>
            <a:r>
              <a:rPr lang="es-AR" baseline="0" dirty="0" smtClean="0"/>
              <a:t>2- Para obtener este ultimo  debemos ir a </a:t>
            </a:r>
            <a:r>
              <a:rPr lang="es-AR" baseline="0" dirty="0" err="1" smtClean="0"/>
              <a:t>firebase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console</a:t>
            </a:r>
            <a:r>
              <a:rPr lang="es-AR" baseline="0" dirty="0" smtClean="0"/>
              <a:t> en «</a:t>
            </a:r>
            <a:r>
              <a:rPr lang="es-AR" baseline="0" dirty="0" err="1" smtClean="0"/>
              <a:t>Authentication</a:t>
            </a:r>
            <a:r>
              <a:rPr lang="es-AR" baseline="0" dirty="0" smtClean="0"/>
              <a:t>» </a:t>
            </a:r>
          </a:p>
          <a:p>
            <a:endParaRPr lang="es-A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	https://console.firebase.google.com/project/********/authentication/providers?hl=es</a:t>
            </a:r>
          </a:p>
          <a:p>
            <a:endParaRPr lang="es-AR" baseline="0" dirty="0" smtClean="0"/>
          </a:p>
          <a:p>
            <a:r>
              <a:rPr lang="es-AR" baseline="0" dirty="0" smtClean="0"/>
              <a:t>	Habilitar a GITHUB como  proveedor de autentificación y obtener el </a:t>
            </a:r>
            <a:r>
              <a:rPr lang="es-AR" baseline="0" dirty="0" err="1" smtClean="0"/>
              <a:t>callback</a:t>
            </a:r>
            <a:r>
              <a:rPr lang="es-AR" baseline="0" dirty="0" smtClean="0"/>
              <a:t> URL</a:t>
            </a:r>
          </a:p>
          <a:p>
            <a:endParaRPr lang="es-AR" baseline="0" dirty="0" smtClean="0"/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https://************.firebaseapp.com/__/auth/handler 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 volver a GITHUB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colocar la URL de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 aceptamos los cambios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esto nos devuelve un formulario con los datos «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ClientID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y «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4-volver a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colocar el «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ClientID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y «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y darle Guardar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apps with HTML, CSS &amp; JS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multiple platforms with one code base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and open source.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 native:</a:t>
            </a:r>
          </a:p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contenedor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los complementos de Cordova /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PhoneGap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hacen que la adición de cualquier funcionalidad nativa que necesites a tu aplicación móvil de IONIC sea fácil.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http://ionicframework.com/</a:t>
            </a:r>
          </a:p>
          <a:p>
            <a:r>
              <a:rPr lang="en-US" dirty="0" smtClean="0"/>
              <a:t>Ionic is the beautiful, free and open source mobile SDK for developing native and progressive web apps with ease.</a:t>
            </a:r>
          </a:p>
          <a:p>
            <a:endParaRPr lang="es-AR" dirty="0" smtClean="0"/>
          </a:p>
          <a:p>
            <a:r>
              <a:rPr lang="es-ES" dirty="0" err="1" smtClean="0"/>
              <a:t>Ionic</a:t>
            </a:r>
            <a:r>
              <a:rPr lang="es-ES" dirty="0" smtClean="0"/>
              <a:t> es el SDK móvil , hermoso, libre y de código abierto para el desarrollo nativo y progresivo de aplicaciones web con facilidad.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[</a:t>
            </a:r>
            <a:r>
              <a:rPr lang="es-AR" dirty="0" err="1" smtClean="0"/>
              <a:t>ngStyle</a:t>
            </a:r>
            <a:r>
              <a:rPr lang="es-AR" dirty="0" smtClean="0"/>
              <a:t>]</a:t>
            </a:r>
          </a:p>
          <a:p>
            <a:r>
              <a:rPr lang="es-AR" dirty="0" smtClean="0"/>
              <a:t>[</a:t>
            </a:r>
            <a:r>
              <a:rPr lang="es-AR" dirty="0" err="1" smtClean="0"/>
              <a:t>src</a:t>
            </a:r>
            <a:r>
              <a:rPr lang="es-AR" dirty="0" smtClean="0"/>
              <a:t>]</a:t>
            </a:r>
          </a:p>
          <a:p>
            <a:r>
              <a:rPr lang="es-AR" dirty="0" err="1" smtClean="0"/>
              <a:t>ngOnInit</a:t>
            </a:r>
            <a:r>
              <a:rPr lang="es-AR" dirty="0" smtClean="0"/>
              <a:t>()</a:t>
            </a:r>
          </a:p>
          <a:p>
            <a:r>
              <a:rPr lang="es-AR" dirty="0" err="1" smtClean="0"/>
              <a:t>ngOnDestroy</a:t>
            </a:r>
            <a:r>
              <a:rPr lang="es-AR" dirty="0" smtClean="0"/>
              <a:t>()</a:t>
            </a:r>
            <a:endParaRPr lang="es-AR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82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82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8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creamos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híbrida</a:t>
            </a:r>
            <a:endParaRPr lang="en-US" dirty="0" smtClean="0"/>
          </a:p>
          <a:p>
            <a:r>
              <a:rPr lang="en-US" dirty="0" smtClean="0"/>
              <a:t>http://ionicframework.com/docs//intro/tutorial/</a:t>
            </a:r>
          </a:p>
          <a:p>
            <a:endParaRPr lang="en-US" dirty="0" smtClean="0"/>
          </a:p>
          <a:p>
            <a:r>
              <a:rPr lang="en-US" dirty="0" smtClean="0"/>
              <a:t>ionic start </a:t>
            </a:r>
            <a:r>
              <a:rPr lang="en-US" dirty="0" err="1" smtClean="0"/>
              <a:t>EjemploUno</a:t>
            </a:r>
            <a:r>
              <a:rPr lang="en-US" dirty="0" smtClean="0"/>
              <a:t> tabs --v2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 quick preview of your app in the browser, use the </a:t>
            </a:r>
            <a:r>
              <a:rPr lang="en-US" dirty="0" smtClean="0"/>
              <a:t>serve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verla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explorador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 err="1" smtClean="0"/>
              <a:t>EjemploUno</a:t>
            </a:r>
            <a:endParaRPr lang="en-US" dirty="0" smtClean="0"/>
          </a:p>
          <a:p>
            <a:r>
              <a:rPr lang="en-US" dirty="0" smtClean="0"/>
              <a:t>ionic serve</a:t>
            </a:r>
          </a:p>
          <a:p>
            <a:r>
              <a:rPr lang="en-US" dirty="0" err="1" smtClean="0"/>
              <a:t>Muestra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muestra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consola</a:t>
            </a:r>
            <a:r>
              <a:rPr lang="en-US" baseline="0" dirty="0" smtClean="0"/>
              <a:t>, en mi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r>
              <a:rPr lang="es-AR" dirty="0" smtClean="0"/>
              <a:t>http://localhost:8100/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Cambiamos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fuente</a:t>
            </a:r>
            <a:r>
              <a:rPr lang="en-US" dirty="0" smtClean="0"/>
              <a:t> del HTML de la </a:t>
            </a:r>
            <a:r>
              <a:rPr lang="en-US" dirty="0" err="1" smtClean="0"/>
              <a:t>página</a:t>
            </a:r>
            <a:r>
              <a:rPr lang="en-US" dirty="0" smtClean="0"/>
              <a:t> HOME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 quick preview of your app in the browser, use the </a:t>
            </a:r>
            <a:r>
              <a:rPr lang="en-US" dirty="0" smtClean="0"/>
              <a:t>serve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command.</a:t>
            </a:r>
            <a:endParaRPr lang="en-US" dirty="0" smtClean="0"/>
          </a:p>
          <a:p>
            <a:r>
              <a:rPr lang="en-US" dirty="0" smtClean="0"/>
              <a:t>ionic start </a:t>
            </a:r>
            <a:r>
              <a:rPr lang="en-US" dirty="0" err="1" smtClean="0"/>
              <a:t>EjemploUno</a:t>
            </a:r>
            <a:r>
              <a:rPr lang="en-US" dirty="0" smtClean="0"/>
              <a:t> tabs --v2</a:t>
            </a:r>
          </a:p>
          <a:p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 err="1" smtClean="0"/>
              <a:t>EjemploUno</a:t>
            </a:r>
            <a:endParaRPr lang="en-US" dirty="0" smtClean="0"/>
          </a:p>
          <a:p>
            <a:r>
              <a:rPr lang="en-US" dirty="0" smtClean="0"/>
              <a:t>ionic serve</a:t>
            </a:r>
          </a:p>
          <a:p>
            <a:endParaRPr lang="en-US" dirty="0" smtClean="0"/>
          </a:p>
          <a:p>
            <a:r>
              <a:rPr lang="en-US" dirty="0" smtClean="0"/>
              <a:t>ionic platform add android</a:t>
            </a:r>
          </a:p>
          <a:p>
            <a:r>
              <a:rPr lang="en-US" dirty="0" smtClean="0"/>
              <a:t>ionic run --device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Descargamos</a:t>
            </a:r>
            <a:r>
              <a:rPr lang="en-US" dirty="0" smtClean="0"/>
              <a:t> los dos template, el del </a:t>
            </a:r>
            <a:r>
              <a:rPr lang="en-US" dirty="0" err="1" smtClean="0"/>
              <a:t>icono</a:t>
            </a:r>
            <a:r>
              <a:rPr lang="en-US" dirty="0" smtClean="0"/>
              <a:t> y el del </a:t>
            </a:r>
            <a:r>
              <a:rPr lang="en-US" dirty="0" err="1" smtClean="0"/>
              <a:t>splashScreen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http://ionicframework.com/docs/v1/cli/icon-splashscreen.html</a:t>
            </a:r>
          </a:p>
          <a:p>
            <a:endParaRPr lang="en-US" dirty="0" smtClean="0"/>
          </a:p>
          <a:p>
            <a:r>
              <a:rPr lang="en-US" dirty="0" err="1" smtClean="0"/>
              <a:t>Modificamos</a:t>
            </a:r>
            <a:r>
              <a:rPr lang="en-US" dirty="0" smtClean="0"/>
              <a:t> los </a:t>
            </a:r>
            <a:r>
              <a:rPr lang="en-US" dirty="0" err="1" smtClean="0"/>
              <a:t>archivos</a:t>
            </a:r>
            <a:r>
              <a:rPr lang="en-US" dirty="0" smtClean="0"/>
              <a:t> .PSD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onLine</a:t>
            </a:r>
            <a:r>
              <a:rPr lang="en-US" baseline="0" dirty="0" smtClean="0"/>
              <a:t>  con el editor de </a:t>
            </a:r>
            <a:r>
              <a:rPr lang="en-US" baseline="0" dirty="0" err="1" smtClean="0"/>
              <a:t>imagenes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s-AR" dirty="0" smtClean="0"/>
              <a:t>https://www.photopea.com/</a:t>
            </a:r>
          </a:p>
          <a:p>
            <a:endParaRPr lang="es-AR" dirty="0" smtClean="0"/>
          </a:p>
          <a:p>
            <a:r>
              <a:rPr lang="es-AR" dirty="0" smtClean="0"/>
              <a:t>Descargamos para WEB .</a:t>
            </a:r>
            <a:r>
              <a:rPr lang="es-AR" dirty="0" err="1" smtClean="0"/>
              <a:t>png</a:t>
            </a:r>
            <a:endParaRPr lang="es-AR" dirty="0" smtClean="0"/>
          </a:p>
          <a:p>
            <a:r>
              <a:rPr lang="es-AR" dirty="0" smtClean="0"/>
              <a:t>Una</a:t>
            </a:r>
            <a:r>
              <a:rPr lang="es-AR" baseline="0" dirty="0" smtClean="0"/>
              <a:t> ves editados y descargados  los archivos,  los colocamos en el </a:t>
            </a:r>
            <a:r>
              <a:rPr lang="en-US" sz="1200" dirty="0" err="1" smtClean="0"/>
              <a:t>Subdirectorio</a:t>
            </a:r>
            <a:r>
              <a:rPr lang="en-US" sz="1200" dirty="0" smtClean="0"/>
              <a:t> : 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\</a:t>
            </a:r>
            <a:r>
              <a:rPr lang="en-US" sz="1200" dirty="0" err="1" smtClean="0"/>
              <a:t>EjemploUno</a:t>
            </a:r>
            <a:r>
              <a:rPr lang="en-US" sz="1200" dirty="0" smtClean="0"/>
              <a:t>\resources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$</a:t>
            </a:r>
            <a:r>
              <a:rPr lang="es-AR" dirty="0" err="1" smtClean="0"/>
              <a:t>ionic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resources</a:t>
            </a:r>
            <a:endParaRPr lang="es-AR" baseline="0" dirty="0" smtClean="0"/>
          </a:p>
          <a:p>
            <a:r>
              <a:rPr lang="es-AR" baseline="0" dirty="0" smtClean="0"/>
              <a:t>Genera las imágenes para todos los tamaños necesarios dentro del universo de la plataforma que estemos creando.</a:t>
            </a:r>
          </a:p>
          <a:p>
            <a:endParaRPr lang="es-AR" baseline="0" dirty="0" smtClean="0"/>
          </a:p>
          <a:p>
            <a:r>
              <a:rPr lang="es-AR" baseline="0" dirty="0" smtClean="0"/>
              <a:t>$</a:t>
            </a:r>
            <a:r>
              <a:rPr lang="es-AR" baseline="0" dirty="0" err="1" smtClean="0"/>
              <a:t>ionic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run</a:t>
            </a:r>
            <a:r>
              <a:rPr lang="es-AR" baseline="0" dirty="0" smtClean="0"/>
              <a:t> --</a:t>
            </a:r>
            <a:r>
              <a:rPr lang="es-AR" baseline="0" dirty="0" err="1" smtClean="0"/>
              <a:t>device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$</a:t>
            </a:r>
            <a:r>
              <a:rPr lang="es-AR" baseline="0" dirty="0" err="1" smtClean="0"/>
              <a:t>ionic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build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android</a:t>
            </a:r>
            <a:endParaRPr lang="es-AR" baseline="0" dirty="0" smtClean="0"/>
          </a:p>
          <a:p>
            <a:r>
              <a:rPr lang="es-AR" baseline="0" dirty="0" smtClean="0"/>
              <a:t>\</a:t>
            </a:r>
            <a:r>
              <a:rPr lang="es-AR" baseline="0" dirty="0" err="1" smtClean="0"/>
              <a:t>EjemploUno</a:t>
            </a:r>
            <a:r>
              <a:rPr lang="es-AR" baseline="0" dirty="0" smtClean="0"/>
              <a:t>\</a:t>
            </a:r>
            <a:r>
              <a:rPr lang="es-AR" baseline="0" dirty="0" err="1" smtClean="0"/>
              <a:t>platforms</a:t>
            </a:r>
            <a:r>
              <a:rPr lang="es-AR" baseline="0" dirty="0" smtClean="0"/>
              <a:t>\</a:t>
            </a:r>
            <a:r>
              <a:rPr lang="es-AR" baseline="0" dirty="0" err="1" smtClean="0"/>
              <a:t>android</a:t>
            </a:r>
            <a:r>
              <a:rPr lang="es-AR" baseline="0" dirty="0" smtClean="0"/>
              <a:t>\</a:t>
            </a:r>
            <a:r>
              <a:rPr lang="es-AR" baseline="0" dirty="0" err="1" smtClean="0"/>
              <a:t>build</a:t>
            </a:r>
            <a:r>
              <a:rPr lang="es-AR" baseline="0" dirty="0" smtClean="0"/>
              <a:t>\outputs\</a:t>
            </a:r>
            <a:r>
              <a:rPr lang="es-AR" baseline="0" dirty="0" err="1" smtClean="0"/>
              <a:t>apk</a:t>
            </a:r>
            <a:endParaRPr lang="es-AR" baseline="0" dirty="0" smtClean="0"/>
          </a:p>
          <a:p>
            <a:endParaRPr lang="es-AR" baseline="0" dirty="0" smtClean="0"/>
          </a:p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22/04/2017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theming/" TargetMode="External"/><Relationship Id="rId7" Type="http://schemas.openxmlformats.org/officeDocument/2006/relationships/hyperlink" Target="https://ionicframework.com/docs/resource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ionicframework.com/docs/components/" TargetMode="External"/><Relationship Id="rId5" Type="http://schemas.openxmlformats.org/officeDocument/2006/relationships/hyperlink" Target="https://docs.ionic.io/services/auth/" TargetMode="External"/><Relationship Id="rId4" Type="http://schemas.openxmlformats.org/officeDocument/2006/relationships/hyperlink" Target="https://ionicframework.com/docs/native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FRISoL</a:t>
            </a:r>
            <a:r>
              <a:rPr lang="es-AR" dirty="0" smtClean="0"/>
              <a:t> 2017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13º Festival Latinoamericano de Instalación de Software Libre el 22 de abril 2017</a:t>
            </a:r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5175000" cy="2314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13222"/>
            <a:ext cx="2143125" cy="2143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5 Rectángulo"/>
          <p:cNvSpPr/>
          <p:nvPr/>
        </p:nvSpPr>
        <p:spPr>
          <a:xfrm>
            <a:off x="5292080" y="6453336"/>
            <a:ext cx="38519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Prof. Octavio Villegas</a:t>
            </a:r>
            <a:endParaRPr lang="es-ES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84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603" y="2564904"/>
            <a:ext cx="3779665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$ ionic resources</a:t>
            </a: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07764" y="548192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$ ionic run --device</a:t>
            </a: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68753"/>
            <a:ext cx="3028950" cy="1209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68" y="1578428"/>
            <a:ext cx="4427190" cy="376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715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99792" y="3212976"/>
            <a:ext cx="401538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Directorio</a:t>
            </a:r>
            <a:r>
              <a:rPr lang="en-US" dirty="0" smtClean="0"/>
              <a:t> WWW</a:t>
            </a:r>
            <a:r>
              <a:rPr lang="en-US" dirty="0"/>
              <a:t/>
            </a:r>
            <a:br>
              <a:rPr lang="en-US" dirty="0"/>
            </a:b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2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7764" y="3212976"/>
            <a:ext cx="831270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https://apps.ionic.io/apps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$ionic upload</a:t>
            </a:r>
            <a:r>
              <a:rPr lang="en-US" dirty="0"/>
              <a:t/>
            </a:r>
            <a:br>
              <a:rPr lang="en-US" dirty="0"/>
            </a:b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77149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3649" y="3020376"/>
            <a:ext cx="4379220" cy="854968"/>
          </a:xfrm>
        </p:spPr>
        <p:txBody>
          <a:bodyPr>
            <a:normAutofit fontScale="90000"/>
          </a:bodyPr>
          <a:lstStyle/>
          <a:p>
            <a:pPr algn="l"/>
            <a:r>
              <a:rPr lang="es-AR" dirty="0" smtClean="0"/>
              <a:t>ID de la aplicación</a:t>
            </a: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16732"/>
            <a:ext cx="4427984" cy="1741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4" y="3861048"/>
            <a:ext cx="8715451" cy="2671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933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3649" y="2060848"/>
            <a:ext cx="6528591" cy="85496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http://view.ionic.io/</a:t>
            </a: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15" y="3573016"/>
            <a:ext cx="5181600" cy="190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291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48944" y="1332786"/>
            <a:ext cx="854056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dirty="0"/>
              <a:t>https://play.google.com/store/apps/details?id=com.ionic.viewapp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9" y="2495841"/>
            <a:ext cx="4896544" cy="41970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3955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507764" y="51914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https://firebase.google.com/</a:t>
            </a:r>
            <a:endParaRPr lang="es-AR" dirty="0"/>
          </a:p>
        </p:txBody>
      </p:sp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71" y="37286"/>
            <a:ext cx="6680786" cy="50041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15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-1954" y="2320618"/>
            <a:ext cx="5904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 smtClean="0"/>
              <a:t>Auth</a:t>
            </a:r>
            <a:r>
              <a:rPr lang="es-AR" dirty="0" smtClean="0"/>
              <a:t>==null</a:t>
            </a:r>
            <a:endParaRPr lang="es-AR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63618"/>
            <a:ext cx="6239746" cy="3172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4712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11" y="59238"/>
            <a:ext cx="6888526" cy="35026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795564"/>
            <a:ext cx="4488053" cy="30624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5610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38118" y="23115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 smtClean="0"/>
              <a:t>Angularfire</a:t>
            </a:r>
            <a:r>
              <a:rPr lang="es-AR" dirty="0" smtClean="0"/>
              <a:t> 2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13469" y="46274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err="1"/>
              <a:t>npm</a:t>
            </a:r>
            <a:r>
              <a:rPr lang="es-AR" sz="2800" dirty="0"/>
              <a:t> </a:t>
            </a:r>
            <a:r>
              <a:rPr lang="es-AR" sz="2800" dirty="0" err="1"/>
              <a:t>install</a:t>
            </a:r>
            <a:r>
              <a:rPr lang="es-AR" sz="2800" dirty="0"/>
              <a:t> </a:t>
            </a:r>
            <a:r>
              <a:rPr lang="es-AR" sz="2800" dirty="0" err="1"/>
              <a:t>firebase</a:t>
            </a:r>
            <a:r>
              <a:rPr lang="es-AR" sz="2800" dirty="0"/>
              <a:t> angularfire2 --</a:t>
            </a:r>
            <a:r>
              <a:rPr lang="es-AR" sz="2800" dirty="0" err="1"/>
              <a:t>save</a:t>
            </a:r>
            <a:endParaRPr lang="es-AR" sz="28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13469" y="34844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/>
              <a:t>https://github.com/angular/angularfire2</a:t>
            </a:r>
          </a:p>
        </p:txBody>
      </p:sp>
    </p:spTree>
    <p:extLst>
      <p:ext uri="{BB962C8B-B14F-4D97-AF65-F5344CB8AC3E}">
        <p14:creationId xmlns:p14="http://schemas.microsoft.com/office/powerpoint/2010/main" val="38211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Aplicaciones Híbridas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72"/>
            <a:ext cx="2809875" cy="1628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7874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25" y="4691029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61" y="4293095"/>
            <a:ext cx="1996251" cy="22457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1710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38118" y="2311594"/>
            <a:ext cx="419015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 smtClean="0"/>
              <a:t>App.module.ts</a:t>
            </a:r>
            <a:endParaRPr lang="es-AR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04" y="0"/>
            <a:ext cx="4005696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618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0" y="2222882"/>
            <a:ext cx="29415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 smtClean="0"/>
              <a:t>about.ts</a:t>
            </a:r>
            <a:endParaRPr lang="es-AR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61133"/>
            <a:ext cx="5583907" cy="4535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230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0" y="2222882"/>
            <a:ext cx="36949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about.html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1382" y="3789040"/>
            <a:ext cx="3694939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{{mostrar}}</a:t>
            </a:r>
          </a:p>
          <a:p>
            <a:r>
              <a:rPr lang="es-AR" sz="3200" dirty="0" smtClean="0"/>
              <a:t>[(Doble </a:t>
            </a:r>
            <a:r>
              <a:rPr lang="es-AR" sz="3200" dirty="0" err="1" smtClean="0"/>
              <a:t>bindeo</a:t>
            </a:r>
            <a:r>
              <a:rPr lang="es-AR" sz="3200" dirty="0" smtClean="0"/>
              <a:t>)]</a:t>
            </a:r>
          </a:p>
          <a:p>
            <a:r>
              <a:rPr lang="es-AR" sz="3200" dirty="0" smtClean="0"/>
              <a:t>(evento)</a:t>
            </a:r>
          </a:p>
          <a:p>
            <a:r>
              <a:rPr lang="es-AR" sz="3200" dirty="0" smtClean="0"/>
              <a:t>*</a:t>
            </a:r>
            <a:r>
              <a:rPr lang="es-AR" sz="3200" dirty="0" err="1" smtClean="0"/>
              <a:t>ngFor</a:t>
            </a:r>
            <a:endParaRPr lang="es-AR" sz="3200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18" y="1168945"/>
            <a:ext cx="5450503" cy="4545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072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0" y="2222882"/>
            <a:ext cx="4860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 smtClean="0"/>
              <a:t>Firebase</a:t>
            </a:r>
            <a:r>
              <a:rPr lang="es-AR" dirty="0" smtClean="0"/>
              <a:t> </a:t>
            </a:r>
            <a:r>
              <a:rPr lang="es-AR" dirty="0" err="1" smtClean="0"/>
              <a:t>deploy</a:t>
            </a:r>
            <a:endParaRPr lang="es-AR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12976"/>
            <a:ext cx="6697010" cy="29150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7828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411760" y="188640"/>
            <a:ext cx="63722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Comandos de consola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" y="2060848"/>
            <a:ext cx="4896544" cy="31159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3 CuadroTexto"/>
          <p:cNvSpPr txBox="1"/>
          <p:nvPr/>
        </p:nvSpPr>
        <p:spPr>
          <a:xfrm>
            <a:off x="5597860" y="1412776"/>
            <a:ext cx="3366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1-Crea un subdirectorio :</a:t>
            </a:r>
          </a:p>
          <a:p>
            <a:r>
              <a:rPr lang="es-AR" dirty="0" smtClean="0"/>
              <a:t>$</a:t>
            </a:r>
            <a:r>
              <a:rPr lang="es-AR" dirty="0" err="1" smtClean="0"/>
              <a:t>mkdir</a:t>
            </a:r>
            <a:r>
              <a:rPr lang="es-AR" dirty="0" smtClean="0"/>
              <a:t> </a:t>
            </a:r>
            <a:r>
              <a:rPr lang="es-AR" dirty="0" err="1" smtClean="0"/>
              <a:t>firebasePublic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2-Ingresa:</a:t>
            </a:r>
          </a:p>
          <a:p>
            <a:r>
              <a:rPr lang="es-AR" dirty="0" smtClean="0"/>
              <a:t>$cd </a:t>
            </a:r>
            <a:r>
              <a:rPr lang="es-AR" dirty="0" err="1" smtClean="0"/>
              <a:t>firebasePublic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3-Accede </a:t>
            </a:r>
            <a:r>
              <a:rPr lang="es-AR" dirty="0"/>
              <a:t>a Google</a:t>
            </a:r>
            <a:r>
              <a:rPr lang="es-AR" dirty="0" smtClean="0"/>
              <a:t>:</a:t>
            </a:r>
          </a:p>
          <a:p>
            <a:r>
              <a:rPr lang="es-AR" dirty="0"/>
              <a:t>$ </a:t>
            </a:r>
            <a:r>
              <a:rPr lang="es-AR" dirty="0" err="1"/>
              <a:t>firebase</a:t>
            </a:r>
            <a:r>
              <a:rPr lang="es-AR" dirty="0"/>
              <a:t> </a:t>
            </a:r>
            <a:r>
              <a:rPr lang="es-AR" dirty="0" smtClean="0"/>
              <a:t>login</a:t>
            </a:r>
          </a:p>
          <a:p>
            <a:endParaRPr lang="es-AR" dirty="0" smtClean="0"/>
          </a:p>
          <a:p>
            <a:r>
              <a:rPr lang="es-AR" dirty="0" smtClean="0"/>
              <a:t>4-Inicia </a:t>
            </a:r>
            <a:r>
              <a:rPr lang="es-AR" dirty="0"/>
              <a:t>tu proyecto:</a:t>
            </a:r>
          </a:p>
          <a:p>
            <a:r>
              <a:rPr lang="es-AR" dirty="0"/>
              <a:t>$ </a:t>
            </a:r>
            <a:r>
              <a:rPr lang="es-AR" dirty="0" err="1"/>
              <a:t>firebase</a:t>
            </a:r>
            <a:r>
              <a:rPr lang="es-AR" dirty="0"/>
              <a:t> </a:t>
            </a:r>
            <a:r>
              <a:rPr lang="es-AR" dirty="0" err="1" smtClean="0"/>
              <a:t>init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5-Copia el contenido de ‘WWW’ dentro de ‘public’</a:t>
            </a:r>
          </a:p>
          <a:p>
            <a:endParaRPr lang="es-AR" dirty="0"/>
          </a:p>
          <a:p>
            <a:r>
              <a:rPr lang="es-AR" dirty="0" smtClean="0"/>
              <a:t>6-Implementa </a:t>
            </a:r>
            <a:r>
              <a:rPr lang="es-AR" dirty="0"/>
              <a:t>tu sitio web:</a:t>
            </a:r>
          </a:p>
          <a:p>
            <a:r>
              <a:rPr lang="es-AR" dirty="0"/>
              <a:t>$ </a:t>
            </a:r>
            <a:r>
              <a:rPr lang="es-AR" dirty="0" err="1"/>
              <a:t>firebase</a:t>
            </a:r>
            <a:r>
              <a:rPr lang="es-AR" dirty="0"/>
              <a:t> </a:t>
            </a:r>
            <a:r>
              <a:rPr lang="es-AR" dirty="0" err="1"/>
              <a:t>deploy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927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411760" y="188640"/>
            <a:ext cx="63722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Autentificación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38" y="764719"/>
            <a:ext cx="3039722" cy="1120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1" y="2600135"/>
            <a:ext cx="3941839" cy="306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48" y="1916832"/>
            <a:ext cx="4364191" cy="274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86" y="3429000"/>
            <a:ext cx="2723474" cy="32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8 Flecha doblada"/>
          <p:cNvSpPr/>
          <p:nvPr/>
        </p:nvSpPr>
        <p:spPr>
          <a:xfrm rot="10800000" flipV="1">
            <a:off x="6250545" y="3116391"/>
            <a:ext cx="380130" cy="1477796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1" name="10 Flecha doblada"/>
          <p:cNvSpPr/>
          <p:nvPr/>
        </p:nvSpPr>
        <p:spPr>
          <a:xfrm rot="10800000">
            <a:off x="2771800" y="4319420"/>
            <a:ext cx="2176832" cy="405723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2" name="11 Flecha doblada"/>
          <p:cNvSpPr/>
          <p:nvPr/>
        </p:nvSpPr>
        <p:spPr>
          <a:xfrm rot="10800000" flipV="1">
            <a:off x="5870419" y="3561601"/>
            <a:ext cx="380129" cy="1234567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ownloads\#FLISol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" y="0"/>
            <a:ext cx="2631997" cy="23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411760" y="188640"/>
            <a:ext cx="63722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Autentificación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38" y="764719"/>
            <a:ext cx="3039722" cy="1120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11594"/>
            <a:ext cx="5024653" cy="2881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7596336" cy="2486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67" y="3284984"/>
            <a:ext cx="4283575" cy="2976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506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38118" y="23115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Cordova </a:t>
            </a:r>
            <a:r>
              <a:rPr lang="es-AR" dirty="0" err="1" smtClean="0"/>
              <a:t>Plugins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13469" y="46274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/>
              <a:t>https://ionicframework.com/docs/native/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13469" y="34844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/>
              <a:t>https://cordova.apache.org/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8" y="260661"/>
            <a:ext cx="1780028" cy="2002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0661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4144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627784" y="465448"/>
            <a:ext cx="28937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L</a:t>
            </a:r>
            <a:r>
              <a:rPr lang="es-AR" dirty="0" smtClean="0"/>
              <a:t>interna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51129" y="3515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/>
              <a:t>$ </a:t>
            </a:r>
            <a:r>
              <a:rPr lang="es-AR" sz="2800" dirty="0" err="1"/>
              <a:t>ionic</a:t>
            </a:r>
            <a:r>
              <a:rPr lang="es-AR" sz="2800" dirty="0"/>
              <a:t> plugin </a:t>
            </a:r>
            <a:r>
              <a:rPr lang="es-AR" sz="2800" dirty="0" err="1"/>
              <a:t>add</a:t>
            </a:r>
            <a:r>
              <a:rPr lang="es-AR" sz="2800" dirty="0"/>
              <a:t> cordova-plugin-</a:t>
            </a:r>
            <a:r>
              <a:rPr lang="es-AR" sz="2800" dirty="0" err="1"/>
              <a:t>flashlight</a:t>
            </a:r>
            <a:r>
              <a:rPr lang="es-AR" sz="2800" dirty="0"/>
              <a:t> $ </a:t>
            </a:r>
            <a:r>
              <a:rPr lang="es-AR" sz="2800" dirty="0" err="1"/>
              <a:t>npm</a:t>
            </a:r>
            <a:r>
              <a:rPr lang="es-AR" sz="2800" dirty="0"/>
              <a:t> </a:t>
            </a:r>
            <a:r>
              <a:rPr lang="es-AR" sz="2800" dirty="0" err="1"/>
              <a:t>install</a:t>
            </a:r>
            <a:r>
              <a:rPr lang="es-AR" sz="2800" dirty="0"/>
              <a:t> --</a:t>
            </a:r>
            <a:r>
              <a:rPr lang="es-AR" sz="2800" dirty="0" err="1"/>
              <a:t>save</a:t>
            </a:r>
            <a:r>
              <a:rPr lang="es-AR" sz="2800" dirty="0"/>
              <a:t> @</a:t>
            </a:r>
            <a:r>
              <a:rPr lang="es-AR" sz="2800" dirty="0" err="1"/>
              <a:t>ionic-native</a:t>
            </a:r>
            <a:r>
              <a:rPr lang="es-AR" sz="2800" dirty="0"/>
              <a:t>/</a:t>
            </a:r>
            <a:r>
              <a:rPr lang="es-AR" sz="2800" dirty="0" err="1"/>
              <a:t>flashlight</a:t>
            </a:r>
            <a:endParaRPr lang="es-AR" sz="28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51129" y="2965877"/>
            <a:ext cx="8229600" cy="535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/>
              <a:t>https://ionicframework.com/docs/native/flashlight/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61"/>
            <a:ext cx="1780028" cy="2002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0661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7786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843808" y="465449"/>
            <a:ext cx="274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L</a:t>
            </a:r>
            <a:r>
              <a:rPr lang="es-AR" dirty="0" smtClean="0"/>
              <a:t>interna</a:t>
            </a:r>
            <a:endParaRPr lang="es-AR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8" y="188640"/>
            <a:ext cx="1780028" cy="2002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0661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06207"/>
            <a:ext cx="3322476" cy="443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335858"/>
            <a:ext cx="4222054" cy="3737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91" y="3363009"/>
            <a:ext cx="5575709" cy="3419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664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201" y="4008894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smtClean="0"/>
              <a:t>https://nodejs.org/es/</a:t>
            </a:r>
            <a:endParaRPr lang="es-AR" dirty="0"/>
          </a:p>
        </p:txBody>
      </p:sp>
      <p:pic>
        <p:nvPicPr>
          <p:cNvPr id="1026" name="Picture 2" descr="G:\Downloads\#FLISol\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3" y="260648"/>
            <a:ext cx="6264696" cy="363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35201" y="5373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 smtClean="0"/>
              <a:t>Nodejs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202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771800" y="465448"/>
            <a:ext cx="28937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 smtClean="0"/>
              <a:t>Vibration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51129" y="3515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/>
              <a:t>$ </a:t>
            </a:r>
            <a:r>
              <a:rPr lang="es-AR" sz="2800" dirty="0" err="1"/>
              <a:t>ionic</a:t>
            </a:r>
            <a:r>
              <a:rPr lang="es-AR" sz="2800" dirty="0"/>
              <a:t> plugin </a:t>
            </a:r>
            <a:r>
              <a:rPr lang="es-AR" sz="2800" dirty="0" err="1"/>
              <a:t>add</a:t>
            </a:r>
            <a:r>
              <a:rPr lang="es-AR" sz="2800" dirty="0"/>
              <a:t> </a:t>
            </a:r>
            <a:r>
              <a:rPr lang="es-AR" sz="2800" dirty="0" smtClean="0"/>
              <a:t>cordova-plugin-</a:t>
            </a:r>
            <a:r>
              <a:rPr lang="es-AR" sz="2800" dirty="0" err="1" smtClean="0"/>
              <a:t>vibration</a:t>
            </a:r>
            <a:r>
              <a:rPr lang="es-AR" sz="2800" dirty="0" smtClean="0"/>
              <a:t>   </a:t>
            </a:r>
          </a:p>
          <a:p>
            <a:r>
              <a:rPr lang="es-AR" sz="2800" dirty="0" smtClean="0"/>
              <a:t>$ </a:t>
            </a:r>
            <a:r>
              <a:rPr lang="es-AR" sz="2800" dirty="0" err="1"/>
              <a:t>npm</a:t>
            </a:r>
            <a:r>
              <a:rPr lang="es-AR" sz="2800" dirty="0"/>
              <a:t> </a:t>
            </a:r>
            <a:r>
              <a:rPr lang="es-AR" sz="2800" dirty="0" err="1"/>
              <a:t>install</a:t>
            </a:r>
            <a:r>
              <a:rPr lang="es-AR" sz="2800" dirty="0"/>
              <a:t> --</a:t>
            </a:r>
            <a:r>
              <a:rPr lang="es-AR" sz="2800" dirty="0" err="1"/>
              <a:t>save</a:t>
            </a:r>
            <a:r>
              <a:rPr lang="es-AR" sz="2800" dirty="0"/>
              <a:t> @</a:t>
            </a:r>
            <a:r>
              <a:rPr lang="es-AR" sz="2800" dirty="0" err="1"/>
              <a:t>ionic-native</a:t>
            </a:r>
            <a:r>
              <a:rPr lang="es-AR" sz="2800" dirty="0"/>
              <a:t>/</a:t>
            </a:r>
            <a:r>
              <a:rPr lang="es-AR" sz="2800" dirty="0" err="1"/>
              <a:t>vibration</a:t>
            </a:r>
            <a:endParaRPr lang="es-AR" sz="28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51129" y="2965877"/>
            <a:ext cx="8229600" cy="535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/>
              <a:t>https://ionicframework.com/docs/native/vibration/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61"/>
            <a:ext cx="1780028" cy="2002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0661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3677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771800" y="465448"/>
            <a:ext cx="28937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err="1" smtClean="0"/>
              <a:t>Vibration</a:t>
            </a:r>
            <a:endParaRPr lang="es-AR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61"/>
            <a:ext cx="1780028" cy="2002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0661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3229409" cy="443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75" y="1608448"/>
            <a:ext cx="5027927" cy="3665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9" y="2775635"/>
            <a:ext cx="4699967" cy="3722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531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175564" y="473696"/>
            <a:ext cx="36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err="1" smtClean="0"/>
              <a:t>Device-motion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7504" y="3515384"/>
            <a:ext cx="87853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/>
              <a:t>$ </a:t>
            </a:r>
            <a:r>
              <a:rPr lang="es-AR" sz="2800" dirty="0" err="1"/>
              <a:t>ionic</a:t>
            </a:r>
            <a:r>
              <a:rPr lang="es-AR" sz="2800" dirty="0"/>
              <a:t> plugin </a:t>
            </a:r>
            <a:r>
              <a:rPr lang="es-AR" sz="2800" dirty="0" err="1"/>
              <a:t>add</a:t>
            </a:r>
            <a:r>
              <a:rPr lang="es-AR" sz="2800" dirty="0"/>
              <a:t> cordova-plugin-</a:t>
            </a:r>
            <a:r>
              <a:rPr lang="es-AR" sz="2800" dirty="0" err="1"/>
              <a:t>device</a:t>
            </a:r>
            <a:r>
              <a:rPr lang="es-AR" sz="2800" dirty="0"/>
              <a:t>-</a:t>
            </a:r>
            <a:r>
              <a:rPr lang="es-AR" sz="2800" dirty="0" err="1"/>
              <a:t>motion</a:t>
            </a:r>
            <a:r>
              <a:rPr lang="es-AR" sz="2800" dirty="0"/>
              <a:t> </a:t>
            </a:r>
            <a:endParaRPr lang="es-AR" sz="2800" dirty="0" smtClean="0"/>
          </a:p>
          <a:p>
            <a:r>
              <a:rPr lang="es-AR" sz="2800" dirty="0" smtClean="0"/>
              <a:t>$ </a:t>
            </a:r>
            <a:r>
              <a:rPr lang="es-AR" sz="2800" dirty="0" err="1"/>
              <a:t>npm</a:t>
            </a:r>
            <a:r>
              <a:rPr lang="es-AR" sz="2800" dirty="0"/>
              <a:t> </a:t>
            </a:r>
            <a:r>
              <a:rPr lang="es-AR" sz="2800" dirty="0" err="1"/>
              <a:t>install</a:t>
            </a:r>
            <a:r>
              <a:rPr lang="es-AR" sz="2800" dirty="0"/>
              <a:t> --</a:t>
            </a:r>
            <a:r>
              <a:rPr lang="es-AR" sz="2800" dirty="0" err="1"/>
              <a:t>save</a:t>
            </a:r>
            <a:r>
              <a:rPr lang="es-AR" sz="2800" dirty="0"/>
              <a:t> @</a:t>
            </a:r>
            <a:r>
              <a:rPr lang="es-AR" sz="2800" dirty="0" err="1"/>
              <a:t>ionic-native</a:t>
            </a:r>
            <a:r>
              <a:rPr lang="es-AR" sz="2800" dirty="0"/>
              <a:t>/</a:t>
            </a:r>
            <a:r>
              <a:rPr lang="es-AR" sz="2800" dirty="0" err="1"/>
              <a:t>device-motion</a:t>
            </a:r>
            <a:endParaRPr lang="es-AR" sz="28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51129" y="2965877"/>
            <a:ext cx="8229600" cy="535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/>
              <a:t>https://ionicframework.com/docs/native/device-motion/</a:t>
            </a:r>
            <a:endParaRPr lang="es-AR" sz="2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61"/>
            <a:ext cx="1780028" cy="2002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0661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3483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61"/>
            <a:ext cx="1780028" cy="2002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0661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2175564" y="473696"/>
            <a:ext cx="36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err="1" smtClean="0"/>
              <a:t>Device-motion</a:t>
            </a:r>
            <a:endParaRPr lang="es-AR" sz="32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0" y="2564904"/>
            <a:ext cx="5940548" cy="4132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65" y="1652695"/>
            <a:ext cx="6209774" cy="504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62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980728"/>
            <a:ext cx="822103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 smtClean="0"/>
              <a:t>Hacer ejercicios mejorando las </a:t>
            </a:r>
            <a:r>
              <a:rPr lang="es-AR" sz="2400" u="sng" dirty="0" smtClean="0"/>
              <a:t>aplicaciones</a:t>
            </a:r>
          </a:p>
          <a:p>
            <a:pPr marL="285750" indent="-285750">
              <a:buFont typeface="Wingdings" pitchFamily="2" charset="2"/>
              <a:buChar char="ü"/>
            </a:pPr>
            <a:endParaRPr lang="es-AR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AR" dirty="0" smtClean="0"/>
              <a:t>1-poder enviar </a:t>
            </a:r>
            <a:r>
              <a:rPr lang="es-AR" dirty="0" smtClean="0"/>
              <a:t>el</a:t>
            </a:r>
            <a:r>
              <a:rPr lang="es-AR" dirty="0" smtClean="0"/>
              <a:t> mensaje «hola» </a:t>
            </a:r>
            <a:r>
              <a:rPr lang="es-AR" dirty="0" smtClean="0"/>
              <a:t>en morse con la linterna</a:t>
            </a:r>
            <a:r>
              <a:rPr lang="es-AR" dirty="0" smtClean="0"/>
              <a:t>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s-AR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AR" dirty="0" smtClean="0"/>
              <a:t>2-DeviceMotion, hacer vibrar el celular al </a:t>
            </a:r>
            <a:r>
              <a:rPr lang="es-AR" dirty="0" smtClean="0"/>
              <a:t>tocar el personaje </a:t>
            </a:r>
            <a:r>
              <a:rPr lang="es-AR" dirty="0" smtClean="0"/>
              <a:t>las paredes</a:t>
            </a:r>
            <a:r>
              <a:rPr lang="es-AR" dirty="0" smtClean="0"/>
              <a:t>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s-AR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AR" dirty="0" smtClean="0"/>
              <a:t>3-DeviceMotion, hacer que al poner en vertical el celular la imagen aumente su tamaño</a:t>
            </a:r>
            <a:r>
              <a:rPr lang="es-AR" dirty="0" smtClean="0"/>
              <a:t>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s-AR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AR" dirty="0" smtClean="0"/>
              <a:t>4- FireBase, ordenar el listado de chat por fecha</a:t>
            </a:r>
            <a:r>
              <a:rPr lang="es-AR" dirty="0" smtClean="0"/>
              <a:t>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s-AR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AR" dirty="0" smtClean="0"/>
              <a:t>5- </a:t>
            </a:r>
            <a:r>
              <a:rPr lang="es-AR" dirty="0"/>
              <a:t>FireBase, </a:t>
            </a:r>
            <a:r>
              <a:rPr lang="es-AR" dirty="0" smtClean="0"/>
              <a:t>enviar mensaje al presionar </a:t>
            </a:r>
            <a:r>
              <a:rPr lang="es-AR" dirty="0" err="1" smtClean="0"/>
              <a:t>En</a:t>
            </a:r>
            <a:r>
              <a:rPr lang="es-AR" dirty="0" err="1" smtClean="0"/>
              <a:t>ter</a:t>
            </a:r>
            <a:r>
              <a:rPr lang="es-AR" dirty="0" smtClean="0"/>
              <a:t>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s-AR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AR" dirty="0" smtClean="0"/>
              <a:t>6- FireBase Login, hacer el botón </a:t>
            </a:r>
            <a:r>
              <a:rPr lang="es-AR" dirty="0" smtClean="0"/>
              <a:t>salir(</a:t>
            </a:r>
            <a:r>
              <a:rPr lang="es-AR" dirty="0" err="1" smtClean="0"/>
              <a:t>deslogear</a:t>
            </a:r>
            <a:r>
              <a:rPr lang="es-AR" dirty="0" smtClean="0"/>
              <a:t>).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s-AR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AR" dirty="0" smtClean="0"/>
              <a:t>7- </a:t>
            </a:r>
            <a:r>
              <a:rPr lang="es-AR" dirty="0"/>
              <a:t>FireBase, </a:t>
            </a:r>
            <a:r>
              <a:rPr lang="es-AR" dirty="0" smtClean="0"/>
              <a:t>Mostrar la foto de </a:t>
            </a:r>
            <a:r>
              <a:rPr lang="es-AR" dirty="0" err="1" smtClean="0"/>
              <a:t>prefil</a:t>
            </a:r>
            <a:r>
              <a:rPr lang="es-AR" dirty="0" smtClean="0"/>
              <a:t> de </a:t>
            </a:r>
            <a:r>
              <a:rPr lang="es-AR" dirty="0" err="1" smtClean="0"/>
              <a:t>github</a:t>
            </a:r>
            <a:r>
              <a:rPr lang="es-AR" dirty="0" smtClean="0"/>
              <a:t> del usuario</a:t>
            </a:r>
            <a:r>
              <a:rPr lang="es-AR" dirty="0" smtClean="0"/>
              <a:t>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029887" y="50800"/>
            <a:ext cx="3384376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Práctica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341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11560" y="836712"/>
            <a:ext cx="82210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AR" dirty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 smtClean="0"/>
              <a:t>Modificar los </a:t>
            </a:r>
            <a:r>
              <a:rPr lang="es-AR" dirty="0" err="1" smtClean="0"/>
              <a:t>templates</a:t>
            </a:r>
            <a:r>
              <a:rPr lang="es-AR" dirty="0" smtClean="0"/>
              <a:t> con </a:t>
            </a:r>
            <a:r>
              <a:rPr lang="es-AR" dirty="0" smtClean="0"/>
              <a:t>SASS.</a:t>
            </a:r>
            <a:br>
              <a:rPr lang="es-AR" dirty="0" smtClean="0"/>
            </a:br>
            <a:r>
              <a:rPr lang="es-AR" dirty="0" smtClean="0">
                <a:hlinkClick r:id="rId3"/>
              </a:rPr>
              <a:t>https</a:t>
            </a:r>
            <a:r>
              <a:rPr lang="es-AR" dirty="0">
                <a:hlinkClick r:id="rId3"/>
              </a:rPr>
              <a:t>://ionicframework.com/docs/theming</a:t>
            </a:r>
            <a:r>
              <a:rPr lang="es-AR" dirty="0" smtClean="0">
                <a:hlinkClick r:id="rId3"/>
              </a:rPr>
              <a:t>/</a:t>
            </a:r>
            <a:endParaRPr lang="es-AR" dirty="0" smtClean="0"/>
          </a:p>
          <a:p>
            <a:pPr lvl="1"/>
            <a:endParaRPr lang="es-A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 smtClean="0"/>
              <a:t>Agregar mas Plugin</a:t>
            </a:r>
            <a:br>
              <a:rPr lang="es-AR" dirty="0" smtClean="0"/>
            </a:br>
            <a:r>
              <a:rPr lang="es-AR" dirty="0" smtClean="0">
                <a:hlinkClick r:id="rId4"/>
              </a:rPr>
              <a:t>https</a:t>
            </a:r>
            <a:r>
              <a:rPr lang="es-AR" dirty="0">
                <a:hlinkClick r:id="rId4"/>
              </a:rPr>
              <a:t>://ionicframework.com/docs/native</a:t>
            </a:r>
            <a:r>
              <a:rPr lang="es-AR" dirty="0" smtClean="0">
                <a:hlinkClick r:id="rId4"/>
              </a:rPr>
              <a:t>/</a:t>
            </a:r>
            <a:endParaRPr lang="es-AR" dirty="0" smtClean="0"/>
          </a:p>
          <a:p>
            <a:pPr lvl="1"/>
            <a:endParaRPr lang="es-A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 smtClean="0"/>
              <a:t>Registro y login por redes sociales por </a:t>
            </a:r>
            <a:r>
              <a:rPr lang="es-AR" dirty="0" smtClean="0"/>
              <a:t>IONIC</a:t>
            </a:r>
            <a:br>
              <a:rPr lang="es-AR" dirty="0" smtClean="0"/>
            </a:br>
            <a:r>
              <a:rPr lang="es-AR" dirty="0" smtClean="0">
                <a:hlinkClick r:id="rId5"/>
              </a:rPr>
              <a:t>https</a:t>
            </a:r>
            <a:r>
              <a:rPr lang="es-AR" dirty="0" smtClean="0">
                <a:hlinkClick r:id="rId5"/>
              </a:rPr>
              <a:t>://docs.ionic.io/services/auth/</a:t>
            </a:r>
            <a:endParaRPr lang="es-AR" dirty="0" smtClean="0"/>
          </a:p>
          <a:p>
            <a:pPr lvl="1"/>
            <a:endParaRPr lang="es-A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 smtClean="0"/>
              <a:t>Ver otros componentes </a:t>
            </a:r>
            <a:r>
              <a:rPr lang="es-AR" dirty="0"/>
              <a:t>de IONIC  </a:t>
            </a:r>
            <a:r>
              <a:rPr lang="es-AR" dirty="0" smtClean="0"/>
              <a:t>   </a:t>
            </a:r>
            <a:r>
              <a:rPr lang="es-AR" dirty="0" smtClean="0"/>
              <a:t>   </a:t>
            </a:r>
            <a:r>
              <a:rPr lang="es-AR" dirty="0" smtClean="0">
                <a:hlinkClick r:id="rId6"/>
              </a:rPr>
              <a:t>http</a:t>
            </a:r>
            <a:r>
              <a:rPr lang="es-AR" dirty="0">
                <a:hlinkClick r:id="rId6"/>
              </a:rPr>
              <a:t>://ionicframework.com/docs/components</a:t>
            </a:r>
            <a:r>
              <a:rPr lang="es-AR" dirty="0" smtClean="0">
                <a:hlinkClick r:id="rId6"/>
              </a:rPr>
              <a:t>/</a:t>
            </a:r>
            <a:endParaRPr lang="es-AR" dirty="0" smtClean="0"/>
          </a:p>
          <a:p>
            <a:pPr marL="285750" indent="-285750">
              <a:buFont typeface="Wingdings" pitchFamily="2" charset="2"/>
              <a:buChar char="ü"/>
            </a:pPr>
            <a:endParaRPr lang="es-A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s-AR" dirty="0" smtClean="0"/>
              <a:t>Investigar otros </a:t>
            </a:r>
            <a:r>
              <a:rPr lang="es-AR" dirty="0" smtClean="0"/>
              <a:t>recursos</a:t>
            </a:r>
            <a:br>
              <a:rPr lang="es-AR" dirty="0" smtClean="0"/>
            </a:br>
            <a:r>
              <a:rPr lang="es-AR" dirty="0" smtClean="0">
                <a:hlinkClick r:id="rId7"/>
              </a:rPr>
              <a:t>https</a:t>
            </a:r>
            <a:r>
              <a:rPr lang="es-AR" dirty="0">
                <a:hlinkClick r:id="rId7"/>
              </a:rPr>
              <a:t>://</a:t>
            </a:r>
            <a:r>
              <a:rPr lang="es-AR" dirty="0" smtClean="0">
                <a:hlinkClick r:id="rId7"/>
              </a:rPr>
              <a:t>ionicframework.com/docs/resources</a:t>
            </a:r>
            <a:r>
              <a:rPr lang="es-AR" dirty="0" smtClean="0">
                <a:hlinkClick r:id="rId7"/>
              </a:rPr>
              <a:t>/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259993" y="-34641"/>
            <a:ext cx="492416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Vamos por 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697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1592" y="2636912"/>
            <a:ext cx="7272808" cy="1143000"/>
          </a:xfrm>
        </p:spPr>
        <p:txBody>
          <a:bodyPr>
            <a:normAutofit/>
          </a:bodyPr>
          <a:lstStyle/>
          <a:p>
            <a:r>
              <a:rPr lang="es-AR" dirty="0" smtClean="0"/>
              <a:t>Gracias por su atención.</a:t>
            </a:r>
            <a:endParaRPr lang="es-AR" dirty="0"/>
          </a:p>
        </p:txBody>
      </p:sp>
      <p:pic>
        <p:nvPicPr>
          <p:cNvPr id="4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34400" y="60932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IONIC</a:t>
            </a: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293817" cy="3309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07764" y="51914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http://ionicframework.com/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782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603" y="23488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$ ionic </a:t>
            </a:r>
            <a:r>
              <a:rPr lang="en-US" dirty="0"/>
              <a:t>start </a:t>
            </a:r>
            <a:r>
              <a:rPr lang="en-US" dirty="0" err="1"/>
              <a:t>EjemploUno</a:t>
            </a:r>
            <a:r>
              <a:rPr lang="en-US" dirty="0"/>
              <a:t> tabs --v2</a:t>
            </a:r>
            <a:br>
              <a:rPr lang="en-US" dirty="0"/>
            </a:b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07764" y="51914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Primer Aplicación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694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362" y="2060848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$ ionic serve</a:t>
            </a:r>
            <a:r>
              <a:rPr lang="en-US" dirty="0"/>
              <a:t/>
            </a:r>
            <a:br>
              <a:rPr lang="en-US" dirty="0"/>
            </a:b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49" y="368660"/>
            <a:ext cx="4618194" cy="129614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68446"/>
            <a:ext cx="6619960" cy="4103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02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66" y="449994"/>
            <a:ext cx="4038600" cy="113347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49" y="2073404"/>
            <a:ext cx="3145259" cy="3875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32" y="1772816"/>
            <a:ext cx="3796147" cy="4931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CuadroTexto"/>
          <p:cNvSpPr txBox="1"/>
          <p:nvPr/>
        </p:nvSpPr>
        <p:spPr>
          <a:xfrm>
            <a:off x="0" y="6239996"/>
            <a:ext cx="49685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/>
              <a:t>EjemploUno</a:t>
            </a:r>
            <a:r>
              <a:rPr lang="es-AR" dirty="0" smtClean="0"/>
              <a:t>\</a:t>
            </a:r>
            <a:r>
              <a:rPr lang="es-AR" dirty="0" err="1" smtClean="0"/>
              <a:t>src</a:t>
            </a:r>
            <a:r>
              <a:rPr lang="es-AR" dirty="0" smtClean="0"/>
              <a:t>\</a:t>
            </a:r>
            <a:r>
              <a:rPr lang="es-AR" dirty="0" err="1" smtClean="0"/>
              <a:t>pages</a:t>
            </a:r>
            <a:r>
              <a:rPr lang="es-AR" dirty="0" smtClean="0"/>
              <a:t>\home\home.html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76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603" y="23488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$ ionic </a:t>
            </a:r>
            <a:r>
              <a:rPr lang="en-US" dirty="0"/>
              <a:t>platform add android</a:t>
            </a:r>
            <a:br>
              <a:rPr lang="en-US" dirty="0"/>
            </a:br>
            <a:r>
              <a:rPr lang="en-US" dirty="0" smtClean="0"/>
              <a:t>$ ionic </a:t>
            </a:r>
            <a:r>
              <a:rPr lang="en-US" dirty="0"/>
              <a:t>run --</a:t>
            </a:r>
            <a:r>
              <a:rPr lang="en-US" dirty="0" smtClean="0"/>
              <a:t>device</a:t>
            </a:r>
            <a:r>
              <a:rPr lang="en-US" dirty="0"/>
              <a:t/>
            </a:r>
            <a:br>
              <a:rPr lang="en-US" dirty="0"/>
            </a:b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07764" y="51914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En el Dispositivo</a:t>
            </a: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68753"/>
            <a:ext cx="3028950" cy="1209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196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603" y="2348879"/>
            <a:ext cx="8229600" cy="2257389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dirty="0" smtClean="0"/>
              <a:t>http</a:t>
            </a:r>
            <a:r>
              <a:rPr lang="en-US" sz="2200" dirty="0"/>
              <a:t>://ionicframework.com/docs/v1/cli/icon-splashscreen.html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https://</a:t>
            </a:r>
            <a:r>
              <a:rPr lang="en-US" sz="2200" dirty="0" smtClean="0"/>
              <a:t>www.photopea.com/</a:t>
            </a:r>
            <a:br>
              <a:rPr lang="en-US" sz="2200" dirty="0" smtClean="0"/>
            </a:br>
            <a:r>
              <a:rPr lang="en-US" sz="2200" dirty="0" err="1" smtClean="0"/>
              <a:t>Subdirectorio</a:t>
            </a:r>
            <a:r>
              <a:rPr lang="en-US" sz="2200" dirty="0" smtClean="0"/>
              <a:t> : </a:t>
            </a:r>
            <a:br>
              <a:rPr lang="en-US" sz="2200" dirty="0" smtClean="0"/>
            </a:br>
            <a:r>
              <a:rPr lang="en-US" sz="2200" dirty="0" smtClean="0"/>
              <a:t>\</a:t>
            </a:r>
            <a:r>
              <a:rPr lang="en-US" sz="2200" dirty="0" err="1" smtClean="0"/>
              <a:t>EjemploUno</a:t>
            </a:r>
            <a:r>
              <a:rPr lang="en-US" sz="2200" dirty="0" smtClean="0"/>
              <a:t>\resources</a:t>
            </a:r>
            <a:r>
              <a:rPr lang="en-US" dirty="0"/>
              <a:t/>
            </a:r>
            <a:br>
              <a:rPr lang="en-US" dirty="0"/>
            </a:br>
            <a:endParaRPr lang="es-AR" dirty="0"/>
          </a:p>
        </p:txBody>
      </p:sp>
      <p:pic>
        <p:nvPicPr>
          <p:cNvPr id="2050" name="Picture 2" descr="G:\Downloads\#FLISol\descar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" y="260648"/>
            <a:ext cx="2875902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94710" y="4712396"/>
            <a:ext cx="49685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Icono y presentación personalizada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878077"/>
            <a:ext cx="3456384" cy="34563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542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1334</TotalTime>
  <Words>1112</Words>
  <Application>Microsoft Office PowerPoint</Application>
  <PresentationFormat>Presentación en pantalla (4:3)</PresentationFormat>
  <Paragraphs>305</Paragraphs>
  <Slides>36</Slides>
  <Notes>35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Concurrencia</vt:lpstr>
      <vt:lpstr>FRISoL 2017</vt:lpstr>
      <vt:lpstr>Aplicaciones Híbridas</vt:lpstr>
      <vt:lpstr>https://nodejs.org/es/</vt:lpstr>
      <vt:lpstr>IONIC</vt:lpstr>
      <vt:lpstr>$ ionic start EjemploUno tabs --v2 </vt:lpstr>
      <vt:lpstr>$ ionic serve </vt:lpstr>
      <vt:lpstr>Presentación de PowerPoint</vt:lpstr>
      <vt:lpstr>$ ionic platform add android $ ionic run --device </vt:lpstr>
      <vt:lpstr>http://ionicframework.com/docs/v1/cli/icon-splashscreen.html https://www.photopea.com/ Subdirectorio :  \EjemploUno\resources </vt:lpstr>
      <vt:lpstr>$ ionic resources</vt:lpstr>
      <vt:lpstr>Directorio WWW </vt:lpstr>
      <vt:lpstr>https://apps.ionic.io/apps/  $ionic upload </vt:lpstr>
      <vt:lpstr>ID de la aplicación</vt:lpstr>
      <vt:lpstr>http://view.ionic.io/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FRISoL 2017</dc:title>
  <dc:creator>Usuario</dc:creator>
  <cp:lastModifiedBy>Usuario</cp:lastModifiedBy>
  <cp:revision>63</cp:revision>
  <dcterms:created xsi:type="dcterms:W3CDTF">2017-04-14T02:07:21Z</dcterms:created>
  <dcterms:modified xsi:type="dcterms:W3CDTF">2017-04-22T05:38:43Z</dcterms:modified>
</cp:coreProperties>
</file>