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546DB-3B12-40A4-9E82-BE1781055A8B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838E9-0BB1-4774-8F7F-00B2D440D4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85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38E9-0BB1-4774-8F7F-00B2D440D4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68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38E9-0BB1-4774-8F7F-00B2D440D43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01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38E9-0BB1-4774-8F7F-00B2D440D43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3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38E9-0BB1-4774-8F7F-00B2D440D43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3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单击以编辑母版副标题样式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49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58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79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13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4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92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44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27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C5C4-4A7E-4665-8E44-A9C48FA97FD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03AD-C246-4453-814D-70272F514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4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 smtClean="0"/>
              <a:t>基于</a:t>
            </a:r>
            <a:r>
              <a:rPr kumimoji="1" lang="en-US" altLang="zh-CN" sz="5400" dirty="0" smtClean="0"/>
              <a:t>SIFT</a:t>
            </a:r>
            <a:r>
              <a:rPr kumimoji="1" lang="zh-CN" altLang="en-US" sz="5400" dirty="0" smtClean="0"/>
              <a:t>的相似图片搜索引擎</a:t>
            </a:r>
            <a:endParaRPr kumimoji="1" lang="ja-JP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9208" y="3602038"/>
            <a:ext cx="3818792" cy="433631"/>
          </a:xfrm>
        </p:spPr>
        <p:txBody>
          <a:bodyPr/>
          <a:lstStyle/>
          <a:p>
            <a:r>
              <a:rPr kumimoji="1" lang="en-US" altLang="zh-CN" dirty="0" smtClean="0"/>
              <a:t>13307130031 </a:t>
            </a:r>
            <a:r>
              <a:rPr kumimoji="1" lang="zh-CN" altLang="en-US" dirty="0" smtClean="0"/>
              <a:t>金阳华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93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实验感想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43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小组分工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87172"/>
            <a:ext cx="9141069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金阳华：数据预处理，前端与服务器端</a:t>
            </a:r>
            <a:r>
              <a:rPr lang="zh-CN" altLang="en-US" dirty="0" smtClean="0"/>
              <a:t>代码，</a:t>
            </a:r>
            <a:r>
              <a:rPr lang="zh-CN" altLang="en-US" dirty="0" smtClean="0"/>
              <a:t>实验测试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邓杰耀</a:t>
            </a:r>
            <a:r>
              <a:rPr lang="zh-CN" altLang="en-US" dirty="0" smtClean="0"/>
              <a:t>：部分前端代码</a:t>
            </a:r>
            <a:r>
              <a:rPr lang="zh-CN" altLang="en-US" dirty="0" smtClean="0"/>
              <a:t>，集群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227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的相似图片匹配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使用图片的</a:t>
            </a:r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特征作为索引</a:t>
            </a:r>
            <a:endParaRPr kumimoji="1"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条特征是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维向量</a:t>
            </a:r>
            <a:endParaRPr kumimoji="1" lang="en-US" altLang="zh-CN" dirty="0" smtClean="0"/>
          </a:p>
          <a:p>
            <a:r>
              <a:rPr lang="zh-CN" altLang="en-US" dirty="0" smtClean="0"/>
              <a:t>对于要查询的图片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的每一条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特征记录，我们搜索数据库中所有图片的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特征，找出</a:t>
            </a:r>
            <a:r>
              <a:rPr lang="en-US" altLang="ja-JP" dirty="0" smtClean="0"/>
              <a:t>A</a:t>
            </a:r>
            <a:r>
              <a:rPr lang="zh-CN" altLang="en-US" dirty="0"/>
              <a:t>的</a:t>
            </a:r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条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记录的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，将其作为查询这条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记录的搜索结果</a:t>
            </a:r>
            <a:endParaRPr lang="en-US" altLang="zh-CN" dirty="0" smtClean="0"/>
          </a:p>
          <a:p>
            <a:r>
              <a:rPr lang="zh-CN" altLang="en-US" dirty="0" smtClean="0"/>
              <a:t>将搜索到的所有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记录集合合并在一起，通过这个集合中的记录对原数据库中数据进行投票，票数前几的作为搜索结果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近似</a:t>
            </a:r>
            <a:r>
              <a:rPr kumimoji="1" lang="en-US" altLang="zh-CN" dirty="0" err="1" smtClean="0"/>
              <a:t>kNN</a:t>
            </a:r>
            <a:r>
              <a:rPr kumimoji="1" lang="zh-CN" altLang="en-US" dirty="0" smtClean="0"/>
              <a:t>查询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Hierarchical 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 Clustering</a:t>
            </a:r>
          </a:p>
          <a:p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6451"/>
            <a:ext cx="541095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</a:t>
            </a:r>
            <a:r>
              <a:rPr lang="en-US" altLang="zh-CN" dirty="0" err="1"/>
              <a:t>KMeans</a:t>
            </a:r>
            <a:r>
              <a:rPr lang="en-US" altLang="zh-CN" dirty="0"/>
              <a:t> Clustering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对于每个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不断地递归做</a:t>
            </a:r>
            <a:r>
              <a:rPr lang="en-US" altLang="zh-CN" dirty="0" err="1" smtClean="0"/>
              <a:t>Kmeans</a:t>
            </a:r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都将分出都有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个聚类中心</a:t>
            </a:r>
            <a:endParaRPr lang="en-US" altLang="zh-CN" dirty="0" smtClean="0"/>
          </a:p>
          <a:p>
            <a:r>
              <a:rPr lang="zh-CN" altLang="en-US" dirty="0" smtClean="0"/>
              <a:t>所有聚类中心形成一棵满二叉树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1165"/>
            <a:ext cx="540142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HKM under </a:t>
            </a:r>
            <a:r>
              <a:rPr lang="en-US" altLang="zh-CN" dirty="0" err="1" smtClean="0"/>
              <a:t>MapReduce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9587"/>
            <a:ext cx="10515600" cy="4351338"/>
          </a:xfrm>
        </p:spPr>
        <p:txBody>
          <a:bodyPr/>
          <a:lstStyle/>
          <a:p>
            <a:endParaRPr lang="en-US" altLang="zh-CN" dirty="0" smtClean="0"/>
          </a:p>
          <a:p>
            <a:endParaRPr kumimoji="1"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26" y="1553063"/>
            <a:ext cx="5163271" cy="39724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41123" y="1690688"/>
            <a:ext cx="416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行是一个普通的</a:t>
            </a:r>
            <a:r>
              <a:rPr kumimoji="1" lang="en-US" altLang="zh-CN" dirty="0" err="1" smtClean="0"/>
              <a:t>Kmeans</a:t>
            </a:r>
            <a:r>
              <a:rPr kumimoji="1" lang="zh-CN" altLang="en-US" dirty="0" smtClean="0"/>
              <a:t>迭代过程</a:t>
            </a:r>
            <a:endParaRPr kumimoji="1" lang="en-US" altLang="zh-CN" dirty="0" smtClean="0"/>
          </a:p>
          <a:p>
            <a:endParaRPr lang="en-US" altLang="ja-JP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行中是一个建立新数据的过程，也可以用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SIFT_i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C_level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，和给定</a:t>
            </a:r>
            <a:r>
              <a:rPr lang="en-US" altLang="zh-CN" dirty="0" smtClean="0"/>
              <a:t>Cluster centers</a:t>
            </a:r>
            <a:r>
              <a:rPr lang="zh-CN" altLang="en-US" dirty="0" smtClean="0"/>
              <a:t>，求出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SIFT_i</a:t>
            </a:r>
            <a:r>
              <a:rPr lang="en-US" altLang="zh-CN" dirty="0" smtClean="0"/>
              <a:t>, C_{level+1})</a:t>
            </a:r>
          </a:p>
          <a:p>
            <a:endParaRPr lang="en-US" altLang="zh-CN" dirty="0"/>
          </a:p>
          <a:p>
            <a:r>
              <a:rPr lang="zh-CN" altLang="en-US" dirty="0" smtClean="0"/>
              <a:t>其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过程和普通的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一样，对于每条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</a:t>
            </a:r>
            <a:r>
              <a:rPr lang="en-US" altLang="zh-CN" dirty="0" err="1" smtClean="0"/>
              <a:t>SIFT_i</a:t>
            </a:r>
            <a:r>
              <a:rPr lang="zh-CN" altLang="en-US" dirty="0" smtClean="0"/>
              <a:t>，找到最近的</a:t>
            </a:r>
            <a:r>
              <a:rPr lang="en-US" altLang="zh-CN" dirty="0" smtClean="0"/>
              <a:t>Cluster Center</a:t>
            </a:r>
            <a:r>
              <a:rPr lang="zh-CN" altLang="en-US" dirty="0" smtClean="0"/>
              <a:t>， 抛出</a:t>
            </a:r>
            <a:r>
              <a:rPr lang="en-US" altLang="zh-CN" dirty="0" smtClean="0"/>
              <a:t>(C_{level+1}, </a:t>
            </a:r>
            <a:r>
              <a:rPr lang="en-US" altLang="zh-CN" dirty="0" err="1" smtClean="0"/>
              <a:t>SIFT_i</a:t>
            </a:r>
            <a:r>
              <a:rPr lang="en-US" altLang="zh-CN" dirty="0" smtClean="0"/>
              <a:t>)</a:t>
            </a:r>
          </a:p>
          <a:p>
            <a:endParaRPr lang="en-US" altLang="ja-JP" dirty="0"/>
          </a:p>
          <a:p>
            <a:r>
              <a:rPr lang="en-US" altLang="ja-JP" dirty="0" smtClean="0"/>
              <a:t>Reduce</a:t>
            </a:r>
            <a:r>
              <a:rPr lang="zh-CN" altLang="en-US" dirty="0" smtClean="0"/>
              <a:t>过程，将每个</a:t>
            </a:r>
            <a:r>
              <a:rPr lang="en-US" altLang="zh-CN" dirty="0" smtClean="0"/>
              <a:t>Cluster center</a:t>
            </a:r>
            <a:r>
              <a:rPr lang="zh-CN" altLang="en-US" dirty="0" smtClean="0"/>
              <a:t>中所对应的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数据全部写入新的文件中即可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HKM Query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对于每一条代查询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特征，可以从根节点开始访问</a:t>
            </a:r>
            <a:r>
              <a:rPr lang="en-US" altLang="zh-CN" dirty="0" smtClean="0"/>
              <a:t>HKM</a:t>
            </a:r>
            <a:r>
              <a:rPr lang="zh-CN" altLang="en-US" dirty="0" smtClean="0"/>
              <a:t>树，用一个优先队列可以维护，每一层和其最相近的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Cluster Center</a:t>
            </a:r>
            <a:r>
              <a:rPr lang="zh-CN" altLang="en-US" dirty="0" smtClean="0"/>
              <a:t>，访问到最低层时将最相近的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个底层节点所对应的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加入待检验输入中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23" y="3319064"/>
            <a:ext cx="540142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HKM Query under </a:t>
            </a:r>
            <a:r>
              <a:rPr lang="en-US" altLang="zh-CN" dirty="0" err="1" smtClean="0"/>
              <a:t>MapReduce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输入每条带遍历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</a:t>
            </a:r>
            <a:r>
              <a:rPr lang="en-US" altLang="zh-CN" dirty="0" err="1" smtClean="0"/>
              <a:t>SIFT_i</a:t>
            </a:r>
            <a:r>
              <a:rPr lang="zh-CN" altLang="en-US" dirty="0" smtClean="0"/>
              <a:t>，与属于这个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的带查询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</a:t>
            </a:r>
            <a:r>
              <a:rPr lang="en-US" altLang="zh-CN" dirty="0" err="1" smtClean="0"/>
              <a:t>SIFT_t</a:t>
            </a:r>
            <a:r>
              <a:rPr lang="zh-CN" altLang="en-US" dirty="0" smtClean="0"/>
              <a:t>匹配，输出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SIFT_t</a:t>
            </a:r>
            <a:r>
              <a:rPr lang="en-US" altLang="zh-CN" dirty="0" smtClean="0"/>
              <a:t>,(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SIFT_i,SIFT_t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SIFT_i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Reduce </a:t>
            </a:r>
            <a:r>
              <a:rPr lang="zh-CN" altLang="en-US" dirty="0" smtClean="0"/>
              <a:t>函数对于每个代查询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记录找出其前</a:t>
            </a:r>
            <a:r>
              <a:rPr lang="en-US" altLang="zh-CN" dirty="0" smtClean="0"/>
              <a:t>T</a:t>
            </a:r>
            <a:r>
              <a:rPr lang="zh-CN" altLang="en-US" dirty="0" smtClean="0"/>
              <a:t>相近的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最后在通过被选中的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记录对图片进行投票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7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实验测试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使用了</a:t>
            </a:r>
            <a:r>
              <a:rPr lang="en-US" altLang="zh-CN" dirty="0" smtClean="0"/>
              <a:t>35</a:t>
            </a:r>
            <a:r>
              <a:rPr lang="zh-CN" altLang="en-US" dirty="0" smtClean="0"/>
              <a:t>万张图片，每张图片压缩成为长边</a:t>
            </a:r>
            <a:r>
              <a:rPr lang="en-US" altLang="zh-CN" dirty="0" smtClean="0"/>
              <a:t>75</a:t>
            </a:r>
            <a:r>
              <a:rPr lang="zh-CN" altLang="en-US" dirty="0" smtClean="0"/>
              <a:t>的分辨率后，计算</a:t>
            </a:r>
            <a:r>
              <a:rPr lang="en-US" altLang="zh-CN" dirty="0" smtClean="0"/>
              <a:t>SIFT</a:t>
            </a:r>
            <a:r>
              <a:rPr lang="zh-CN" altLang="en-US" dirty="0"/>
              <a:t>特征</a:t>
            </a:r>
            <a:r>
              <a:rPr lang="zh-CN" altLang="en-US" dirty="0" smtClean="0"/>
              <a:t>，平均一张图片</a:t>
            </a:r>
            <a:r>
              <a:rPr lang="en-US" altLang="zh-CN" dirty="0" smtClean="0"/>
              <a:t>42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特征，合计约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万条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特征记录（</a:t>
            </a:r>
            <a:r>
              <a:rPr lang="en-US" altLang="zh-CN" dirty="0" smtClean="0"/>
              <a:t>5GB</a:t>
            </a:r>
            <a:r>
              <a:rPr lang="zh-CN" altLang="en-US" dirty="0" smtClean="0"/>
              <a:t>左右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三</a:t>
            </a:r>
            <a:r>
              <a:rPr lang="zh-CN" altLang="en-US" dirty="0" smtClean="0"/>
              <a:t>台机器的集群，直接使用了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API</a:t>
            </a:r>
          </a:p>
          <a:p>
            <a:r>
              <a:rPr lang="zh-CN" altLang="en-US" dirty="0" smtClean="0"/>
              <a:t>选</a:t>
            </a:r>
            <a:r>
              <a:rPr lang="en-US" altLang="zh-CN" dirty="0" smtClean="0"/>
              <a:t>K=32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HKM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每一层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迭代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最后索引建立了三层，最底层分为了</a:t>
            </a:r>
            <a:r>
              <a:rPr lang="en-US" altLang="zh-CN" dirty="0" smtClean="0"/>
              <a:t>32768</a:t>
            </a:r>
            <a:r>
              <a:rPr lang="zh-CN" altLang="en-US" dirty="0" smtClean="0"/>
              <a:t>个类，平均每个类中包含</a:t>
            </a:r>
            <a:r>
              <a:rPr lang="en-US" altLang="zh-CN" dirty="0" smtClean="0"/>
              <a:t>450</a:t>
            </a:r>
            <a:r>
              <a:rPr lang="zh-CN" altLang="en-US" dirty="0" smtClean="0"/>
              <a:t>条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zh-CN" altLang="en-US" dirty="0" smtClean="0"/>
              <a:t>建立索引过程运行了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小时，每一次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迭代花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分钟，剩下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的时间都花在了通过</a:t>
            </a:r>
            <a:r>
              <a:rPr lang="en-US" altLang="zh-CN" dirty="0"/>
              <a:t>(</a:t>
            </a:r>
            <a:r>
              <a:rPr lang="en-US" altLang="zh-CN" dirty="0" err="1"/>
              <a:t>SIFT_i</a:t>
            </a:r>
            <a:r>
              <a:rPr lang="en-US" altLang="zh-CN" dirty="0"/>
              <a:t>, </a:t>
            </a:r>
            <a:r>
              <a:rPr lang="en-US" altLang="zh-CN" dirty="0" err="1"/>
              <a:t>C_level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，求</a:t>
            </a:r>
            <a:r>
              <a:rPr lang="zh-CN" altLang="en-US" dirty="0"/>
              <a:t>出</a:t>
            </a:r>
            <a:r>
              <a:rPr lang="en-US" altLang="zh-CN" dirty="0"/>
              <a:t>(</a:t>
            </a:r>
            <a:r>
              <a:rPr lang="en-US" altLang="zh-CN" dirty="0" err="1"/>
              <a:t>SIFT_i</a:t>
            </a:r>
            <a:r>
              <a:rPr lang="en-US" altLang="zh-CN" dirty="0"/>
              <a:t>, C_{level+1</a:t>
            </a:r>
            <a:r>
              <a:rPr lang="en-US" altLang="zh-CN" dirty="0" smtClean="0"/>
              <a:t>})</a:t>
            </a:r>
            <a:r>
              <a:rPr lang="zh-CN" altLang="en-US" dirty="0" smtClean="0"/>
              <a:t>这个过程中了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67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557</Words>
  <Application>Microsoft Office PowerPoint</Application>
  <PresentationFormat>宽屏</PresentationFormat>
  <Paragraphs>47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游ゴシック</vt:lpstr>
      <vt:lpstr>游ゴシック Light</vt:lpstr>
      <vt:lpstr>Arial</vt:lpstr>
      <vt:lpstr>Office 主题​​</vt:lpstr>
      <vt:lpstr>基于SIFT的相似图片搜索引擎</vt:lpstr>
      <vt:lpstr>基于SIFT的相似图片匹配</vt:lpstr>
      <vt:lpstr>近似kNN查询</vt:lpstr>
      <vt:lpstr>Hierarchical KMeans Clustering</vt:lpstr>
      <vt:lpstr>HKM under MapReduce</vt:lpstr>
      <vt:lpstr>HKM Query</vt:lpstr>
      <vt:lpstr>HKM Query under MapReduce</vt:lpstr>
      <vt:lpstr>实验测试</vt:lpstr>
      <vt:lpstr>实验效果演示</vt:lpstr>
      <vt:lpstr>实验感想</vt:lpstr>
      <vt:lpstr>小组分工</vt:lpstr>
    </vt:vector>
  </TitlesOfParts>
  <Company>AmaneNagatsuki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基于SIFT的相似性搜索引擎</dc:title>
  <dc:creator>九月天音</dc:creator>
  <cp:lastModifiedBy>九月天音</cp:lastModifiedBy>
  <cp:revision>84</cp:revision>
  <dcterms:created xsi:type="dcterms:W3CDTF">2016-01-02T01:34:25Z</dcterms:created>
  <dcterms:modified xsi:type="dcterms:W3CDTF">2016-01-07T05:32:08Z</dcterms:modified>
</cp:coreProperties>
</file>