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0"/>
  </p:notesMasterIdLst>
  <p:sldIdLst>
    <p:sldId id="407" r:id="rId2"/>
    <p:sldId id="287" r:id="rId3"/>
    <p:sldId id="353" r:id="rId4"/>
    <p:sldId id="291" r:id="rId5"/>
    <p:sldId id="354" r:id="rId6"/>
    <p:sldId id="355" r:id="rId7"/>
    <p:sldId id="297" r:id="rId8"/>
    <p:sldId id="298" r:id="rId9"/>
    <p:sldId id="299" r:id="rId10"/>
    <p:sldId id="300" r:id="rId11"/>
    <p:sldId id="356" r:id="rId12"/>
    <p:sldId id="357" r:id="rId13"/>
    <p:sldId id="380" r:id="rId14"/>
    <p:sldId id="373" r:id="rId15"/>
    <p:sldId id="359" r:id="rId16"/>
    <p:sldId id="358" r:id="rId17"/>
    <p:sldId id="361" r:id="rId18"/>
    <p:sldId id="363" r:id="rId19"/>
    <p:sldId id="374" r:id="rId20"/>
    <p:sldId id="371" r:id="rId21"/>
    <p:sldId id="364" r:id="rId22"/>
    <p:sldId id="366" r:id="rId23"/>
    <p:sldId id="375" r:id="rId24"/>
    <p:sldId id="376" r:id="rId25"/>
    <p:sldId id="379" r:id="rId26"/>
    <p:sldId id="369" r:id="rId27"/>
    <p:sldId id="370" r:id="rId28"/>
    <p:sldId id="372" r:id="rId29"/>
    <p:sldId id="392" r:id="rId30"/>
    <p:sldId id="415" r:id="rId31"/>
    <p:sldId id="416" r:id="rId32"/>
    <p:sldId id="423" r:id="rId33"/>
    <p:sldId id="422" r:id="rId34"/>
    <p:sldId id="417" r:id="rId35"/>
    <p:sldId id="424" r:id="rId36"/>
    <p:sldId id="418" r:id="rId37"/>
    <p:sldId id="425" r:id="rId38"/>
    <p:sldId id="419" r:id="rId39"/>
    <p:sldId id="420" r:id="rId40"/>
    <p:sldId id="426" r:id="rId41"/>
    <p:sldId id="421" r:id="rId42"/>
    <p:sldId id="427" r:id="rId43"/>
    <p:sldId id="430" r:id="rId44"/>
    <p:sldId id="429" r:id="rId45"/>
    <p:sldId id="432" r:id="rId46"/>
    <p:sldId id="352" r:id="rId47"/>
    <p:sldId id="408" r:id="rId48"/>
    <p:sldId id="351" r:id="rId4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33CC"/>
    <a:srgbClr val="FF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67" autoAdjust="0"/>
    <p:restoredTop sz="95581" autoAdjust="0"/>
  </p:normalViewPr>
  <p:slideViewPr>
    <p:cSldViewPr>
      <p:cViewPr varScale="1">
        <p:scale>
          <a:sx n="68" d="100"/>
          <a:sy n="68" d="100"/>
        </p:scale>
        <p:origin x="43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775603C-017C-41F7-BA30-E8F773C251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99502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75603C-017C-41F7-BA30-E8F773C25191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173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rot="-215207">
              <a:off x="3691" y="234"/>
              <a:ext cx="1857" cy="3625"/>
              <a:chOff x="3010" y="778"/>
              <a:chExt cx="1857" cy="3625"/>
            </a:xfrm>
          </p:grpSpPr>
          <p:sp>
            <p:nvSpPr>
              <p:cNvPr id="39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3" y="777"/>
                <a:ext cx="1333" cy="1485"/>
              </a:xfrm>
              <a:custGeom>
                <a:avLst/>
                <a:gdLst>
                  <a:gd name="T0" fmla="*/ 81 w 596"/>
                  <a:gd name="T1" fmla="*/ 1840 h 666"/>
                  <a:gd name="T2" fmla="*/ 29 w 596"/>
                  <a:gd name="T3" fmla="*/ 1695 h 666"/>
                  <a:gd name="T4" fmla="*/ 0 w 596"/>
                  <a:gd name="T5" fmla="*/ 1436 h 666"/>
                  <a:gd name="T6" fmla="*/ 20 w 596"/>
                  <a:gd name="T7" fmla="*/ 1104 h 666"/>
                  <a:gd name="T8" fmla="*/ 125 w 596"/>
                  <a:gd name="T9" fmla="*/ 751 h 666"/>
                  <a:gd name="T10" fmla="*/ 344 w 596"/>
                  <a:gd name="T11" fmla="*/ 417 h 666"/>
                  <a:gd name="T12" fmla="*/ 711 w 596"/>
                  <a:gd name="T13" fmla="*/ 154 h 666"/>
                  <a:gd name="T14" fmla="*/ 1235 w 596"/>
                  <a:gd name="T15" fmla="*/ 9 h 666"/>
                  <a:gd name="T16" fmla="*/ 1901 w 596"/>
                  <a:gd name="T17" fmla="*/ 45 h 666"/>
                  <a:gd name="T18" fmla="*/ 2422 w 596"/>
                  <a:gd name="T19" fmla="*/ 339 h 666"/>
                  <a:gd name="T20" fmla="*/ 2771 w 596"/>
                  <a:gd name="T21" fmla="*/ 821 h 666"/>
                  <a:gd name="T22" fmla="*/ 2957 w 596"/>
                  <a:gd name="T23" fmla="*/ 1411 h 666"/>
                  <a:gd name="T24" fmla="*/ 2977 w 596"/>
                  <a:gd name="T25" fmla="*/ 2034 h 666"/>
                  <a:gd name="T26" fmla="*/ 2832 w 596"/>
                  <a:gd name="T27" fmla="*/ 2611 h 666"/>
                  <a:gd name="T28" fmla="*/ 2536 w 596"/>
                  <a:gd name="T29" fmla="*/ 3057 h 666"/>
                  <a:gd name="T30" fmla="*/ 2087 w 596"/>
                  <a:gd name="T31" fmla="*/ 3296 h 666"/>
                  <a:gd name="T32" fmla="*/ 1946 w 596"/>
                  <a:gd name="T33" fmla="*/ 3275 h 666"/>
                  <a:gd name="T34" fmla="*/ 2205 w 596"/>
                  <a:gd name="T35" fmla="*/ 3068 h 666"/>
                  <a:gd name="T36" fmla="*/ 2411 w 596"/>
                  <a:gd name="T37" fmla="*/ 2705 h 666"/>
                  <a:gd name="T38" fmla="*/ 2545 w 596"/>
                  <a:gd name="T39" fmla="*/ 2256 h 666"/>
                  <a:gd name="T40" fmla="*/ 2601 w 596"/>
                  <a:gd name="T41" fmla="*/ 1766 h 666"/>
                  <a:gd name="T42" fmla="*/ 2572 w 596"/>
                  <a:gd name="T43" fmla="*/ 1282 h 666"/>
                  <a:gd name="T44" fmla="*/ 2427 w 596"/>
                  <a:gd name="T45" fmla="*/ 865 h 666"/>
                  <a:gd name="T46" fmla="*/ 2165 w 596"/>
                  <a:gd name="T47" fmla="*/ 557 h 666"/>
                  <a:gd name="T48" fmla="*/ 1707 w 596"/>
                  <a:gd name="T49" fmla="*/ 372 h 666"/>
                  <a:gd name="T50" fmla="*/ 1230 w 596"/>
                  <a:gd name="T51" fmla="*/ 303 h 666"/>
                  <a:gd name="T52" fmla="*/ 870 w 596"/>
                  <a:gd name="T53" fmla="*/ 352 h 666"/>
                  <a:gd name="T54" fmla="*/ 606 w 596"/>
                  <a:gd name="T55" fmla="*/ 502 h 666"/>
                  <a:gd name="T56" fmla="*/ 420 w 596"/>
                  <a:gd name="T57" fmla="*/ 740 h 666"/>
                  <a:gd name="T58" fmla="*/ 284 w 596"/>
                  <a:gd name="T59" fmla="*/ 1023 h 666"/>
                  <a:gd name="T60" fmla="*/ 199 w 596"/>
                  <a:gd name="T61" fmla="*/ 1351 h 666"/>
                  <a:gd name="T62" fmla="*/ 141 w 596"/>
                  <a:gd name="T63" fmla="*/ 1686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8" y="1801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125 h 237"/>
                  <a:gd name="T4" fmla="*/ 16 w 257"/>
                  <a:gd name="T5" fmla="*/ 251 h 237"/>
                  <a:gd name="T6" fmla="*/ 29 w 257"/>
                  <a:gd name="T7" fmla="*/ 376 h 237"/>
                  <a:gd name="T8" fmla="*/ 53 w 257"/>
                  <a:gd name="T9" fmla="*/ 493 h 237"/>
                  <a:gd name="T10" fmla="*/ 89 w 257"/>
                  <a:gd name="T11" fmla="*/ 598 h 237"/>
                  <a:gd name="T12" fmla="*/ 133 w 257"/>
                  <a:gd name="T13" fmla="*/ 708 h 237"/>
                  <a:gd name="T14" fmla="*/ 187 w 257"/>
                  <a:gd name="T15" fmla="*/ 809 h 237"/>
                  <a:gd name="T16" fmla="*/ 251 w 257"/>
                  <a:gd name="T17" fmla="*/ 894 h 237"/>
                  <a:gd name="T18" fmla="*/ 331 w 257"/>
                  <a:gd name="T19" fmla="*/ 975 h 237"/>
                  <a:gd name="T20" fmla="*/ 424 w 257"/>
                  <a:gd name="T21" fmla="*/ 1044 h 237"/>
                  <a:gd name="T22" fmla="*/ 524 w 257"/>
                  <a:gd name="T23" fmla="*/ 1100 h 237"/>
                  <a:gd name="T24" fmla="*/ 647 w 257"/>
                  <a:gd name="T25" fmla="*/ 1145 h 237"/>
                  <a:gd name="T26" fmla="*/ 780 w 257"/>
                  <a:gd name="T27" fmla="*/ 1174 h 237"/>
                  <a:gd name="T28" fmla="*/ 929 w 257"/>
                  <a:gd name="T29" fmla="*/ 1190 h 237"/>
                  <a:gd name="T30" fmla="*/ 1086 w 257"/>
                  <a:gd name="T31" fmla="*/ 1185 h 237"/>
                  <a:gd name="T32" fmla="*/ 1269 w 257"/>
                  <a:gd name="T33" fmla="*/ 1165 h 237"/>
                  <a:gd name="T34" fmla="*/ 1106 w 257"/>
                  <a:gd name="T35" fmla="*/ 1140 h 237"/>
                  <a:gd name="T36" fmla="*/ 962 w 257"/>
                  <a:gd name="T37" fmla="*/ 1105 h 237"/>
                  <a:gd name="T38" fmla="*/ 840 w 257"/>
                  <a:gd name="T39" fmla="*/ 1064 h 237"/>
                  <a:gd name="T40" fmla="*/ 731 w 257"/>
                  <a:gd name="T41" fmla="*/ 1024 h 237"/>
                  <a:gd name="T42" fmla="*/ 631 w 257"/>
                  <a:gd name="T43" fmla="*/ 968 h 237"/>
                  <a:gd name="T44" fmla="*/ 553 w 257"/>
                  <a:gd name="T45" fmla="*/ 914 h 237"/>
                  <a:gd name="T46" fmla="*/ 480 w 257"/>
                  <a:gd name="T47" fmla="*/ 849 h 237"/>
                  <a:gd name="T48" fmla="*/ 415 w 257"/>
                  <a:gd name="T49" fmla="*/ 777 h 237"/>
                  <a:gd name="T50" fmla="*/ 355 w 257"/>
                  <a:gd name="T51" fmla="*/ 708 h 237"/>
                  <a:gd name="T52" fmla="*/ 302 w 257"/>
                  <a:gd name="T53" fmla="*/ 627 h 237"/>
                  <a:gd name="T54" fmla="*/ 258 w 257"/>
                  <a:gd name="T55" fmla="*/ 538 h 237"/>
                  <a:gd name="T56" fmla="*/ 213 w 257"/>
                  <a:gd name="T57" fmla="*/ 441 h 237"/>
                  <a:gd name="T58" fmla="*/ 162 w 257"/>
                  <a:gd name="T59" fmla="*/ 347 h 237"/>
                  <a:gd name="T60" fmla="*/ 113 w 257"/>
                  <a:gd name="T61" fmla="*/ 235 h 237"/>
                  <a:gd name="T62" fmla="*/ 60 w 257"/>
                  <a:gd name="T63" fmla="*/ 121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8" y="2166"/>
                <a:ext cx="277" cy="249"/>
              </a:xfrm>
              <a:custGeom>
                <a:avLst/>
                <a:gdLst>
                  <a:gd name="T0" fmla="*/ 384 w 124"/>
                  <a:gd name="T1" fmla="*/ 0 h 110"/>
                  <a:gd name="T2" fmla="*/ 619 w 124"/>
                  <a:gd name="T3" fmla="*/ 552 h 110"/>
                  <a:gd name="T4" fmla="*/ 599 w 124"/>
                  <a:gd name="T5" fmla="*/ 548 h 110"/>
                  <a:gd name="T6" fmla="*/ 534 w 124"/>
                  <a:gd name="T7" fmla="*/ 539 h 110"/>
                  <a:gd name="T8" fmla="*/ 445 w 124"/>
                  <a:gd name="T9" fmla="*/ 518 h 110"/>
                  <a:gd name="T10" fmla="*/ 340 w 124"/>
                  <a:gd name="T11" fmla="*/ 507 h 110"/>
                  <a:gd name="T12" fmla="*/ 226 w 124"/>
                  <a:gd name="T13" fmla="*/ 498 h 110"/>
                  <a:gd name="T14" fmla="*/ 125 w 124"/>
                  <a:gd name="T15" fmla="*/ 503 h 110"/>
                  <a:gd name="T16" fmla="*/ 45 w 124"/>
                  <a:gd name="T17" fmla="*/ 523 h 110"/>
                  <a:gd name="T18" fmla="*/ 0 w 124"/>
                  <a:gd name="T19" fmla="*/ 564 h 110"/>
                  <a:gd name="T20" fmla="*/ 20 w 124"/>
                  <a:gd name="T21" fmla="*/ 503 h 110"/>
                  <a:gd name="T22" fmla="*/ 40 w 124"/>
                  <a:gd name="T23" fmla="*/ 455 h 110"/>
                  <a:gd name="T24" fmla="*/ 80 w 124"/>
                  <a:gd name="T25" fmla="*/ 421 h 110"/>
                  <a:gd name="T26" fmla="*/ 125 w 124"/>
                  <a:gd name="T27" fmla="*/ 389 h 110"/>
                  <a:gd name="T28" fmla="*/ 179 w 124"/>
                  <a:gd name="T29" fmla="*/ 369 h 110"/>
                  <a:gd name="T30" fmla="*/ 235 w 124"/>
                  <a:gd name="T31" fmla="*/ 364 h 110"/>
                  <a:gd name="T32" fmla="*/ 295 w 124"/>
                  <a:gd name="T33" fmla="*/ 364 h 110"/>
                  <a:gd name="T34" fmla="*/ 360 w 124"/>
                  <a:gd name="T35" fmla="*/ 380 h 110"/>
                  <a:gd name="T36" fmla="*/ 364 w 124"/>
                  <a:gd name="T37" fmla="*/ 364 h 110"/>
                  <a:gd name="T38" fmla="*/ 348 w 124"/>
                  <a:gd name="T39" fmla="*/ 287 h 110"/>
                  <a:gd name="T40" fmla="*/ 335 w 124"/>
                  <a:gd name="T41" fmla="*/ 195 h 110"/>
                  <a:gd name="T42" fmla="*/ 324 w 124"/>
                  <a:gd name="T43" fmla="*/ 154 h 110"/>
                  <a:gd name="T44" fmla="*/ 315 w 124"/>
                  <a:gd name="T45" fmla="*/ 154 h 110"/>
                  <a:gd name="T46" fmla="*/ 304 w 124"/>
                  <a:gd name="T47" fmla="*/ 149 h 110"/>
                  <a:gd name="T48" fmla="*/ 295 w 124"/>
                  <a:gd name="T49" fmla="*/ 134 h 110"/>
                  <a:gd name="T50" fmla="*/ 284 w 124"/>
                  <a:gd name="T51" fmla="*/ 118 h 110"/>
                  <a:gd name="T52" fmla="*/ 284 w 124"/>
                  <a:gd name="T53" fmla="*/ 97 h 110"/>
                  <a:gd name="T54" fmla="*/ 295 w 124"/>
                  <a:gd name="T55" fmla="*/ 72 h 110"/>
                  <a:gd name="T56" fmla="*/ 328 w 124"/>
                  <a:gd name="T57" fmla="*/ 41 h 110"/>
                  <a:gd name="T58" fmla="*/ 384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8" y="976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25 w 109"/>
                  <a:gd name="T3" fmla="*/ 4 h 156"/>
                  <a:gd name="T4" fmla="*/ 90 w 109"/>
                  <a:gd name="T5" fmla="*/ 24 h 156"/>
                  <a:gd name="T6" fmla="*/ 187 w 109"/>
                  <a:gd name="T7" fmla="*/ 60 h 156"/>
                  <a:gd name="T8" fmla="*/ 292 w 109"/>
                  <a:gd name="T9" fmla="*/ 118 h 156"/>
                  <a:gd name="T10" fmla="*/ 393 w 109"/>
                  <a:gd name="T11" fmla="*/ 218 h 156"/>
                  <a:gd name="T12" fmla="*/ 486 w 109"/>
                  <a:gd name="T13" fmla="*/ 351 h 156"/>
                  <a:gd name="T14" fmla="*/ 542 w 109"/>
                  <a:gd name="T15" fmla="*/ 534 h 156"/>
                  <a:gd name="T16" fmla="*/ 551 w 109"/>
                  <a:gd name="T17" fmla="*/ 772 h 156"/>
                  <a:gd name="T18" fmla="*/ 530 w 109"/>
                  <a:gd name="T19" fmla="*/ 772 h 156"/>
                  <a:gd name="T20" fmla="*/ 501 w 109"/>
                  <a:gd name="T21" fmla="*/ 772 h 156"/>
                  <a:gd name="T22" fmla="*/ 470 w 109"/>
                  <a:gd name="T23" fmla="*/ 772 h 156"/>
                  <a:gd name="T24" fmla="*/ 441 w 109"/>
                  <a:gd name="T25" fmla="*/ 763 h 156"/>
                  <a:gd name="T26" fmla="*/ 409 w 109"/>
                  <a:gd name="T27" fmla="*/ 756 h 156"/>
                  <a:gd name="T28" fmla="*/ 373 w 109"/>
                  <a:gd name="T29" fmla="*/ 743 h 156"/>
                  <a:gd name="T30" fmla="*/ 333 w 109"/>
                  <a:gd name="T31" fmla="*/ 718 h 156"/>
                  <a:gd name="T32" fmla="*/ 292 w 109"/>
                  <a:gd name="T33" fmla="*/ 687 h 156"/>
                  <a:gd name="T34" fmla="*/ 267 w 109"/>
                  <a:gd name="T35" fmla="*/ 623 h 156"/>
                  <a:gd name="T36" fmla="*/ 267 w 109"/>
                  <a:gd name="T37" fmla="*/ 549 h 156"/>
                  <a:gd name="T38" fmla="*/ 283 w 109"/>
                  <a:gd name="T39" fmla="*/ 476 h 156"/>
                  <a:gd name="T40" fmla="*/ 299 w 109"/>
                  <a:gd name="T41" fmla="*/ 396 h 156"/>
                  <a:gd name="T42" fmla="*/ 283 w 109"/>
                  <a:gd name="T43" fmla="*/ 307 h 156"/>
                  <a:gd name="T44" fmla="*/ 243 w 109"/>
                  <a:gd name="T45" fmla="*/ 214 h 156"/>
                  <a:gd name="T46" fmla="*/ 157 w 109"/>
                  <a:gd name="T47" fmla="*/ 113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4" y="2207"/>
                <a:ext cx="103" cy="209"/>
              </a:xfrm>
              <a:custGeom>
                <a:avLst/>
                <a:gdLst>
                  <a:gd name="T0" fmla="*/ 155 w 46"/>
                  <a:gd name="T1" fmla="*/ 0 h 94"/>
                  <a:gd name="T2" fmla="*/ 101 w 46"/>
                  <a:gd name="T3" fmla="*/ 187 h 94"/>
                  <a:gd name="T4" fmla="*/ 76 w 46"/>
                  <a:gd name="T5" fmla="*/ 307 h 94"/>
                  <a:gd name="T6" fmla="*/ 56 w 46"/>
                  <a:gd name="T7" fmla="*/ 391 h 94"/>
                  <a:gd name="T8" fmla="*/ 0 w 46"/>
                  <a:gd name="T9" fmla="*/ 465 h 94"/>
                  <a:gd name="T10" fmla="*/ 60 w 46"/>
                  <a:gd name="T11" fmla="*/ 436 h 94"/>
                  <a:gd name="T12" fmla="*/ 116 w 46"/>
                  <a:gd name="T13" fmla="*/ 396 h 94"/>
                  <a:gd name="T14" fmla="*/ 161 w 46"/>
                  <a:gd name="T15" fmla="*/ 340 h 94"/>
                  <a:gd name="T16" fmla="*/ 202 w 46"/>
                  <a:gd name="T17" fmla="*/ 282 h 94"/>
                  <a:gd name="T18" fmla="*/ 226 w 46"/>
                  <a:gd name="T19" fmla="*/ 218 h 94"/>
                  <a:gd name="T20" fmla="*/ 231 w 46"/>
                  <a:gd name="T21" fmla="*/ 149 h 94"/>
                  <a:gd name="T22" fmla="*/ 210 w 46"/>
                  <a:gd name="T23" fmla="*/ 73 h 94"/>
                  <a:gd name="T24" fmla="*/ 155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4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4 w 54"/>
                  <a:gd name="T3" fmla="*/ 5 h 40"/>
                  <a:gd name="T4" fmla="*/ 29 w 54"/>
                  <a:gd name="T5" fmla="*/ 16 h 40"/>
                  <a:gd name="T6" fmla="*/ 64 w 54"/>
                  <a:gd name="T7" fmla="*/ 41 h 40"/>
                  <a:gd name="T8" fmla="*/ 104 w 54"/>
                  <a:gd name="T9" fmla="*/ 61 h 40"/>
                  <a:gd name="T10" fmla="*/ 142 w 54"/>
                  <a:gd name="T11" fmla="*/ 77 h 40"/>
                  <a:gd name="T12" fmla="*/ 187 w 54"/>
                  <a:gd name="T13" fmla="*/ 86 h 40"/>
                  <a:gd name="T14" fmla="*/ 227 w 54"/>
                  <a:gd name="T15" fmla="*/ 92 h 40"/>
                  <a:gd name="T16" fmla="*/ 267 w 54"/>
                  <a:gd name="T17" fmla="*/ 81 h 40"/>
                  <a:gd name="T18" fmla="*/ 262 w 54"/>
                  <a:gd name="T19" fmla="*/ 126 h 40"/>
                  <a:gd name="T20" fmla="*/ 247 w 54"/>
                  <a:gd name="T21" fmla="*/ 167 h 40"/>
                  <a:gd name="T22" fmla="*/ 218 w 54"/>
                  <a:gd name="T23" fmla="*/ 194 h 40"/>
                  <a:gd name="T24" fmla="*/ 182 w 54"/>
                  <a:gd name="T25" fmla="*/ 203 h 40"/>
                  <a:gd name="T26" fmla="*/ 138 w 54"/>
                  <a:gd name="T27" fmla="*/ 198 h 40"/>
                  <a:gd name="T28" fmla="*/ 93 w 54"/>
                  <a:gd name="T29" fmla="*/ 162 h 40"/>
                  <a:gd name="T30" fmla="*/ 49 w 54"/>
                  <a:gd name="T31" fmla="*/ 101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29 w 149"/>
                  <a:gd name="T3" fmla="*/ 53 h 704"/>
                  <a:gd name="T4" fmla="*/ 78 w 149"/>
                  <a:gd name="T5" fmla="*/ 120 h 704"/>
                  <a:gd name="T6" fmla="*/ 137 w 149"/>
                  <a:gd name="T7" fmla="*/ 205 h 704"/>
                  <a:gd name="T8" fmla="*/ 202 w 149"/>
                  <a:gd name="T9" fmla="*/ 316 h 704"/>
                  <a:gd name="T10" fmla="*/ 283 w 149"/>
                  <a:gd name="T11" fmla="*/ 453 h 704"/>
                  <a:gd name="T12" fmla="*/ 359 w 149"/>
                  <a:gd name="T13" fmla="*/ 600 h 704"/>
                  <a:gd name="T14" fmla="*/ 432 w 149"/>
                  <a:gd name="T15" fmla="*/ 769 h 704"/>
                  <a:gd name="T16" fmla="*/ 489 w 149"/>
                  <a:gd name="T17" fmla="*/ 965 h 704"/>
                  <a:gd name="T18" fmla="*/ 549 w 149"/>
                  <a:gd name="T19" fmla="*/ 1173 h 704"/>
                  <a:gd name="T20" fmla="*/ 589 w 149"/>
                  <a:gd name="T21" fmla="*/ 1413 h 704"/>
                  <a:gd name="T22" fmla="*/ 609 w 149"/>
                  <a:gd name="T23" fmla="*/ 1676 h 704"/>
                  <a:gd name="T24" fmla="*/ 618 w 149"/>
                  <a:gd name="T25" fmla="*/ 1951 h 704"/>
                  <a:gd name="T26" fmla="*/ 589 w 149"/>
                  <a:gd name="T27" fmla="*/ 2258 h 704"/>
                  <a:gd name="T28" fmla="*/ 534 w 149"/>
                  <a:gd name="T29" fmla="*/ 2583 h 704"/>
                  <a:gd name="T30" fmla="*/ 452 w 149"/>
                  <a:gd name="T31" fmla="*/ 2925 h 704"/>
                  <a:gd name="T32" fmla="*/ 328 w 149"/>
                  <a:gd name="T33" fmla="*/ 3302 h 704"/>
                  <a:gd name="T34" fmla="*/ 190 w 149"/>
                  <a:gd name="T35" fmla="*/ 3729 h 704"/>
                  <a:gd name="T36" fmla="*/ 104 w 149"/>
                  <a:gd name="T37" fmla="*/ 4124 h 704"/>
                  <a:gd name="T38" fmla="*/ 49 w 149"/>
                  <a:gd name="T39" fmla="*/ 4489 h 704"/>
                  <a:gd name="T40" fmla="*/ 29 w 149"/>
                  <a:gd name="T41" fmla="*/ 4840 h 704"/>
                  <a:gd name="T42" fmla="*/ 29 w 149"/>
                  <a:gd name="T43" fmla="*/ 5174 h 704"/>
                  <a:gd name="T44" fmla="*/ 40 w 149"/>
                  <a:gd name="T45" fmla="*/ 5484 h 704"/>
                  <a:gd name="T46" fmla="*/ 60 w 149"/>
                  <a:gd name="T47" fmla="*/ 5756 h 704"/>
                  <a:gd name="T48" fmla="*/ 69 w 149"/>
                  <a:gd name="T49" fmla="*/ 6022 h 704"/>
                  <a:gd name="T50" fmla="*/ 202 w 149"/>
                  <a:gd name="T51" fmla="*/ 5885 h 704"/>
                  <a:gd name="T52" fmla="*/ 190 w 149"/>
                  <a:gd name="T53" fmla="*/ 5817 h 704"/>
                  <a:gd name="T54" fmla="*/ 177 w 149"/>
                  <a:gd name="T55" fmla="*/ 5621 h 704"/>
                  <a:gd name="T56" fmla="*/ 162 w 149"/>
                  <a:gd name="T57" fmla="*/ 5320 h 704"/>
                  <a:gd name="T58" fmla="*/ 173 w 149"/>
                  <a:gd name="T59" fmla="*/ 4919 h 704"/>
                  <a:gd name="T60" fmla="*/ 202 w 149"/>
                  <a:gd name="T61" fmla="*/ 4440 h 704"/>
                  <a:gd name="T62" fmla="*/ 283 w 149"/>
                  <a:gd name="T63" fmla="*/ 3893 h 704"/>
                  <a:gd name="T64" fmla="*/ 421 w 149"/>
                  <a:gd name="T65" fmla="*/ 3302 h 704"/>
                  <a:gd name="T66" fmla="*/ 633 w 149"/>
                  <a:gd name="T67" fmla="*/ 2676 h 704"/>
                  <a:gd name="T68" fmla="*/ 702 w 149"/>
                  <a:gd name="T69" fmla="*/ 2387 h 704"/>
                  <a:gd name="T70" fmla="*/ 731 w 149"/>
                  <a:gd name="T71" fmla="*/ 2009 h 704"/>
                  <a:gd name="T72" fmla="*/ 707 w 149"/>
                  <a:gd name="T73" fmla="*/ 1573 h 704"/>
                  <a:gd name="T74" fmla="*/ 642 w 149"/>
                  <a:gd name="T75" fmla="*/ 1146 h 704"/>
                  <a:gd name="T76" fmla="*/ 534 w 149"/>
                  <a:gd name="T77" fmla="*/ 728 h 704"/>
                  <a:gd name="T78" fmla="*/ 396 w 149"/>
                  <a:gd name="T79" fmla="*/ 377 h 704"/>
                  <a:gd name="T80" fmla="*/ 215 w 149"/>
                  <a:gd name="T81" fmla="*/ 120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598 w 128"/>
                <a:gd name="T1" fmla="*/ 0 h 217"/>
                <a:gd name="T2" fmla="*/ 669 w 128"/>
                <a:gd name="T3" fmla="*/ 81 h 217"/>
                <a:gd name="T4" fmla="*/ 732 w 128"/>
                <a:gd name="T5" fmla="*/ 242 h 217"/>
                <a:gd name="T6" fmla="*/ 782 w 128"/>
                <a:gd name="T7" fmla="*/ 449 h 217"/>
                <a:gd name="T8" fmla="*/ 815 w 128"/>
                <a:gd name="T9" fmla="*/ 697 h 217"/>
                <a:gd name="T10" fmla="*/ 808 w 128"/>
                <a:gd name="T11" fmla="*/ 993 h 217"/>
                <a:gd name="T12" fmla="*/ 739 w 128"/>
                <a:gd name="T13" fmla="*/ 1298 h 217"/>
                <a:gd name="T14" fmla="*/ 598 w 128"/>
                <a:gd name="T15" fmla="*/ 1618 h 217"/>
                <a:gd name="T16" fmla="*/ 381 w 128"/>
                <a:gd name="T17" fmla="*/ 1941 h 217"/>
                <a:gd name="T18" fmla="*/ 313 w 128"/>
                <a:gd name="T19" fmla="*/ 1905 h 217"/>
                <a:gd name="T20" fmla="*/ 242 w 128"/>
                <a:gd name="T21" fmla="*/ 1878 h 217"/>
                <a:gd name="T22" fmla="*/ 167 w 128"/>
                <a:gd name="T23" fmla="*/ 1833 h 217"/>
                <a:gd name="T24" fmla="*/ 101 w 128"/>
                <a:gd name="T25" fmla="*/ 1797 h 217"/>
                <a:gd name="T26" fmla="*/ 50 w 128"/>
                <a:gd name="T27" fmla="*/ 1753 h 217"/>
                <a:gd name="T28" fmla="*/ 13 w 128"/>
                <a:gd name="T29" fmla="*/ 1699 h 217"/>
                <a:gd name="T30" fmla="*/ 0 w 128"/>
                <a:gd name="T31" fmla="*/ 1636 h 217"/>
                <a:gd name="T32" fmla="*/ 8 w 128"/>
                <a:gd name="T33" fmla="*/ 1591 h 217"/>
                <a:gd name="T34" fmla="*/ 83 w 128"/>
                <a:gd name="T35" fmla="*/ 1528 h 217"/>
                <a:gd name="T36" fmla="*/ 184 w 128"/>
                <a:gd name="T37" fmla="*/ 1442 h 217"/>
                <a:gd name="T38" fmla="*/ 293 w 128"/>
                <a:gd name="T39" fmla="*/ 1343 h 217"/>
                <a:gd name="T40" fmla="*/ 401 w 128"/>
                <a:gd name="T41" fmla="*/ 1199 h 217"/>
                <a:gd name="T42" fmla="*/ 502 w 128"/>
                <a:gd name="T43" fmla="*/ 1002 h 217"/>
                <a:gd name="T44" fmla="*/ 580 w 128"/>
                <a:gd name="T45" fmla="*/ 742 h 217"/>
                <a:gd name="T46" fmla="*/ 618 w 128"/>
                <a:gd name="T47" fmla="*/ 413 h 217"/>
                <a:gd name="T48" fmla="*/ 598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687 w 117"/>
                <a:gd name="T1" fmla="*/ 0 h 132"/>
                <a:gd name="T2" fmla="*/ 0 w 117"/>
                <a:gd name="T3" fmla="*/ 309 h 132"/>
                <a:gd name="T4" fmla="*/ 27 w 117"/>
                <a:gd name="T5" fmla="*/ 320 h 132"/>
                <a:gd name="T6" fmla="*/ 127 w 117"/>
                <a:gd name="T7" fmla="*/ 359 h 132"/>
                <a:gd name="T8" fmla="*/ 266 w 117"/>
                <a:gd name="T9" fmla="*/ 446 h 132"/>
                <a:gd name="T10" fmla="*/ 421 w 117"/>
                <a:gd name="T11" fmla="*/ 580 h 132"/>
                <a:gd name="T12" fmla="*/ 605 w 117"/>
                <a:gd name="T13" fmla="*/ 766 h 132"/>
                <a:gd name="T14" fmla="*/ 769 w 117"/>
                <a:gd name="T15" fmla="*/ 988 h 132"/>
                <a:gd name="T16" fmla="*/ 935 w 117"/>
                <a:gd name="T17" fmla="*/ 1272 h 132"/>
                <a:gd name="T18" fmla="*/ 1062 w 117"/>
                <a:gd name="T19" fmla="*/ 1631 h 132"/>
                <a:gd name="T20" fmla="*/ 1071 w 117"/>
                <a:gd name="T21" fmla="*/ 1483 h 132"/>
                <a:gd name="T22" fmla="*/ 1053 w 117"/>
                <a:gd name="T23" fmla="*/ 1322 h 132"/>
                <a:gd name="T24" fmla="*/ 989 w 117"/>
                <a:gd name="T25" fmla="*/ 1111 h 132"/>
                <a:gd name="T26" fmla="*/ 908 w 117"/>
                <a:gd name="T27" fmla="*/ 914 h 132"/>
                <a:gd name="T28" fmla="*/ 814 w 117"/>
                <a:gd name="T29" fmla="*/ 717 h 132"/>
                <a:gd name="T30" fmla="*/ 714 w 117"/>
                <a:gd name="T31" fmla="*/ 555 h 132"/>
                <a:gd name="T32" fmla="*/ 614 w 117"/>
                <a:gd name="T33" fmla="*/ 446 h 132"/>
                <a:gd name="T34" fmla="*/ 529 w 117"/>
                <a:gd name="T35" fmla="*/ 394 h 132"/>
                <a:gd name="T36" fmla="*/ 632 w 117"/>
                <a:gd name="T37" fmla="*/ 359 h 132"/>
                <a:gd name="T38" fmla="*/ 723 w 117"/>
                <a:gd name="T39" fmla="*/ 344 h 132"/>
                <a:gd name="T40" fmla="*/ 814 w 117"/>
                <a:gd name="T41" fmla="*/ 320 h 132"/>
                <a:gd name="T42" fmla="*/ 899 w 117"/>
                <a:gd name="T43" fmla="*/ 309 h 132"/>
                <a:gd name="T44" fmla="*/ 962 w 117"/>
                <a:gd name="T45" fmla="*/ 295 h 132"/>
                <a:gd name="T46" fmla="*/ 998 w 117"/>
                <a:gd name="T47" fmla="*/ 271 h 132"/>
                <a:gd name="T48" fmla="*/ 1035 w 117"/>
                <a:gd name="T49" fmla="*/ 260 h 132"/>
                <a:gd name="T50" fmla="*/ 1044 w 117"/>
                <a:gd name="T51" fmla="*/ 260 h 132"/>
                <a:gd name="T52" fmla="*/ 687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61 w 29"/>
                <a:gd name="T1" fmla="*/ 0 h 77"/>
                <a:gd name="T2" fmla="*/ 207 w 29"/>
                <a:gd name="T3" fmla="*/ 0 h 77"/>
                <a:gd name="T4" fmla="*/ 144 w 29"/>
                <a:gd name="T5" fmla="*/ 50 h 77"/>
                <a:gd name="T6" fmla="*/ 81 w 29"/>
                <a:gd name="T7" fmla="*/ 114 h 77"/>
                <a:gd name="T8" fmla="*/ 36 w 29"/>
                <a:gd name="T9" fmla="*/ 242 h 77"/>
                <a:gd name="T10" fmla="*/ 9 w 29"/>
                <a:gd name="T11" fmla="*/ 381 h 77"/>
                <a:gd name="T12" fmla="*/ 0 w 29"/>
                <a:gd name="T13" fmla="*/ 559 h 77"/>
                <a:gd name="T14" fmla="*/ 27 w 29"/>
                <a:gd name="T15" fmla="*/ 762 h 77"/>
                <a:gd name="T16" fmla="*/ 99 w 29"/>
                <a:gd name="T17" fmla="*/ 975 h 77"/>
                <a:gd name="T18" fmla="*/ 135 w 29"/>
                <a:gd name="T19" fmla="*/ 673 h 77"/>
                <a:gd name="T20" fmla="*/ 171 w 29"/>
                <a:gd name="T21" fmla="*/ 470 h 77"/>
                <a:gd name="T22" fmla="*/ 207 w 29"/>
                <a:gd name="T23" fmla="*/ 278 h 77"/>
                <a:gd name="T24" fmla="*/ 261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 rot="3220060">
              <a:off x="2636" y="751"/>
              <a:ext cx="569" cy="636"/>
              <a:chOff x="1727" y="866"/>
              <a:chExt cx="129" cy="157"/>
            </a:xfrm>
          </p:grpSpPr>
          <p:sp>
            <p:nvSpPr>
              <p:cNvPr id="3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20 w 83"/>
                  <a:gd name="T1" fmla="*/ 7 h 117"/>
                  <a:gd name="T2" fmla="*/ 6 w 83"/>
                  <a:gd name="T3" fmla="*/ 0 h 117"/>
                  <a:gd name="T4" fmla="*/ 0 w 83"/>
                  <a:gd name="T5" fmla="*/ 30 h 117"/>
                  <a:gd name="T6" fmla="*/ 20 w 83"/>
                  <a:gd name="T7" fmla="*/ 7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25 h 98"/>
                  <a:gd name="T2" fmla="*/ 30 w 140"/>
                  <a:gd name="T3" fmla="*/ 0 h 98"/>
                  <a:gd name="T4" fmla="*/ 35 w 140"/>
                  <a:gd name="T5" fmla="*/ 13 h 98"/>
                  <a:gd name="T6" fmla="*/ 0 w 140"/>
                  <a:gd name="T7" fmla="*/ 25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2 h 49"/>
                  <a:gd name="T2" fmla="*/ 37 w 145"/>
                  <a:gd name="T3" fmla="*/ 0 h 49"/>
                  <a:gd name="T4" fmla="*/ 33 w 145"/>
                  <a:gd name="T5" fmla="*/ 13 h 49"/>
                  <a:gd name="T6" fmla="*/ 0 w 145"/>
                  <a:gd name="T7" fmla="*/ 2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21"/>
            <p:cNvGrpSpPr>
              <a:grpSpLocks/>
            </p:cNvGrpSpPr>
            <p:nvPr userDrawn="1"/>
          </p:nvGrpSpPr>
          <p:grpSpPr bwMode="auto">
            <a:xfrm rot="-6691250">
              <a:off x="3643" y="129"/>
              <a:ext cx="356" cy="608"/>
              <a:chOff x="1727" y="866"/>
              <a:chExt cx="129" cy="157"/>
            </a:xfrm>
          </p:grpSpPr>
          <p:sp>
            <p:nvSpPr>
              <p:cNvPr id="33" name="Freeform 22"/>
              <p:cNvSpPr>
                <a:spLocks/>
              </p:cNvSpPr>
              <p:nvPr userDrawn="1"/>
            </p:nvSpPr>
            <p:spPr bwMode="ltGray">
              <a:xfrm>
                <a:off x="1728" y="866"/>
                <a:ext cx="41" cy="59"/>
              </a:xfrm>
              <a:custGeom>
                <a:avLst/>
                <a:gdLst>
                  <a:gd name="T0" fmla="*/ 20 w 83"/>
                  <a:gd name="T1" fmla="*/ 7 h 117"/>
                  <a:gd name="T2" fmla="*/ 6 w 83"/>
                  <a:gd name="T3" fmla="*/ 0 h 117"/>
                  <a:gd name="T4" fmla="*/ 0 w 83"/>
                  <a:gd name="T5" fmla="*/ 30 h 117"/>
                  <a:gd name="T6" fmla="*/ 20 w 83"/>
                  <a:gd name="T7" fmla="*/ 7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23"/>
              <p:cNvSpPr>
                <a:spLocks/>
              </p:cNvSpPr>
              <p:nvPr userDrawn="1"/>
            </p:nvSpPr>
            <p:spPr bwMode="ltGray">
              <a:xfrm>
                <a:off x="1787" y="894"/>
                <a:ext cx="70" cy="49"/>
              </a:xfrm>
              <a:custGeom>
                <a:avLst/>
                <a:gdLst>
                  <a:gd name="T0" fmla="*/ 0 w 140"/>
                  <a:gd name="T1" fmla="*/ 25 h 98"/>
                  <a:gd name="T2" fmla="*/ 30 w 140"/>
                  <a:gd name="T3" fmla="*/ 0 h 98"/>
                  <a:gd name="T4" fmla="*/ 35 w 140"/>
                  <a:gd name="T5" fmla="*/ 13 h 98"/>
                  <a:gd name="T6" fmla="*/ 0 w 140"/>
                  <a:gd name="T7" fmla="*/ 25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2 h 49"/>
                  <a:gd name="T2" fmla="*/ 37 w 145"/>
                  <a:gd name="T3" fmla="*/ 0 h 49"/>
                  <a:gd name="T4" fmla="*/ 33 w 145"/>
                  <a:gd name="T5" fmla="*/ 13 h 49"/>
                  <a:gd name="T6" fmla="*/ 0 w 145"/>
                  <a:gd name="T7" fmla="*/ 2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25"/>
            <p:cNvGrpSpPr>
              <a:grpSpLocks/>
            </p:cNvGrpSpPr>
            <p:nvPr userDrawn="1"/>
          </p:nvGrpSpPr>
          <p:grpSpPr bwMode="auto">
            <a:xfrm rot="8524840">
              <a:off x="673" y="3302"/>
              <a:ext cx="500" cy="504"/>
              <a:chOff x="1727" y="866"/>
              <a:chExt cx="129" cy="157"/>
            </a:xfrm>
          </p:grpSpPr>
          <p:sp>
            <p:nvSpPr>
              <p:cNvPr id="30" name="Freeform 26"/>
              <p:cNvSpPr>
                <a:spLocks/>
              </p:cNvSpPr>
              <p:nvPr userDrawn="1"/>
            </p:nvSpPr>
            <p:spPr bwMode="ltGray">
              <a:xfrm>
                <a:off x="1727" y="867"/>
                <a:ext cx="41" cy="59"/>
              </a:xfrm>
              <a:custGeom>
                <a:avLst/>
                <a:gdLst>
                  <a:gd name="T0" fmla="*/ 20 w 83"/>
                  <a:gd name="T1" fmla="*/ 7 h 117"/>
                  <a:gd name="T2" fmla="*/ 6 w 83"/>
                  <a:gd name="T3" fmla="*/ 0 h 117"/>
                  <a:gd name="T4" fmla="*/ 0 w 83"/>
                  <a:gd name="T5" fmla="*/ 30 h 117"/>
                  <a:gd name="T6" fmla="*/ 20 w 83"/>
                  <a:gd name="T7" fmla="*/ 7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27"/>
              <p:cNvSpPr>
                <a:spLocks/>
              </p:cNvSpPr>
              <p:nvPr userDrawn="1"/>
            </p:nvSpPr>
            <p:spPr bwMode="ltGray">
              <a:xfrm>
                <a:off x="1786" y="895"/>
                <a:ext cx="70" cy="49"/>
              </a:xfrm>
              <a:custGeom>
                <a:avLst/>
                <a:gdLst>
                  <a:gd name="T0" fmla="*/ 0 w 140"/>
                  <a:gd name="T1" fmla="*/ 25 h 98"/>
                  <a:gd name="T2" fmla="*/ 30 w 140"/>
                  <a:gd name="T3" fmla="*/ 0 h 98"/>
                  <a:gd name="T4" fmla="*/ 35 w 140"/>
                  <a:gd name="T5" fmla="*/ 13 h 98"/>
                  <a:gd name="T6" fmla="*/ 0 w 140"/>
                  <a:gd name="T7" fmla="*/ 25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2 h 49"/>
                  <a:gd name="T2" fmla="*/ 37 w 145"/>
                  <a:gd name="T3" fmla="*/ 0 h 49"/>
                  <a:gd name="T4" fmla="*/ 33 w 145"/>
                  <a:gd name="T5" fmla="*/ 13 h 49"/>
                  <a:gd name="T6" fmla="*/ 0 w 145"/>
                  <a:gd name="T7" fmla="*/ 2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9"/>
            <p:cNvGrpSpPr>
              <a:grpSpLocks/>
            </p:cNvGrpSpPr>
            <p:nvPr userDrawn="1"/>
          </p:nvGrpSpPr>
          <p:grpSpPr bwMode="auto">
            <a:xfrm rot="4106450" flipH="1">
              <a:off x="404" y="272"/>
              <a:ext cx="708" cy="891"/>
              <a:chOff x="1727" y="866"/>
              <a:chExt cx="129" cy="157"/>
            </a:xfrm>
          </p:grpSpPr>
          <p:sp>
            <p:nvSpPr>
              <p:cNvPr id="27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20 w 83"/>
                  <a:gd name="T1" fmla="*/ 7 h 117"/>
                  <a:gd name="T2" fmla="*/ 6 w 83"/>
                  <a:gd name="T3" fmla="*/ 0 h 117"/>
                  <a:gd name="T4" fmla="*/ 0 w 83"/>
                  <a:gd name="T5" fmla="*/ 30 h 117"/>
                  <a:gd name="T6" fmla="*/ 20 w 83"/>
                  <a:gd name="T7" fmla="*/ 7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25 h 98"/>
                  <a:gd name="T2" fmla="*/ 30 w 140"/>
                  <a:gd name="T3" fmla="*/ 0 h 98"/>
                  <a:gd name="T4" fmla="*/ 35 w 140"/>
                  <a:gd name="T5" fmla="*/ 13 h 98"/>
                  <a:gd name="T6" fmla="*/ 0 w 140"/>
                  <a:gd name="T7" fmla="*/ 25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2 h 49"/>
                  <a:gd name="T2" fmla="*/ 37 w 145"/>
                  <a:gd name="T3" fmla="*/ 0 h 49"/>
                  <a:gd name="T4" fmla="*/ 33 w 145"/>
                  <a:gd name="T5" fmla="*/ 13 h 49"/>
                  <a:gd name="T6" fmla="*/ 0 w 145"/>
                  <a:gd name="T7" fmla="*/ 2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33"/>
            <p:cNvGrpSpPr>
              <a:grpSpLocks/>
            </p:cNvGrpSpPr>
            <p:nvPr userDrawn="1"/>
          </p:nvGrpSpPr>
          <p:grpSpPr bwMode="auto">
            <a:xfrm rot="10015322" flipH="1">
              <a:off x="4614" y="2392"/>
              <a:ext cx="708" cy="891"/>
              <a:chOff x="1727" y="866"/>
              <a:chExt cx="129" cy="157"/>
            </a:xfrm>
          </p:grpSpPr>
          <p:sp>
            <p:nvSpPr>
              <p:cNvPr id="24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20 w 83"/>
                  <a:gd name="T1" fmla="*/ 7 h 117"/>
                  <a:gd name="T2" fmla="*/ 6 w 83"/>
                  <a:gd name="T3" fmla="*/ 0 h 117"/>
                  <a:gd name="T4" fmla="*/ 0 w 83"/>
                  <a:gd name="T5" fmla="*/ 30 h 117"/>
                  <a:gd name="T6" fmla="*/ 20 w 83"/>
                  <a:gd name="T7" fmla="*/ 7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25 h 98"/>
                  <a:gd name="T2" fmla="*/ 30 w 140"/>
                  <a:gd name="T3" fmla="*/ 0 h 98"/>
                  <a:gd name="T4" fmla="*/ 35 w 140"/>
                  <a:gd name="T5" fmla="*/ 13 h 98"/>
                  <a:gd name="T6" fmla="*/ 0 w 140"/>
                  <a:gd name="T7" fmla="*/ 25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2 h 49"/>
                  <a:gd name="T2" fmla="*/ 37 w 145"/>
                  <a:gd name="T3" fmla="*/ 0 h 49"/>
                  <a:gd name="T4" fmla="*/ 33 w 145"/>
                  <a:gd name="T5" fmla="*/ 13 h 49"/>
                  <a:gd name="T6" fmla="*/ 0 w 145"/>
                  <a:gd name="T7" fmla="*/ 2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158 h 237"/>
                <a:gd name="T4" fmla="*/ 21 w 257"/>
                <a:gd name="T5" fmla="*/ 313 h 237"/>
                <a:gd name="T6" fmla="*/ 42 w 257"/>
                <a:gd name="T7" fmla="*/ 470 h 237"/>
                <a:gd name="T8" fmla="*/ 77 w 257"/>
                <a:gd name="T9" fmla="*/ 613 h 237"/>
                <a:gd name="T10" fmla="*/ 127 w 257"/>
                <a:gd name="T11" fmla="*/ 746 h 237"/>
                <a:gd name="T12" fmla="*/ 191 w 257"/>
                <a:gd name="T13" fmla="*/ 883 h 237"/>
                <a:gd name="T14" fmla="*/ 268 w 257"/>
                <a:gd name="T15" fmla="*/ 1008 h 237"/>
                <a:gd name="T16" fmla="*/ 358 w 257"/>
                <a:gd name="T17" fmla="*/ 1113 h 237"/>
                <a:gd name="T18" fmla="*/ 472 w 257"/>
                <a:gd name="T19" fmla="*/ 1214 h 237"/>
                <a:gd name="T20" fmla="*/ 604 w 257"/>
                <a:gd name="T21" fmla="*/ 1301 h 237"/>
                <a:gd name="T22" fmla="*/ 745 w 257"/>
                <a:gd name="T23" fmla="*/ 1371 h 237"/>
                <a:gd name="T24" fmla="*/ 919 w 257"/>
                <a:gd name="T25" fmla="*/ 1426 h 237"/>
                <a:gd name="T26" fmla="*/ 1110 w 257"/>
                <a:gd name="T27" fmla="*/ 1464 h 237"/>
                <a:gd name="T28" fmla="*/ 1320 w 257"/>
                <a:gd name="T29" fmla="*/ 1484 h 237"/>
                <a:gd name="T30" fmla="*/ 1545 w 257"/>
                <a:gd name="T31" fmla="*/ 1476 h 237"/>
                <a:gd name="T32" fmla="*/ 1805 w 257"/>
                <a:gd name="T33" fmla="*/ 1451 h 237"/>
                <a:gd name="T34" fmla="*/ 1574 w 257"/>
                <a:gd name="T35" fmla="*/ 1421 h 237"/>
                <a:gd name="T36" fmla="*/ 1370 w 257"/>
                <a:gd name="T37" fmla="*/ 1376 h 237"/>
                <a:gd name="T38" fmla="*/ 1192 w 257"/>
                <a:gd name="T39" fmla="*/ 1326 h 237"/>
                <a:gd name="T40" fmla="*/ 1039 w 257"/>
                <a:gd name="T41" fmla="*/ 1276 h 237"/>
                <a:gd name="T42" fmla="*/ 898 w 257"/>
                <a:gd name="T43" fmla="*/ 1209 h 237"/>
                <a:gd name="T44" fmla="*/ 787 w 257"/>
                <a:gd name="T45" fmla="*/ 1138 h 237"/>
                <a:gd name="T46" fmla="*/ 681 w 257"/>
                <a:gd name="T47" fmla="*/ 1058 h 237"/>
                <a:gd name="T48" fmla="*/ 591 w 257"/>
                <a:gd name="T49" fmla="*/ 971 h 237"/>
                <a:gd name="T50" fmla="*/ 506 w 257"/>
                <a:gd name="T51" fmla="*/ 883 h 237"/>
                <a:gd name="T52" fmla="*/ 429 w 257"/>
                <a:gd name="T53" fmla="*/ 783 h 237"/>
                <a:gd name="T54" fmla="*/ 366 w 257"/>
                <a:gd name="T55" fmla="*/ 671 h 237"/>
                <a:gd name="T56" fmla="*/ 302 w 257"/>
                <a:gd name="T57" fmla="*/ 550 h 237"/>
                <a:gd name="T58" fmla="*/ 231 w 257"/>
                <a:gd name="T59" fmla="*/ 433 h 237"/>
                <a:gd name="T60" fmla="*/ 162 w 257"/>
                <a:gd name="T61" fmla="*/ 295 h 237"/>
                <a:gd name="T62" fmla="*/ 85 w 257"/>
                <a:gd name="T63" fmla="*/ 150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546 w 124"/>
                <a:gd name="T1" fmla="*/ 0 h 110"/>
                <a:gd name="T2" fmla="*/ 878 w 124"/>
                <a:gd name="T3" fmla="*/ 690 h 110"/>
                <a:gd name="T4" fmla="*/ 849 w 124"/>
                <a:gd name="T5" fmla="*/ 682 h 110"/>
                <a:gd name="T6" fmla="*/ 758 w 124"/>
                <a:gd name="T7" fmla="*/ 670 h 110"/>
                <a:gd name="T8" fmla="*/ 631 w 124"/>
                <a:gd name="T9" fmla="*/ 644 h 110"/>
                <a:gd name="T10" fmla="*/ 482 w 124"/>
                <a:gd name="T11" fmla="*/ 632 h 110"/>
                <a:gd name="T12" fmla="*/ 319 w 124"/>
                <a:gd name="T13" fmla="*/ 619 h 110"/>
                <a:gd name="T14" fmla="*/ 178 w 124"/>
                <a:gd name="T15" fmla="*/ 627 h 110"/>
                <a:gd name="T16" fmla="*/ 64 w 124"/>
                <a:gd name="T17" fmla="*/ 652 h 110"/>
                <a:gd name="T18" fmla="*/ 0 w 124"/>
                <a:gd name="T19" fmla="*/ 703 h 110"/>
                <a:gd name="T20" fmla="*/ 29 w 124"/>
                <a:gd name="T21" fmla="*/ 627 h 110"/>
                <a:gd name="T22" fmla="*/ 56 w 124"/>
                <a:gd name="T23" fmla="*/ 569 h 110"/>
                <a:gd name="T24" fmla="*/ 114 w 124"/>
                <a:gd name="T25" fmla="*/ 523 h 110"/>
                <a:gd name="T26" fmla="*/ 178 w 124"/>
                <a:gd name="T27" fmla="*/ 485 h 110"/>
                <a:gd name="T28" fmla="*/ 255 w 124"/>
                <a:gd name="T29" fmla="*/ 460 h 110"/>
                <a:gd name="T30" fmla="*/ 333 w 124"/>
                <a:gd name="T31" fmla="*/ 452 h 110"/>
                <a:gd name="T32" fmla="*/ 418 w 124"/>
                <a:gd name="T33" fmla="*/ 452 h 110"/>
                <a:gd name="T34" fmla="*/ 511 w 124"/>
                <a:gd name="T35" fmla="*/ 473 h 110"/>
                <a:gd name="T36" fmla="*/ 516 w 124"/>
                <a:gd name="T37" fmla="*/ 452 h 110"/>
                <a:gd name="T38" fmla="*/ 495 w 124"/>
                <a:gd name="T39" fmla="*/ 359 h 110"/>
                <a:gd name="T40" fmla="*/ 474 w 124"/>
                <a:gd name="T41" fmla="*/ 243 h 110"/>
                <a:gd name="T42" fmla="*/ 460 w 124"/>
                <a:gd name="T43" fmla="*/ 192 h 110"/>
                <a:gd name="T44" fmla="*/ 447 w 124"/>
                <a:gd name="T45" fmla="*/ 192 h 110"/>
                <a:gd name="T46" fmla="*/ 431 w 124"/>
                <a:gd name="T47" fmla="*/ 184 h 110"/>
                <a:gd name="T48" fmla="*/ 418 w 124"/>
                <a:gd name="T49" fmla="*/ 167 h 110"/>
                <a:gd name="T50" fmla="*/ 405 w 124"/>
                <a:gd name="T51" fmla="*/ 147 h 110"/>
                <a:gd name="T52" fmla="*/ 405 w 124"/>
                <a:gd name="T53" fmla="*/ 121 h 110"/>
                <a:gd name="T54" fmla="*/ 418 w 124"/>
                <a:gd name="T55" fmla="*/ 88 h 110"/>
                <a:gd name="T56" fmla="*/ 468 w 124"/>
                <a:gd name="T57" fmla="*/ 51 h 110"/>
                <a:gd name="T58" fmla="*/ 546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222 w 46"/>
                <a:gd name="T1" fmla="*/ 0 h 94"/>
                <a:gd name="T2" fmla="*/ 142 w 46"/>
                <a:gd name="T3" fmla="*/ 233 h 94"/>
                <a:gd name="T4" fmla="*/ 107 w 46"/>
                <a:gd name="T5" fmla="*/ 382 h 94"/>
                <a:gd name="T6" fmla="*/ 78 w 46"/>
                <a:gd name="T7" fmla="*/ 486 h 94"/>
                <a:gd name="T8" fmla="*/ 0 w 46"/>
                <a:gd name="T9" fmla="*/ 578 h 94"/>
                <a:gd name="T10" fmla="*/ 86 w 46"/>
                <a:gd name="T11" fmla="*/ 540 h 94"/>
                <a:gd name="T12" fmla="*/ 166 w 46"/>
                <a:gd name="T13" fmla="*/ 491 h 94"/>
                <a:gd name="T14" fmla="*/ 230 w 46"/>
                <a:gd name="T15" fmla="*/ 424 h 94"/>
                <a:gd name="T16" fmla="*/ 286 w 46"/>
                <a:gd name="T17" fmla="*/ 350 h 94"/>
                <a:gd name="T18" fmla="*/ 321 w 46"/>
                <a:gd name="T19" fmla="*/ 270 h 94"/>
                <a:gd name="T20" fmla="*/ 329 w 46"/>
                <a:gd name="T21" fmla="*/ 183 h 94"/>
                <a:gd name="T22" fmla="*/ 299 w 46"/>
                <a:gd name="T23" fmla="*/ 92 h 94"/>
                <a:gd name="T24" fmla="*/ 222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42 w 149"/>
                <a:gd name="T3" fmla="*/ 65 h 704"/>
                <a:gd name="T4" fmla="*/ 111 w 149"/>
                <a:gd name="T5" fmla="*/ 150 h 704"/>
                <a:gd name="T6" fmla="*/ 195 w 149"/>
                <a:gd name="T7" fmla="*/ 255 h 704"/>
                <a:gd name="T8" fmla="*/ 285 w 149"/>
                <a:gd name="T9" fmla="*/ 395 h 704"/>
                <a:gd name="T10" fmla="*/ 404 w 149"/>
                <a:gd name="T11" fmla="*/ 565 h 704"/>
                <a:gd name="T12" fmla="*/ 509 w 149"/>
                <a:gd name="T13" fmla="*/ 748 h 704"/>
                <a:gd name="T14" fmla="*/ 612 w 149"/>
                <a:gd name="T15" fmla="*/ 961 h 704"/>
                <a:gd name="T16" fmla="*/ 696 w 149"/>
                <a:gd name="T17" fmla="*/ 1206 h 704"/>
                <a:gd name="T18" fmla="*/ 778 w 149"/>
                <a:gd name="T19" fmla="*/ 1464 h 704"/>
                <a:gd name="T20" fmla="*/ 836 w 149"/>
                <a:gd name="T21" fmla="*/ 1761 h 704"/>
                <a:gd name="T22" fmla="*/ 862 w 149"/>
                <a:gd name="T23" fmla="*/ 2091 h 704"/>
                <a:gd name="T24" fmla="*/ 876 w 149"/>
                <a:gd name="T25" fmla="*/ 2434 h 704"/>
                <a:gd name="T26" fmla="*/ 836 w 149"/>
                <a:gd name="T27" fmla="*/ 2819 h 704"/>
                <a:gd name="T28" fmla="*/ 757 w 149"/>
                <a:gd name="T29" fmla="*/ 3225 h 704"/>
                <a:gd name="T30" fmla="*/ 641 w 149"/>
                <a:gd name="T31" fmla="*/ 3649 h 704"/>
                <a:gd name="T32" fmla="*/ 467 w 149"/>
                <a:gd name="T33" fmla="*/ 4120 h 704"/>
                <a:gd name="T34" fmla="*/ 272 w 149"/>
                <a:gd name="T35" fmla="*/ 4652 h 704"/>
                <a:gd name="T36" fmla="*/ 145 w 149"/>
                <a:gd name="T37" fmla="*/ 5146 h 704"/>
                <a:gd name="T38" fmla="*/ 69 w 149"/>
                <a:gd name="T39" fmla="*/ 5603 h 704"/>
                <a:gd name="T40" fmla="*/ 42 w 149"/>
                <a:gd name="T41" fmla="*/ 6041 h 704"/>
                <a:gd name="T42" fmla="*/ 42 w 149"/>
                <a:gd name="T43" fmla="*/ 6459 h 704"/>
                <a:gd name="T44" fmla="*/ 55 w 149"/>
                <a:gd name="T45" fmla="*/ 6841 h 704"/>
                <a:gd name="T46" fmla="*/ 84 w 149"/>
                <a:gd name="T47" fmla="*/ 7184 h 704"/>
                <a:gd name="T48" fmla="*/ 98 w 149"/>
                <a:gd name="T49" fmla="*/ 7514 h 704"/>
                <a:gd name="T50" fmla="*/ 285 w 149"/>
                <a:gd name="T51" fmla="*/ 7344 h 704"/>
                <a:gd name="T52" fmla="*/ 272 w 149"/>
                <a:gd name="T53" fmla="*/ 7259 h 704"/>
                <a:gd name="T54" fmla="*/ 251 w 149"/>
                <a:gd name="T55" fmla="*/ 7011 h 704"/>
                <a:gd name="T56" fmla="*/ 229 w 149"/>
                <a:gd name="T57" fmla="*/ 6639 h 704"/>
                <a:gd name="T58" fmla="*/ 243 w 149"/>
                <a:gd name="T59" fmla="*/ 6139 h 704"/>
                <a:gd name="T60" fmla="*/ 285 w 149"/>
                <a:gd name="T61" fmla="*/ 5541 h 704"/>
                <a:gd name="T62" fmla="*/ 404 w 149"/>
                <a:gd name="T63" fmla="*/ 4858 h 704"/>
                <a:gd name="T64" fmla="*/ 599 w 149"/>
                <a:gd name="T65" fmla="*/ 4120 h 704"/>
                <a:gd name="T66" fmla="*/ 897 w 149"/>
                <a:gd name="T67" fmla="*/ 3342 h 704"/>
                <a:gd name="T68" fmla="*/ 994 w 149"/>
                <a:gd name="T69" fmla="*/ 2980 h 704"/>
                <a:gd name="T70" fmla="*/ 1037 w 149"/>
                <a:gd name="T71" fmla="*/ 2509 h 704"/>
                <a:gd name="T72" fmla="*/ 1002 w 149"/>
                <a:gd name="T73" fmla="*/ 1963 h 704"/>
                <a:gd name="T74" fmla="*/ 913 w 149"/>
                <a:gd name="T75" fmla="*/ 1431 h 704"/>
                <a:gd name="T76" fmla="*/ 757 w 149"/>
                <a:gd name="T77" fmla="*/ 908 h 704"/>
                <a:gd name="T78" fmla="*/ 564 w 149"/>
                <a:gd name="T79" fmla="*/ 470 h 704"/>
                <a:gd name="T80" fmla="*/ 306 w 149"/>
                <a:gd name="T81" fmla="*/ 150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8495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</p:spPr>
        <p:txBody>
          <a:bodyPr/>
          <a:lstStyle>
            <a:lvl1pPr>
              <a:defRPr sz="52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88496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5801BC-41B0-4A32-8EFC-F8E90F540A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125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35BB-D8E3-46F3-933A-2271D2B1A8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4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4488" y="103188"/>
            <a:ext cx="2171700" cy="59896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03188"/>
            <a:ext cx="6362700" cy="59896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B8742-1B33-495B-BC94-D7F54DB95D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825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A05E2-B12C-4076-B5E2-F13E612BF7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89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45DA5-6E93-44BC-B2E9-5B3C4C84A0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871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2672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8988" y="1125538"/>
            <a:ext cx="42672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AFA37-A0FF-446D-BB3F-9D2A725FF9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175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B1CEA-8873-427A-8FF4-7DFCD2F76F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822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3AB40-77CD-430F-84A1-A52498A742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253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B043C-A2D3-4F38-9FAE-5AB7D08015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548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D0AFC-1643-498B-8297-D2156A8446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369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0D277-1A90-4CDD-8C10-BE1DBDFF24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264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1032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071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20 w 83"/>
                  <a:gd name="T1" fmla="*/ 7 h 117"/>
                  <a:gd name="T2" fmla="*/ 6 w 83"/>
                  <a:gd name="T3" fmla="*/ 0 h 117"/>
                  <a:gd name="T4" fmla="*/ 0 w 83"/>
                  <a:gd name="T5" fmla="*/ 30 h 117"/>
                  <a:gd name="T6" fmla="*/ 20 w 83"/>
                  <a:gd name="T7" fmla="*/ 7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2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25 h 98"/>
                  <a:gd name="T2" fmla="*/ 30 w 140"/>
                  <a:gd name="T3" fmla="*/ 0 h 98"/>
                  <a:gd name="T4" fmla="*/ 35 w 140"/>
                  <a:gd name="T5" fmla="*/ 13 h 98"/>
                  <a:gd name="T6" fmla="*/ 0 w 140"/>
                  <a:gd name="T7" fmla="*/ 25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2 h 49"/>
                  <a:gd name="T2" fmla="*/ 37 w 145"/>
                  <a:gd name="T3" fmla="*/ 0 h 49"/>
                  <a:gd name="T4" fmla="*/ 33 w 145"/>
                  <a:gd name="T5" fmla="*/ 13 h 49"/>
                  <a:gd name="T6" fmla="*/ 0 w 145"/>
                  <a:gd name="T7" fmla="*/ 2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4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5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062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95 w 217"/>
                  <a:gd name="T1" fmla="*/ 437 h 210"/>
                  <a:gd name="T2" fmla="*/ 76 w 217"/>
                  <a:gd name="T3" fmla="*/ 413 h 210"/>
                  <a:gd name="T4" fmla="*/ 55 w 217"/>
                  <a:gd name="T5" fmla="*/ 377 h 210"/>
                  <a:gd name="T6" fmla="*/ 32 w 217"/>
                  <a:gd name="T7" fmla="*/ 330 h 210"/>
                  <a:gd name="T8" fmla="*/ 10 w 217"/>
                  <a:gd name="T9" fmla="*/ 281 h 210"/>
                  <a:gd name="T10" fmla="*/ 0 w 217"/>
                  <a:gd name="T11" fmla="*/ 227 h 210"/>
                  <a:gd name="T12" fmla="*/ 1 w 217"/>
                  <a:gd name="T13" fmla="*/ 170 h 210"/>
                  <a:gd name="T14" fmla="*/ 19 w 217"/>
                  <a:gd name="T15" fmla="*/ 118 h 210"/>
                  <a:gd name="T16" fmla="*/ 56 w 217"/>
                  <a:gd name="T17" fmla="*/ 74 h 210"/>
                  <a:gd name="T18" fmla="*/ 94 w 217"/>
                  <a:gd name="T19" fmla="*/ 46 h 210"/>
                  <a:gd name="T20" fmla="*/ 125 w 217"/>
                  <a:gd name="T21" fmla="*/ 25 h 210"/>
                  <a:gd name="T22" fmla="*/ 150 w 217"/>
                  <a:gd name="T23" fmla="*/ 14 h 210"/>
                  <a:gd name="T24" fmla="*/ 169 w 217"/>
                  <a:gd name="T25" fmla="*/ 10 h 210"/>
                  <a:gd name="T26" fmla="*/ 183 w 217"/>
                  <a:gd name="T27" fmla="*/ 10 h 210"/>
                  <a:gd name="T28" fmla="*/ 216 w 217"/>
                  <a:gd name="T29" fmla="*/ 0 h 210"/>
                  <a:gd name="T30" fmla="*/ 307 w 217"/>
                  <a:gd name="T31" fmla="*/ 17 h 210"/>
                  <a:gd name="T32" fmla="*/ 333 w 217"/>
                  <a:gd name="T33" fmla="*/ 25 h 210"/>
                  <a:gd name="T34" fmla="*/ 358 w 217"/>
                  <a:gd name="T35" fmla="*/ 32 h 210"/>
                  <a:gd name="T36" fmla="*/ 379 w 217"/>
                  <a:gd name="T37" fmla="*/ 39 h 210"/>
                  <a:gd name="T38" fmla="*/ 395 w 217"/>
                  <a:gd name="T39" fmla="*/ 48 h 210"/>
                  <a:gd name="T40" fmla="*/ 413 w 217"/>
                  <a:gd name="T41" fmla="*/ 56 h 210"/>
                  <a:gd name="T42" fmla="*/ 427 w 217"/>
                  <a:gd name="T43" fmla="*/ 66 h 210"/>
                  <a:gd name="T44" fmla="*/ 438 w 217"/>
                  <a:gd name="T45" fmla="*/ 79 h 210"/>
                  <a:gd name="T46" fmla="*/ 451 w 217"/>
                  <a:gd name="T47" fmla="*/ 94 h 210"/>
                  <a:gd name="T48" fmla="*/ 427 w 217"/>
                  <a:gd name="T49" fmla="*/ 84 h 210"/>
                  <a:gd name="T50" fmla="*/ 404 w 217"/>
                  <a:gd name="T51" fmla="*/ 75 h 210"/>
                  <a:gd name="T52" fmla="*/ 381 w 217"/>
                  <a:gd name="T53" fmla="*/ 69 h 210"/>
                  <a:gd name="T54" fmla="*/ 358 w 217"/>
                  <a:gd name="T55" fmla="*/ 62 h 210"/>
                  <a:gd name="T56" fmla="*/ 339 w 217"/>
                  <a:gd name="T57" fmla="*/ 56 h 210"/>
                  <a:gd name="T58" fmla="*/ 319 w 217"/>
                  <a:gd name="T59" fmla="*/ 55 h 210"/>
                  <a:gd name="T60" fmla="*/ 297 w 217"/>
                  <a:gd name="T61" fmla="*/ 51 h 210"/>
                  <a:gd name="T62" fmla="*/ 278 w 217"/>
                  <a:gd name="T63" fmla="*/ 51 h 210"/>
                  <a:gd name="T64" fmla="*/ 260 w 217"/>
                  <a:gd name="T65" fmla="*/ 51 h 210"/>
                  <a:gd name="T66" fmla="*/ 241 w 217"/>
                  <a:gd name="T67" fmla="*/ 52 h 210"/>
                  <a:gd name="T68" fmla="*/ 222 w 217"/>
                  <a:gd name="T69" fmla="*/ 56 h 210"/>
                  <a:gd name="T70" fmla="*/ 206 w 217"/>
                  <a:gd name="T71" fmla="*/ 61 h 210"/>
                  <a:gd name="T72" fmla="*/ 189 w 217"/>
                  <a:gd name="T73" fmla="*/ 69 h 210"/>
                  <a:gd name="T74" fmla="*/ 170 w 217"/>
                  <a:gd name="T75" fmla="*/ 75 h 210"/>
                  <a:gd name="T76" fmla="*/ 154 w 217"/>
                  <a:gd name="T77" fmla="*/ 85 h 210"/>
                  <a:gd name="T78" fmla="*/ 137 w 217"/>
                  <a:gd name="T79" fmla="*/ 95 h 210"/>
                  <a:gd name="T80" fmla="*/ 108 w 217"/>
                  <a:gd name="T81" fmla="*/ 127 h 210"/>
                  <a:gd name="T82" fmla="*/ 88 w 217"/>
                  <a:gd name="T83" fmla="*/ 166 h 210"/>
                  <a:gd name="T84" fmla="*/ 76 w 217"/>
                  <a:gd name="T85" fmla="*/ 215 h 210"/>
                  <a:gd name="T86" fmla="*/ 72 w 217"/>
                  <a:gd name="T87" fmla="*/ 263 h 210"/>
                  <a:gd name="T88" fmla="*/ 72 w 217"/>
                  <a:gd name="T89" fmla="*/ 315 h 210"/>
                  <a:gd name="T90" fmla="*/ 79 w 217"/>
                  <a:gd name="T91" fmla="*/ 362 h 210"/>
                  <a:gd name="T92" fmla="*/ 85 w 217"/>
                  <a:gd name="T93" fmla="*/ 404 h 210"/>
                  <a:gd name="T94" fmla="*/ 95 w 217"/>
                  <a:gd name="T95" fmla="*/ 437 h 21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3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226 w 182"/>
                  <a:gd name="T1" fmla="*/ 0 h 213"/>
                  <a:gd name="T2" fmla="*/ 232 w 182"/>
                  <a:gd name="T3" fmla="*/ 4 h 213"/>
                  <a:gd name="T4" fmla="*/ 245 w 182"/>
                  <a:gd name="T5" fmla="*/ 17 h 213"/>
                  <a:gd name="T6" fmla="*/ 263 w 182"/>
                  <a:gd name="T7" fmla="*/ 38 h 213"/>
                  <a:gd name="T8" fmla="*/ 284 w 182"/>
                  <a:gd name="T9" fmla="*/ 69 h 213"/>
                  <a:gd name="T10" fmla="*/ 301 w 182"/>
                  <a:gd name="T11" fmla="*/ 108 h 213"/>
                  <a:gd name="T12" fmla="*/ 311 w 182"/>
                  <a:gd name="T13" fmla="*/ 159 h 213"/>
                  <a:gd name="T14" fmla="*/ 311 w 182"/>
                  <a:gd name="T15" fmla="*/ 220 h 213"/>
                  <a:gd name="T16" fmla="*/ 298 w 182"/>
                  <a:gd name="T17" fmla="*/ 291 h 213"/>
                  <a:gd name="T18" fmla="*/ 291 w 182"/>
                  <a:gd name="T19" fmla="*/ 311 h 213"/>
                  <a:gd name="T20" fmla="*/ 282 w 182"/>
                  <a:gd name="T21" fmla="*/ 328 h 213"/>
                  <a:gd name="T22" fmla="*/ 272 w 182"/>
                  <a:gd name="T23" fmla="*/ 346 h 213"/>
                  <a:gd name="T24" fmla="*/ 259 w 182"/>
                  <a:gd name="T25" fmla="*/ 362 h 213"/>
                  <a:gd name="T26" fmla="*/ 242 w 182"/>
                  <a:gd name="T27" fmla="*/ 376 h 213"/>
                  <a:gd name="T28" fmla="*/ 227 w 182"/>
                  <a:gd name="T29" fmla="*/ 388 h 213"/>
                  <a:gd name="T30" fmla="*/ 212 w 182"/>
                  <a:gd name="T31" fmla="*/ 399 h 213"/>
                  <a:gd name="T32" fmla="*/ 190 w 182"/>
                  <a:gd name="T33" fmla="*/ 408 h 213"/>
                  <a:gd name="T34" fmla="*/ 170 w 182"/>
                  <a:gd name="T35" fmla="*/ 412 h 213"/>
                  <a:gd name="T36" fmla="*/ 150 w 182"/>
                  <a:gd name="T37" fmla="*/ 418 h 213"/>
                  <a:gd name="T38" fmla="*/ 127 w 182"/>
                  <a:gd name="T39" fmla="*/ 421 h 213"/>
                  <a:gd name="T40" fmla="*/ 102 w 182"/>
                  <a:gd name="T41" fmla="*/ 421 h 213"/>
                  <a:gd name="T42" fmla="*/ 76 w 182"/>
                  <a:gd name="T43" fmla="*/ 418 h 213"/>
                  <a:gd name="T44" fmla="*/ 52 w 182"/>
                  <a:gd name="T45" fmla="*/ 412 h 213"/>
                  <a:gd name="T46" fmla="*/ 24 w 182"/>
                  <a:gd name="T47" fmla="*/ 403 h 213"/>
                  <a:gd name="T48" fmla="*/ 0 w 182"/>
                  <a:gd name="T49" fmla="*/ 393 h 213"/>
                  <a:gd name="T50" fmla="*/ 23 w 182"/>
                  <a:gd name="T51" fmla="*/ 408 h 213"/>
                  <a:gd name="T52" fmla="*/ 46 w 182"/>
                  <a:gd name="T53" fmla="*/ 418 h 213"/>
                  <a:gd name="T54" fmla="*/ 69 w 182"/>
                  <a:gd name="T55" fmla="*/ 428 h 213"/>
                  <a:gd name="T56" fmla="*/ 89 w 182"/>
                  <a:gd name="T57" fmla="*/ 435 h 213"/>
                  <a:gd name="T58" fmla="*/ 109 w 182"/>
                  <a:gd name="T59" fmla="*/ 441 h 213"/>
                  <a:gd name="T60" fmla="*/ 131 w 182"/>
                  <a:gd name="T61" fmla="*/ 444 h 213"/>
                  <a:gd name="T62" fmla="*/ 151 w 182"/>
                  <a:gd name="T63" fmla="*/ 445 h 213"/>
                  <a:gd name="T64" fmla="*/ 171 w 182"/>
                  <a:gd name="T65" fmla="*/ 445 h 213"/>
                  <a:gd name="T66" fmla="*/ 189 w 182"/>
                  <a:gd name="T67" fmla="*/ 444 h 213"/>
                  <a:gd name="T68" fmla="*/ 207 w 182"/>
                  <a:gd name="T69" fmla="*/ 440 h 213"/>
                  <a:gd name="T70" fmla="*/ 223 w 182"/>
                  <a:gd name="T71" fmla="*/ 435 h 213"/>
                  <a:gd name="T72" fmla="*/ 240 w 182"/>
                  <a:gd name="T73" fmla="*/ 431 h 213"/>
                  <a:gd name="T74" fmla="*/ 255 w 182"/>
                  <a:gd name="T75" fmla="*/ 425 h 213"/>
                  <a:gd name="T76" fmla="*/ 269 w 182"/>
                  <a:gd name="T77" fmla="*/ 416 h 213"/>
                  <a:gd name="T78" fmla="*/ 282 w 182"/>
                  <a:gd name="T79" fmla="*/ 408 h 213"/>
                  <a:gd name="T80" fmla="*/ 294 w 182"/>
                  <a:gd name="T81" fmla="*/ 399 h 213"/>
                  <a:gd name="T82" fmla="*/ 327 w 182"/>
                  <a:gd name="T83" fmla="*/ 367 h 213"/>
                  <a:gd name="T84" fmla="*/ 350 w 182"/>
                  <a:gd name="T85" fmla="*/ 337 h 213"/>
                  <a:gd name="T86" fmla="*/ 364 w 182"/>
                  <a:gd name="T87" fmla="*/ 301 h 213"/>
                  <a:gd name="T88" fmla="*/ 371 w 182"/>
                  <a:gd name="T89" fmla="*/ 268 h 213"/>
                  <a:gd name="T90" fmla="*/ 376 w 182"/>
                  <a:gd name="T91" fmla="*/ 233 h 213"/>
                  <a:gd name="T92" fmla="*/ 376 w 182"/>
                  <a:gd name="T93" fmla="*/ 198 h 213"/>
                  <a:gd name="T94" fmla="*/ 377 w 182"/>
                  <a:gd name="T95" fmla="*/ 165 h 213"/>
                  <a:gd name="T96" fmla="*/ 358 w 182"/>
                  <a:gd name="T97" fmla="*/ 97 h 213"/>
                  <a:gd name="T98" fmla="*/ 324 w 182"/>
                  <a:gd name="T99" fmla="*/ 43 h 213"/>
                  <a:gd name="T100" fmla="*/ 312 w 182"/>
                  <a:gd name="T101" fmla="*/ 38 h 213"/>
                  <a:gd name="T102" fmla="*/ 305 w 182"/>
                  <a:gd name="T103" fmla="*/ 32 h 213"/>
                  <a:gd name="T104" fmla="*/ 294 w 182"/>
                  <a:gd name="T105" fmla="*/ 27 h 213"/>
                  <a:gd name="T106" fmla="*/ 286 w 182"/>
                  <a:gd name="T107" fmla="*/ 23 h 213"/>
                  <a:gd name="T108" fmla="*/ 274 w 182"/>
                  <a:gd name="T109" fmla="*/ 19 h 213"/>
                  <a:gd name="T110" fmla="*/ 261 w 182"/>
                  <a:gd name="T111" fmla="*/ 13 h 213"/>
                  <a:gd name="T112" fmla="*/ 246 w 182"/>
                  <a:gd name="T113" fmla="*/ 6 h 213"/>
                  <a:gd name="T114" fmla="*/ 226 w 182"/>
                  <a:gd name="T115" fmla="*/ 0 h 21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4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49 w 128"/>
                  <a:gd name="T1" fmla="*/ 0 h 217"/>
                  <a:gd name="T2" fmla="*/ 55 w 128"/>
                  <a:gd name="T3" fmla="*/ 4 h 217"/>
                  <a:gd name="T4" fmla="*/ 61 w 128"/>
                  <a:gd name="T5" fmla="*/ 14 h 217"/>
                  <a:gd name="T6" fmla="*/ 65 w 128"/>
                  <a:gd name="T7" fmla="*/ 26 h 217"/>
                  <a:gd name="T8" fmla="*/ 68 w 128"/>
                  <a:gd name="T9" fmla="*/ 40 h 217"/>
                  <a:gd name="T10" fmla="*/ 67 w 128"/>
                  <a:gd name="T11" fmla="*/ 58 h 217"/>
                  <a:gd name="T12" fmla="*/ 61 w 128"/>
                  <a:gd name="T13" fmla="*/ 75 h 217"/>
                  <a:gd name="T14" fmla="*/ 49 w 128"/>
                  <a:gd name="T15" fmla="*/ 93 h 217"/>
                  <a:gd name="T16" fmla="*/ 32 w 128"/>
                  <a:gd name="T17" fmla="*/ 112 h 217"/>
                  <a:gd name="T18" fmla="*/ 26 w 128"/>
                  <a:gd name="T19" fmla="*/ 110 h 217"/>
                  <a:gd name="T20" fmla="*/ 20 w 128"/>
                  <a:gd name="T21" fmla="*/ 109 h 217"/>
                  <a:gd name="T22" fmla="*/ 14 w 128"/>
                  <a:gd name="T23" fmla="*/ 106 h 217"/>
                  <a:gd name="T24" fmla="*/ 9 w 128"/>
                  <a:gd name="T25" fmla="*/ 104 h 217"/>
                  <a:gd name="T26" fmla="*/ 4 w 128"/>
                  <a:gd name="T27" fmla="*/ 101 h 217"/>
                  <a:gd name="T28" fmla="*/ 1 w 128"/>
                  <a:gd name="T29" fmla="*/ 98 h 217"/>
                  <a:gd name="T30" fmla="*/ 0 w 128"/>
                  <a:gd name="T31" fmla="*/ 95 h 217"/>
                  <a:gd name="T32" fmla="*/ 1 w 128"/>
                  <a:gd name="T33" fmla="*/ 92 h 217"/>
                  <a:gd name="T34" fmla="*/ 7 w 128"/>
                  <a:gd name="T35" fmla="*/ 88 h 217"/>
                  <a:gd name="T36" fmla="*/ 15 w 128"/>
                  <a:gd name="T37" fmla="*/ 83 h 217"/>
                  <a:gd name="T38" fmla="*/ 24 w 128"/>
                  <a:gd name="T39" fmla="*/ 78 h 217"/>
                  <a:gd name="T40" fmla="*/ 33 w 128"/>
                  <a:gd name="T41" fmla="*/ 69 h 217"/>
                  <a:gd name="T42" fmla="*/ 41 w 128"/>
                  <a:gd name="T43" fmla="*/ 58 h 217"/>
                  <a:gd name="T44" fmla="*/ 48 w 128"/>
                  <a:gd name="T45" fmla="*/ 43 h 217"/>
                  <a:gd name="T46" fmla="*/ 51 w 128"/>
                  <a:gd name="T47" fmla="*/ 24 h 217"/>
                  <a:gd name="T48" fmla="*/ 49 w 128"/>
                  <a:gd name="T49" fmla="*/ 0 h 21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39 w 117"/>
                  <a:gd name="T1" fmla="*/ 0 h 132"/>
                  <a:gd name="T2" fmla="*/ 0 w 117"/>
                  <a:gd name="T3" fmla="*/ 13 h 132"/>
                  <a:gd name="T4" fmla="*/ 1 w 117"/>
                  <a:gd name="T5" fmla="*/ 13 h 132"/>
                  <a:gd name="T6" fmla="*/ 7 w 117"/>
                  <a:gd name="T7" fmla="*/ 14 h 132"/>
                  <a:gd name="T8" fmla="*/ 15 w 117"/>
                  <a:gd name="T9" fmla="*/ 18 h 132"/>
                  <a:gd name="T10" fmla="*/ 24 w 117"/>
                  <a:gd name="T11" fmla="*/ 23 h 132"/>
                  <a:gd name="T12" fmla="*/ 35 w 117"/>
                  <a:gd name="T13" fmla="*/ 31 h 132"/>
                  <a:gd name="T14" fmla="*/ 44 w 117"/>
                  <a:gd name="T15" fmla="*/ 39 h 132"/>
                  <a:gd name="T16" fmla="*/ 54 w 117"/>
                  <a:gd name="T17" fmla="*/ 51 h 132"/>
                  <a:gd name="T18" fmla="*/ 61 w 117"/>
                  <a:gd name="T19" fmla="*/ 66 h 132"/>
                  <a:gd name="T20" fmla="*/ 62 w 117"/>
                  <a:gd name="T21" fmla="*/ 60 h 132"/>
                  <a:gd name="T22" fmla="*/ 61 w 117"/>
                  <a:gd name="T23" fmla="*/ 53 h 132"/>
                  <a:gd name="T24" fmla="*/ 57 w 117"/>
                  <a:gd name="T25" fmla="*/ 44 h 132"/>
                  <a:gd name="T26" fmla="*/ 52 w 117"/>
                  <a:gd name="T27" fmla="*/ 37 h 132"/>
                  <a:gd name="T28" fmla="*/ 47 w 117"/>
                  <a:gd name="T29" fmla="*/ 29 h 132"/>
                  <a:gd name="T30" fmla="*/ 41 w 117"/>
                  <a:gd name="T31" fmla="*/ 23 h 132"/>
                  <a:gd name="T32" fmla="*/ 36 w 117"/>
                  <a:gd name="T33" fmla="*/ 18 h 132"/>
                  <a:gd name="T34" fmla="*/ 31 w 117"/>
                  <a:gd name="T35" fmla="*/ 16 h 132"/>
                  <a:gd name="T36" fmla="*/ 36 w 117"/>
                  <a:gd name="T37" fmla="*/ 14 h 132"/>
                  <a:gd name="T38" fmla="*/ 41 w 117"/>
                  <a:gd name="T39" fmla="*/ 14 h 132"/>
                  <a:gd name="T40" fmla="*/ 47 w 117"/>
                  <a:gd name="T41" fmla="*/ 13 h 132"/>
                  <a:gd name="T42" fmla="*/ 52 w 117"/>
                  <a:gd name="T43" fmla="*/ 13 h 132"/>
                  <a:gd name="T44" fmla="*/ 55 w 117"/>
                  <a:gd name="T45" fmla="*/ 12 h 132"/>
                  <a:gd name="T46" fmla="*/ 57 w 117"/>
                  <a:gd name="T47" fmla="*/ 11 h 132"/>
                  <a:gd name="T48" fmla="*/ 60 w 117"/>
                  <a:gd name="T49" fmla="*/ 11 h 132"/>
                  <a:gd name="T50" fmla="*/ 60 w 117"/>
                  <a:gd name="T51" fmla="*/ 11 h 132"/>
                  <a:gd name="T52" fmla="*/ 39 w 117"/>
                  <a:gd name="T53" fmla="*/ 0 h 13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4"/>
                <a:ext cx="21" cy="55"/>
              </a:xfrm>
              <a:custGeom>
                <a:avLst/>
                <a:gdLst>
                  <a:gd name="T0" fmla="*/ 15 w 29"/>
                  <a:gd name="T1" fmla="*/ 0 h 77"/>
                  <a:gd name="T2" fmla="*/ 12 w 29"/>
                  <a:gd name="T3" fmla="*/ 0 h 77"/>
                  <a:gd name="T4" fmla="*/ 9 w 29"/>
                  <a:gd name="T5" fmla="*/ 2 h 77"/>
                  <a:gd name="T6" fmla="*/ 5 w 29"/>
                  <a:gd name="T7" fmla="*/ 4 h 77"/>
                  <a:gd name="T8" fmla="*/ 2 w 29"/>
                  <a:gd name="T9" fmla="*/ 10 h 77"/>
                  <a:gd name="T10" fmla="*/ 1 w 29"/>
                  <a:gd name="T11" fmla="*/ 15 h 77"/>
                  <a:gd name="T12" fmla="*/ 0 w 29"/>
                  <a:gd name="T13" fmla="*/ 22 h 77"/>
                  <a:gd name="T14" fmla="*/ 1 w 29"/>
                  <a:gd name="T15" fmla="*/ 31 h 77"/>
                  <a:gd name="T16" fmla="*/ 6 w 29"/>
                  <a:gd name="T17" fmla="*/ 39 h 77"/>
                  <a:gd name="T18" fmla="*/ 8 w 29"/>
                  <a:gd name="T19" fmla="*/ 27 h 77"/>
                  <a:gd name="T20" fmla="*/ 10 w 29"/>
                  <a:gd name="T21" fmla="*/ 19 h 77"/>
                  <a:gd name="T22" fmla="*/ 12 w 29"/>
                  <a:gd name="T23" fmla="*/ 11 h 77"/>
                  <a:gd name="T24" fmla="*/ 15 w 29"/>
                  <a:gd name="T25" fmla="*/ 0 h 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67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068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6 w 207"/>
                    <a:gd name="T1" fmla="*/ 21 h 564"/>
                    <a:gd name="T2" fmla="*/ 3 w 207"/>
                    <a:gd name="T3" fmla="*/ 35 h 564"/>
                    <a:gd name="T4" fmla="*/ 1 w 207"/>
                    <a:gd name="T5" fmla="*/ 47 h 564"/>
                    <a:gd name="T6" fmla="*/ 0 w 207"/>
                    <a:gd name="T7" fmla="*/ 59 h 564"/>
                    <a:gd name="T8" fmla="*/ 0 w 207"/>
                    <a:gd name="T9" fmla="*/ 72 h 564"/>
                    <a:gd name="T10" fmla="*/ 1 w 207"/>
                    <a:gd name="T11" fmla="*/ 86 h 564"/>
                    <a:gd name="T12" fmla="*/ 3 w 207"/>
                    <a:gd name="T13" fmla="*/ 101 h 564"/>
                    <a:gd name="T14" fmla="*/ 8 w 207"/>
                    <a:gd name="T15" fmla="*/ 118 h 564"/>
                    <a:gd name="T16" fmla="*/ 14 w 207"/>
                    <a:gd name="T17" fmla="*/ 137 h 564"/>
                    <a:gd name="T18" fmla="*/ 21 w 207"/>
                    <a:gd name="T19" fmla="*/ 156 h 564"/>
                    <a:gd name="T20" fmla="*/ 29 w 207"/>
                    <a:gd name="T21" fmla="*/ 174 h 564"/>
                    <a:gd name="T22" fmla="*/ 39 w 207"/>
                    <a:gd name="T23" fmla="*/ 194 h 564"/>
                    <a:gd name="T24" fmla="*/ 50 w 207"/>
                    <a:gd name="T25" fmla="*/ 213 h 564"/>
                    <a:gd name="T26" fmla="*/ 63 w 207"/>
                    <a:gd name="T27" fmla="*/ 231 h 564"/>
                    <a:gd name="T28" fmla="*/ 75 w 207"/>
                    <a:gd name="T29" fmla="*/ 247 h 564"/>
                    <a:gd name="T30" fmla="*/ 87 w 207"/>
                    <a:gd name="T31" fmla="*/ 260 h 564"/>
                    <a:gd name="T32" fmla="*/ 99 w 207"/>
                    <a:gd name="T33" fmla="*/ 270 h 564"/>
                    <a:gd name="T34" fmla="*/ 77 w 207"/>
                    <a:gd name="T35" fmla="*/ 239 h 564"/>
                    <a:gd name="T36" fmla="*/ 61 w 207"/>
                    <a:gd name="T37" fmla="*/ 214 h 564"/>
                    <a:gd name="T38" fmla="*/ 49 w 207"/>
                    <a:gd name="T39" fmla="*/ 194 h 564"/>
                    <a:gd name="T40" fmla="*/ 41 w 207"/>
                    <a:gd name="T41" fmla="*/ 176 h 564"/>
                    <a:gd name="T42" fmla="*/ 36 w 207"/>
                    <a:gd name="T43" fmla="*/ 161 h 564"/>
                    <a:gd name="T44" fmla="*/ 32 w 207"/>
                    <a:gd name="T45" fmla="*/ 148 h 564"/>
                    <a:gd name="T46" fmla="*/ 30 w 207"/>
                    <a:gd name="T47" fmla="*/ 136 h 564"/>
                    <a:gd name="T48" fmla="*/ 27 w 207"/>
                    <a:gd name="T49" fmla="*/ 124 h 564"/>
                    <a:gd name="T50" fmla="*/ 21 w 207"/>
                    <a:gd name="T51" fmla="*/ 98 h 564"/>
                    <a:gd name="T52" fmla="*/ 19 w 207"/>
                    <a:gd name="T53" fmla="*/ 67 h 564"/>
                    <a:gd name="T54" fmla="*/ 21 w 207"/>
                    <a:gd name="T55" fmla="*/ 33 h 564"/>
                    <a:gd name="T56" fmla="*/ 24 w 207"/>
                    <a:gd name="T57" fmla="*/ 0 h 564"/>
                    <a:gd name="T58" fmla="*/ 6 w 207"/>
                    <a:gd name="T59" fmla="*/ 21 h 56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9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9 h 232"/>
                    <a:gd name="T2" fmla="*/ 7 w 47"/>
                    <a:gd name="T3" fmla="*/ 26 h 232"/>
                    <a:gd name="T4" fmla="*/ 11 w 47"/>
                    <a:gd name="T5" fmla="*/ 48 h 232"/>
                    <a:gd name="T6" fmla="*/ 12 w 47"/>
                    <a:gd name="T7" fmla="*/ 76 h 232"/>
                    <a:gd name="T8" fmla="*/ 9 w 47"/>
                    <a:gd name="T9" fmla="*/ 110 h 232"/>
                    <a:gd name="T10" fmla="*/ 22 w 47"/>
                    <a:gd name="T11" fmla="*/ 103 h 232"/>
                    <a:gd name="T12" fmla="*/ 23 w 47"/>
                    <a:gd name="T13" fmla="*/ 85 h 232"/>
                    <a:gd name="T14" fmla="*/ 23 w 47"/>
                    <a:gd name="T15" fmla="*/ 67 h 232"/>
                    <a:gd name="T16" fmla="*/ 22 w 47"/>
                    <a:gd name="T17" fmla="*/ 49 h 232"/>
                    <a:gd name="T18" fmla="*/ 20 w 47"/>
                    <a:gd name="T19" fmla="*/ 34 h 232"/>
                    <a:gd name="T20" fmla="*/ 18 w 47"/>
                    <a:gd name="T21" fmla="*/ 25 h 232"/>
                    <a:gd name="T22" fmla="*/ 14 w 47"/>
                    <a:gd name="T23" fmla="*/ 16 h 232"/>
                    <a:gd name="T24" fmla="*/ 11 w 47"/>
                    <a:gd name="T25" fmla="*/ 8 h 232"/>
                    <a:gd name="T26" fmla="*/ 6 w 47"/>
                    <a:gd name="T27" fmla="*/ 0 h 232"/>
                    <a:gd name="T28" fmla="*/ 0 w 47"/>
                    <a:gd name="T29" fmla="*/ 9 h 23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0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7" y="1721"/>
                  <a:ext cx="60" cy="27"/>
                </a:xfrm>
                <a:custGeom>
                  <a:avLst/>
                  <a:gdLst>
                    <a:gd name="T0" fmla="*/ 41 w 87"/>
                    <a:gd name="T1" fmla="*/ 10 h 40"/>
                    <a:gd name="T2" fmla="*/ 37 w 87"/>
                    <a:gd name="T3" fmla="*/ 7 h 40"/>
                    <a:gd name="T4" fmla="*/ 32 w 87"/>
                    <a:gd name="T5" fmla="*/ 5 h 40"/>
                    <a:gd name="T6" fmla="*/ 28 w 87"/>
                    <a:gd name="T7" fmla="*/ 3 h 40"/>
                    <a:gd name="T8" fmla="*/ 22 w 87"/>
                    <a:gd name="T9" fmla="*/ 2 h 40"/>
                    <a:gd name="T10" fmla="*/ 18 w 87"/>
                    <a:gd name="T11" fmla="*/ 1 h 40"/>
                    <a:gd name="T12" fmla="*/ 12 w 87"/>
                    <a:gd name="T13" fmla="*/ 1 h 40"/>
                    <a:gd name="T14" fmla="*/ 6 w 87"/>
                    <a:gd name="T15" fmla="*/ 0 h 40"/>
                    <a:gd name="T16" fmla="*/ 0 w 87"/>
                    <a:gd name="T17" fmla="*/ 1 h 40"/>
                    <a:gd name="T18" fmla="*/ 3 w 87"/>
                    <a:gd name="T19" fmla="*/ 3 h 40"/>
                    <a:gd name="T20" fmla="*/ 7 w 87"/>
                    <a:gd name="T21" fmla="*/ 5 h 40"/>
                    <a:gd name="T22" fmla="*/ 10 w 87"/>
                    <a:gd name="T23" fmla="*/ 6 h 40"/>
                    <a:gd name="T24" fmla="*/ 16 w 87"/>
                    <a:gd name="T25" fmla="*/ 8 h 40"/>
                    <a:gd name="T26" fmla="*/ 20 w 87"/>
                    <a:gd name="T27" fmla="*/ 10 h 40"/>
                    <a:gd name="T28" fmla="*/ 25 w 87"/>
                    <a:gd name="T29" fmla="*/ 12 h 40"/>
                    <a:gd name="T30" fmla="*/ 30 w 87"/>
                    <a:gd name="T31" fmla="*/ 15 h 40"/>
                    <a:gd name="T32" fmla="*/ 35 w 87"/>
                    <a:gd name="T33" fmla="*/ 18 h 40"/>
                    <a:gd name="T34" fmla="*/ 41 w 87"/>
                    <a:gd name="T35" fmla="*/ 10 h 4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36" name="Group 19"/>
            <p:cNvGrpSpPr>
              <a:grpSpLocks/>
            </p:cNvGrpSpPr>
            <p:nvPr/>
          </p:nvGrpSpPr>
          <p:grpSpPr bwMode="auto"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059" name="Freeform 20"/>
              <p:cNvSpPr>
                <a:spLocks/>
              </p:cNvSpPr>
              <p:nvPr userDrawn="1"/>
            </p:nvSpPr>
            <p:spPr bwMode="ltGray">
              <a:xfrm>
                <a:off x="1727" y="867"/>
                <a:ext cx="41" cy="59"/>
              </a:xfrm>
              <a:custGeom>
                <a:avLst/>
                <a:gdLst>
                  <a:gd name="T0" fmla="*/ 20 w 83"/>
                  <a:gd name="T1" fmla="*/ 7 h 117"/>
                  <a:gd name="T2" fmla="*/ 6 w 83"/>
                  <a:gd name="T3" fmla="*/ 0 h 117"/>
                  <a:gd name="T4" fmla="*/ 0 w 83"/>
                  <a:gd name="T5" fmla="*/ 30 h 117"/>
                  <a:gd name="T6" fmla="*/ 20 w 83"/>
                  <a:gd name="T7" fmla="*/ 7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0" name="Freeform 21"/>
              <p:cNvSpPr>
                <a:spLocks/>
              </p:cNvSpPr>
              <p:nvPr userDrawn="1"/>
            </p:nvSpPr>
            <p:spPr bwMode="ltGray">
              <a:xfrm>
                <a:off x="1786" y="895"/>
                <a:ext cx="70" cy="49"/>
              </a:xfrm>
              <a:custGeom>
                <a:avLst/>
                <a:gdLst>
                  <a:gd name="T0" fmla="*/ 0 w 140"/>
                  <a:gd name="T1" fmla="*/ 25 h 98"/>
                  <a:gd name="T2" fmla="*/ 30 w 140"/>
                  <a:gd name="T3" fmla="*/ 0 h 98"/>
                  <a:gd name="T4" fmla="*/ 35 w 140"/>
                  <a:gd name="T5" fmla="*/ 13 h 98"/>
                  <a:gd name="T6" fmla="*/ 0 w 140"/>
                  <a:gd name="T7" fmla="*/ 25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1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2 h 49"/>
                  <a:gd name="T2" fmla="*/ 37 w 145"/>
                  <a:gd name="T3" fmla="*/ 0 h 49"/>
                  <a:gd name="T4" fmla="*/ 33 w 145"/>
                  <a:gd name="T5" fmla="*/ 13 h 49"/>
                  <a:gd name="T6" fmla="*/ 0 w 145"/>
                  <a:gd name="T7" fmla="*/ 2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7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056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20 w 83"/>
                  <a:gd name="T1" fmla="*/ 7 h 117"/>
                  <a:gd name="T2" fmla="*/ 6 w 83"/>
                  <a:gd name="T3" fmla="*/ 0 h 117"/>
                  <a:gd name="T4" fmla="*/ 0 w 83"/>
                  <a:gd name="T5" fmla="*/ 30 h 117"/>
                  <a:gd name="T6" fmla="*/ 20 w 83"/>
                  <a:gd name="T7" fmla="*/ 7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7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25 h 98"/>
                  <a:gd name="T2" fmla="*/ 30 w 140"/>
                  <a:gd name="T3" fmla="*/ 0 h 98"/>
                  <a:gd name="T4" fmla="*/ 35 w 140"/>
                  <a:gd name="T5" fmla="*/ 13 h 98"/>
                  <a:gd name="T6" fmla="*/ 0 w 140"/>
                  <a:gd name="T7" fmla="*/ 25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8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2 h 49"/>
                  <a:gd name="T2" fmla="*/ 37 w 145"/>
                  <a:gd name="T3" fmla="*/ 0 h 49"/>
                  <a:gd name="T4" fmla="*/ 33 w 145"/>
                  <a:gd name="T5" fmla="*/ 13 h 49"/>
                  <a:gd name="T6" fmla="*/ 0 w 145"/>
                  <a:gd name="T7" fmla="*/ 2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8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053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20 w 83"/>
                  <a:gd name="T1" fmla="*/ 7 h 117"/>
                  <a:gd name="T2" fmla="*/ 6 w 83"/>
                  <a:gd name="T3" fmla="*/ 0 h 117"/>
                  <a:gd name="T4" fmla="*/ 0 w 83"/>
                  <a:gd name="T5" fmla="*/ 30 h 117"/>
                  <a:gd name="T6" fmla="*/ 20 w 83"/>
                  <a:gd name="T7" fmla="*/ 7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25 h 98"/>
                  <a:gd name="T2" fmla="*/ 30 w 140"/>
                  <a:gd name="T3" fmla="*/ 0 h 98"/>
                  <a:gd name="T4" fmla="*/ 35 w 140"/>
                  <a:gd name="T5" fmla="*/ 13 h 98"/>
                  <a:gd name="T6" fmla="*/ 0 w 140"/>
                  <a:gd name="T7" fmla="*/ 25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2 h 49"/>
                  <a:gd name="T2" fmla="*/ 37 w 145"/>
                  <a:gd name="T3" fmla="*/ 0 h 49"/>
                  <a:gd name="T4" fmla="*/ 33 w 145"/>
                  <a:gd name="T5" fmla="*/ 13 h 49"/>
                  <a:gd name="T6" fmla="*/ 0 w 145"/>
                  <a:gd name="T7" fmla="*/ 2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9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7 w 109"/>
                <a:gd name="T3" fmla="*/ 1 h 156"/>
                <a:gd name="T4" fmla="*/ 27 w 109"/>
                <a:gd name="T5" fmla="*/ 5 h 156"/>
                <a:gd name="T6" fmla="*/ 54 w 109"/>
                <a:gd name="T7" fmla="*/ 14 h 156"/>
                <a:gd name="T8" fmla="*/ 85 w 109"/>
                <a:gd name="T9" fmla="*/ 28 h 156"/>
                <a:gd name="T10" fmla="*/ 114 w 109"/>
                <a:gd name="T11" fmla="*/ 50 h 156"/>
                <a:gd name="T12" fmla="*/ 140 w 109"/>
                <a:gd name="T13" fmla="*/ 81 h 156"/>
                <a:gd name="T14" fmla="*/ 157 w 109"/>
                <a:gd name="T15" fmla="*/ 124 h 156"/>
                <a:gd name="T16" fmla="*/ 160 w 109"/>
                <a:gd name="T17" fmla="*/ 179 h 156"/>
                <a:gd name="T18" fmla="*/ 154 w 109"/>
                <a:gd name="T19" fmla="*/ 179 h 156"/>
                <a:gd name="T20" fmla="*/ 145 w 109"/>
                <a:gd name="T21" fmla="*/ 179 h 156"/>
                <a:gd name="T22" fmla="*/ 137 w 109"/>
                <a:gd name="T23" fmla="*/ 179 h 156"/>
                <a:gd name="T24" fmla="*/ 127 w 109"/>
                <a:gd name="T25" fmla="*/ 177 h 156"/>
                <a:gd name="T26" fmla="*/ 119 w 109"/>
                <a:gd name="T27" fmla="*/ 176 h 156"/>
                <a:gd name="T28" fmla="*/ 109 w 109"/>
                <a:gd name="T29" fmla="*/ 172 h 156"/>
                <a:gd name="T30" fmla="*/ 97 w 109"/>
                <a:gd name="T31" fmla="*/ 166 h 156"/>
                <a:gd name="T32" fmla="*/ 85 w 109"/>
                <a:gd name="T33" fmla="*/ 160 h 156"/>
                <a:gd name="T34" fmla="*/ 78 w 109"/>
                <a:gd name="T35" fmla="*/ 145 h 156"/>
                <a:gd name="T36" fmla="*/ 78 w 109"/>
                <a:gd name="T37" fmla="*/ 127 h 156"/>
                <a:gd name="T38" fmla="*/ 82 w 109"/>
                <a:gd name="T39" fmla="*/ 110 h 156"/>
                <a:gd name="T40" fmla="*/ 86 w 109"/>
                <a:gd name="T41" fmla="*/ 92 h 156"/>
                <a:gd name="T42" fmla="*/ 82 w 109"/>
                <a:gd name="T43" fmla="*/ 71 h 156"/>
                <a:gd name="T44" fmla="*/ 70 w 109"/>
                <a:gd name="T45" fmla="*/ 49 h 156"/>
                <a:gd name="T46" fmla="*/ 46 w 109"/>
                <a:gd name="T47" fmla="*/ 27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9 w 54"/>
                <a:gd name="T5" fmla="*/ 3 h 40"/>
                <a:gd name="T6" fmla="*/ 20 w 54"/>
                <a:gd name="T7" fmla="*/ 10 h 40"/>
                <a:gd name="T8" fmla="*/ 32 w 54"/>
                <a:gd name="T9" fmla="*/ 14 h 40"/>
                <a:gd name="T10" fmla="*/ 43 w 54"/>
                <a:gd name="T11" fmla="*/ 17 h 40"/>
                <a:gd name="T12" fmla="*/ 56 w 54"/>
                <a:gd name="T13" fmla="*/ 19 h 40"/>
                <a:gd name="T14" fmla="*/ 68 w 54"/>
                <a:gd name="T15" fmla="*/ 20 h 40"/>
                <a:gd name="T16" fmla="*/ 81 w 54"/>
                <a:gd name="T17" fmla="*/ 18 h 40"/>
                <a:gd name="T18" fmla="*/ 79 w 54"/>
                <a:gd name="T19" fmla="*/ 29 h 40"/>
                <a:gd name="T20" fmla="*/ 75 w 54"/>
                <a:gd name="T21" fmla="*/ 38 h 40"/>
                <a:gd name="T22" fmla="*/ 66 w 54"/>
                <a:gd name="T23" fmla="*/ 44 h 40"/>
                <a:gd name="T24" fmla="*/ 55 w 54"/>
                <a:gd name="T25" fmla="*/ 46 h 40"/>
                <a:gd name="T26" fmla="*/ 42 w 54"/>
                <a:gd name="T27" fmla="*/ 45 h 40"/>
                <a:gd name="T28" fmla="*/ 28 w 54"/>
                <a:gd name="T29" fmla="*/ 37 h 40"/>
                <a:gd name="T30" fmla="*/ 15 w 54"/>
                <a:gd name="T31" fmla="*/ 24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7 h 237"/>
                <a:gd name="T4" fmla="*/ 5 w 257"/>
                <a:gd name="T5" fmla="*/ 54 h 237"/>
                <a:gd name="T6" fmla="*/ 11 w 257"/>
                <a:gd name="T7" fmla="*/ 81 h 237"/>
                <a:gd name="T8" fmla="*/ 20 w 257"/>
                <a:gd name="T9" fmla="*/ 104 h 237"/>
                <a:gd name="T10" fmla="*/ 32 w 257"/>
                <a:gd name="T11" fmla="*/ 127 h 237"/>
                <a:gd name="T12" fmla="*/ 48 w 257"/>
                <a:gd name="T13" fmla="*/ 151 h 237"/>
                <a:gd name="T14" fmla="*/ 68 w 257"/>
                <a:gd name="T15" fmla="*/ 172 h 237"/>
                <a:gd name="T16" fmla="*/ 91 w 257"/>
                <a:gd name="T17" fmla="*/ 190 h 237"/>
                <a:gd name="T18" fmla="*/ 120 w 257"/>
                <a:gd name="T19" fmla="*/ 208 h 237"/>
                <a:gd name="T20" fmla="*/ 154 w 257"/>
                <a:gd name="T21" fmla="*/ 222 h 237"/>
                <a:gd name="T22" fmla="*/ 190 w 257"/>
                <a:gd name="T23" fmla="*/ 234 h 237"/>
                <a:gd name="T24" fmla="*/ 234 w 257"/>
                <a:gd name="T25" fmla="*/ 244 h 237"/>
                <a:gd name="T26" fmla="*/ 282 w 257"/>
                <a:gd name="T27" fmla="*/ 250 h 237"/>
                <a:gd name="T28" fmla="*/ 337 w 257"/>
                <a:gd name="T29" fmla="*/ 253 h 237"/>
                <a:gd name="T30" fmla="*/ 394 w 257"/>
                <a:gd name="T31" fmla="*/ 252 h 237"/>
                <a:gd name="T32" fmla="*/ 460 w 257"/>
                <a:gd name="T33" fmla="*/ 248 h 237"/>
                <a:gd name="T34" fmla="*/ 402 w 257"/>
                <a:gd name="T35" fmla="*/ 243 h 237"/>
                <a:gd name="T36" fmla="*/ 349 w 257"/>
                <a:gd name="T37" fmla="*/ 235 h 237"/>
                <a:gd name="T38" fmla="*/ 305 w 257"/>
                <a:gd name="T39" fmla="*/ 226 h 237"/>
                <a:gd name="T40" fmla="*/ 265 w 257"/>
                <a:gd name="T41" fmla="*/ 218 h 237"/>
                <a:gd name="T42" fmla="*/ 229 w 257"/>
                <a:gd name="T43" fmla="*/ 207 h 237"/>
                <a:gd name="T44" fmla="*/ 201 w 257"/>
                <a:gd name="T45" fmla="*/ 194 h 237"/>
                <a:gd name="T46" fmla="*/ 174 w 257"/>
                <a:gd name="T47" fmla="*/ 181 h 237"/>
                <a:gd name="T48" fmla="*/ 150 w 257"/>
                <a:gd name="T49" fmla="*/ 165 h 237"/>
                <a:gd name="T50" fmla="*/ 128 w 257"/>
                <a:gd name="T51" fmla="*/ 151 h 237"/>
                <a:gd name="T52" fmla="*/ 110 w 257"/>
                <a:gd name="T53" fmla="*/ 133 h 237"/>
                <a:gd name="T54" fmla="*/ 94 w 257"/>
                <a:gd name="T55" fmla="*/ 115 h 237"/>
                <a:gd name="T56" fmla="*/ 78 w 257"/>
                <a:gd name="T57" fmla="*/ 94 h 237"/>
                <a:gd name="T58" fmla="*/ 59 w 257"/>
                <a:gd name="T59" fmla="*/ 73 h 237"/>
                <a:gd name="T60" fmla="*/ 41 w 257"/>
                <a:gd name="T61" fmla="*/ 51 h 237"/>
                <a:gd name="T62" fmla="*/ 21 w 257"/>
                <a:gd name="T63" fmla="*/ 26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140 w 124"/>
                <a:gd name="T1" fmla="*/ 0 h 110"/>
                <a:gd name="T2" fmla="*/ 225 w 124"/>
                <a:gd name="T3" fmla="*/ 118 h 110"/>
                <a:gd name="T4" fmla="*/ 218 w 124"/>
                <a:gd name="T5" fmla="*/ 117 h 110"/>
                <a:gd name="T6" fmla="*/ 194 w 124"/>
                <a:gd name="T7" fmla="*/ 115 h 110"/>
                <a:gd name="T8" fmla="*/ 162 w 124"/>
                <a:gd name="T9" fmla="*/ 111 h 110"/>
                <a:gd name="T10" fmla="*/ 124 w 124"/>
                <a:gd name="T11" fmla="*/ 109 h 110"/>
                <a:gd name="T12" fmla="*/ 82 w 124"/>
                <a:gd name="T13" fmla="*/ 106 h 110"/>
                <a:gd name="T14" fmla="*/ 46 w 124"/>
                <a:gd name="T15" fmla="*/ 107 h 110"/>
                <a:gd name="T16" fmla="*/ 16 w 124"/>
                <a:gd name="T17" fmla="*/ 112 h 110"/>
                <a:gd name="T18" fmla="*/ 0 w 124"/>
                <a:gd name="T19" fmla="*/ 120 h 110"/>
                <a:gd name="T20" fmla="*/ 7 w 124"/>
                <a:gd name="T21" fmla="*/ 107 h 110"/>
                <a:gd name="T22" fmla="*/ 15 w 124"/>
                <a:gd name="T23" fmla="*/ 97 h 110"/>
                <a:gd name="T24" fmla="*/ 30 w 124"/>
                <a:gd name="T25" fmla="*/ 90 h 110"/>
                <a:gd name="T26" fmla="*/ 46 w 124"/>
                <a:gd name="T27" fmla="*/ 83 h 110"/>
                <a:gd name="T28" fmla="*/ 65 w 124"/>
                <a:gd name="T29" fmla="*/ 78 h 110"/>
                <a:gd name="T30" fmla="*/ 85 w 124"/>
                <a:gd name="T31" fmla="*/ 77 h 110"/>
                <a:gd name="T32" fmla="*/ 106 w 124"/>
                <a:gd name="T33" fmla="*/ 77 h 110"/>
                <a:gd name="T34" fmla="*/ 131 w 124"/>
                <a:gd name="T35" fmla="*/ 81 h 110"/>
                <a:gd name="T36" fmla="*/ 132 w 124"/>
                <a:gd name="T37" fmla="*/ 77 h 110"/>
                <a:gd name="T38" fmla="*/ 127 w 124"/>
                <a:gd name="T39" fmla="*/ 62 h 110"/>
                <a:gd name="T40" fmla="*/ 121 w 124"/>
                <a:gd name="T41" fmla="*/ 42 h 110"/>
                <a:gd name="T42" fmla="*/ 119 w 124"/>
                <a:gd name="T43" fmla="*/ 32 h 110"/>
                <a:gd name="T44" fmla="*/ 114 w 124"/>
                <a:gd name="T45" fmla="*/ 32 h 110"/>
                <a:gd name="T46" fmla="*/ 110 w 124"/>
                <a:gd name="T47" fmla="*/ 31 h 110"/>
                <a:gd name="T48" fmla="*/ 106 w 124"/>
                <a:gd name="T49" fmla="*/ 28 h 110"/>
                <a:gd name="T50" fmla="*/ 104 w 124"/>
                <a:gd name="T51" fmla="*/ 25 h 110"/>
                <a:gd name="T52" fmla="*/ 104 w 124"/>
                <a:gd name="T53" fmla="*/ 21 h 110"/>
                <a:gd name="T54" fmla="*/ 106 w 124"/>
                <a:gd name="T55" fmla="*/ 16 h 110"/>
                <a:gd name="T56" fmla="*/ 120 w 124"/>
                <a:gd name="T57" fmla="*/ 8 h 110"/>
                <a:gd name="T58" fmla="*/ 140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9 w 109"/>
                <a:gd name="T3" fmla="*/ 1 h 156"/>
                <a:gd name="T4" fmla="*/ 32 w 109"/>
                <a:gd name="T5" fmla="*/ 5 h 156"/>
                <a:gd name="T6" fmla="*/ 67 w 109"/>
                <a:gd name="T7" fmla="*/ 12 h 156"/>
                <a:gd name="T8" fmla="*/ 105 w 109"/>
                <a:gd name="T9" fmla="*/ 26 h 156"/>
                <a:gd name="T10" fmla="*/ 142 w 109"/>
                <a:gd name="T11" fmla="*/ 46 h 156"/>
                <a:gd name="T12" fmla="*/ 174 w 109"/>
                <a:gd name="T13" fmla="*/ 75 h 156"/>
                <a:gd name="T14" fmla="*/ 194 w 109"/>
                <a:gd name="T15" fmla="*/ 114 h 156"/>
                <a:gd name="T16" fmla="*/ 198 w 109"/>
                <a:gd name="T17" fmla="*/ 164 h 156"/>
                <a:gd name="T18" fmla="*/ 192 w 109"/>
                <a:gd name="T19" fmla="*/ 164 h 156"/>
                <a:gd name="T20" fmla="*/ 181 w 109"/>
                <a:gd name="T21" fmla="*/ 164 h 156"/>
                <a:gd name="T22" fmla="*/ 169 w 109"/>
                <a:gd name="T23" fmla="*/ 164 h 156"/>
                <a:gd name="T24" fmla="*/ 158 w 109"/>
                <a:gd name="T25" fmla="*/ 162 h 156"/>
                <a:gd name="T26" fmla="*/ 147 w 109"/>
                <a:gd name="T27" fmla="*/ 161 h 156"/>
                <a:gd name="T28" fmla="*/ 135 w 109"/>
                <a:gd name="T29" fmla="*/ 158 h 156"/>
                <a:gd name="T30" fmla="*/ 120 w 109"/>
                <a:gd name="T31" fmla="*/ 153 h 156"/>
                <a:gd name="T32" fmla="*/ 105 w 109"/>
                <a:gd name="T33" fmla="*/ 147 h 156"/>
                <a:gd name="T34" fmla="*/ 96 w 109"/>
                <a:gd name="T35" fmla="*/ 132 h 156"/>
                <a:gd name="T36" fmla="*/ 96 w 109"/>
                <a:gd name="T37" fmla="*/ 117 h 156"/>
                <a:gd name="T38" fmla="*/ 102 w 109"/>
                <a:gd name="T39" fmla="*/ 101 h 156"/>
                <a:gd name="T40" fmla="*/ 108 w 109"/>
                <a:gd name="T41" fmla="*/ 84 h 156"/>
                <a:gd name="T42" fmla="*/ 102 w 109"/>
                <a:gd name="T43" fmla="*/ 66 h 156"/>
                <a:gd name="T44" fmla="*/ 88 w 109"/>
                <a:gd name="T45" fmla="*/ 45 h 156"/>
                <a:gd name="T46" fmla="*/ 57 w 109"/>
                <a:gd name="T47" fmla="*/ 25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57 w 46"/>
                <a:gd name="T1" fmla="*/ 0 h 94"/>
                <a:gd name="T2" fmla="*/ 36 w 46"/>
                <a:gd name="T3" fmla="*/ 40 h 94"/>
                <a:gd name="T4" fmla="*/ 27 w 46"/>
                <a:gd name="T5" fmla="*/ 66 h 94"/>
                <a:gd name="T6" fmla="*/ 20 w 46"/>
                <a:gd name="T7" fmla="*/ 85 h 94"/>
                <a:gd name="T8" fmla="*/ 0 w 46"/>
                <a:gd name="T9" fmla="*/ 100 h 94"/>
                <a:gd name="T10" fmla="*/ 22 w 46"/>
                <a:gd name="T11" fmla="*/ 94 h 94"/>
                <a:gd name="T12" fmla="*/ 42 w 46"/>
                <a:gd name="T13" fmla="*/ 86 h 94"/>
                <a:gd name="T14" fmla="*/ 58 w 46"/>
                <a:gd name="T15" fmla="*/ 73 h 94"/>
                <a:gd name="T16" fmla="*/ 73 w 46"/>
                <a:gd name="T17" fmla="*/ 61 h 94"/>
                <a:gd name="T18" fmla="*/ 82 w 46"/>
                <a:gd name="T19" fmla="*/ 46 h 94"/>
                <a:gd name="T20" fmla="*/ 84 w 46"/>
                <a:gd name="T21" fmla="*/ 32 h 94"/>
                <a:gd name="T22" fmla="*/ 77 w 46"/>
                <a:gd name="T23" fmla="*/ 15 h 94"/>
                <a:gd name="T24" fmla="*/ 57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11 w 54"/>
                <a:gd name="T5" fmla="*/ 3 h 40"/>
                <a:gd name="T6" fmla="*/ 23 w 54"/>
                <a:gd name="T7" fmla="*/ 8 h 40"/>
                <a:gd name="T8" fmla="*/ 37 w 54"/>
                <a:gd name="T9" fmla="*/ 12 h 40"/>
                <a:gd name="T10" fmla="*/ 52 w 54"/>
                <a:gd name="T11" fmla="*/ 15 h 40"/>
                <a:gd name="T12" fmla="*/ 68 w 54"/>
                <a:gd name="T13" fmla="*/ 17 h 40"/>
                <a:gd name="T14" fmla="*/ 81 w 54"/>
                <a:gd name="T15" fmla="*/ 18 h 40"/>
                <a:gd name="T16" fmla="*/ 96 w 54"/>
                <a:gd name="T17" fmla="*/ 16 h 40"/>
                <a:gd name="T18" fmla="*/ 95 w 54"/>
                <a:gd name="T19" fmla="*/ 27 h 40"/>
                <a:gd name="T20" fmla="*/ 89 w 54"/>
                <a:gd name="T21" fmla="*/ 35 h 40"/>
                <a:gd name="T22" fmla="*/ 79 w 54"/>
                <a:gd name="T23" fmla="*/ 40 h 40"/>
                <a:gd name="T24" fmla="*/ 65 w 54"/>
                <a:gd name="T25" fmla="*/ 42 h 40"/>
                <a:gd name="T26" fmla="*/ 49 w 54"/>
                <a:gd name="T27" fmla="*/ 41 h 40"/>
                <a:gd name="T28" fmla="*/ 33 w 54"/>
                <a:gd name="T29" fmla="*/ 34 h 40"/>
                <a:gd name="T30" fmla="*/ 17 w 54"/>
                <a:gd name="T31" fmla="*/ 22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30 w 596"/>
                <a:gd name="T1" fmla="*/ 392 h 666"/>
                <a:gd name="T2" fmla="*/ 11 w 596"/>
                <a:gd name="T3" fmla="*/ 362 h 666"/>
                <a:gd name="T4" fmla="*/ 0 w 596"/>
                <a:gd name="T5" fmla="*/ 307 h 666"/>
                <a:gd name="T6" fmla="*/ 7 w 596"/>
                <a:gd name="T7" fmla="*/ 236 h 666"/>
                <a:gd name="T8" fmla="*/ 46 w 596"/>
                <a:gd name="T9" fmla="*/ 161 h 666"/>
                <a:gd name="T10" fmla="*/ 125 w 596"/>
                <a:gd name="T11" fmla="*/ 90 h 666"/>
                <a:gd name="T12" fmla="*/ 259 w 596"/>
                <a:gd name="T13" fmla="*/ 33 h 666"/>
                <a:gd name="T14" fmla="*/ 449 w 596"/>
                <a:gd name="T15" fmla="*/ 2 h 666"/>
                <a:gd name="T16" fmla="*/ 692 w 596"/>
                <a:gd name="T17" fmla="*/ 9 h 666"/>
                <a:gd name="T18" fmla="*/ 881 w 596"/>
                <a:gd name="T19" fmla="*/ 72 h 666"/>
                <a:gd name="T20" fmla="*/ 1008 w 596"/>
                <a:gd name="T21" fmla="*/ 175 h 666"/>
                <a:gd name="T22" fmla="*/ 1075 w 596"/>
                <a:gd name="T23" fmla="*/ 302 h 666"/>
                <a:gd name="T24" fmla="*/ 1083 w 596"/>
                <a:gd name="T25" fmla="*/ 434 h 666"/>
                <a:gd name="T26" fmla="*/ 1031 w 596"/>
                <a:gd name="T27" fmla="*/ 557 h 666"/>
                <a:gd name="T28" fmla="*/ 923 w 596"/>
                <a:gd name="T29" fmla="*/ 652 h 666"/>
                <a:gd name="T30" fmla="*/ 759 w 596"/>
                <a:gd name="T31" fmla="*/ 704 h 666"/>
                <a:gd name="T32" fmla="*/ 708 w 596"/>
                <a:gd name="T33" fmla="*/ 699 h 666"/>
                <a:gd name="T34" fmla="*/ 803 w 596"/>
                <a:gd name="T35" fmla="*/ 655 h 666"/>
                <a:gd name="T36" fmla="*/ 877 w 596"/>
                <a:gd name="T37" fmla="*/ 577 h 666"/>
                <a:gd name="T38" fmla="*/ 927 w 596"/>
                <a:gd name="T39" fmla="*/ 482 h 666"/>
                <a:gd name="T40" fmla="*/ 946 w 596"/>
                <a:gd name="T41" fmla="*/ 377 h 666"/>
                <a:gd name="T42" fmla="*/ 935 w 596"/>
                <a:gd name="T43" fmla="*/ 274 h 666"/>
                <a:gd name="T44" fmla="*/ 882 w 596"/>
                <a:gd name="T45" fmla="*/ 184 h 666"/>
                <a:gd name="T46" fmla="*/ 788 w 596"/>
                <a:gd name="T47" fmla="*/ 118 h 666"/>
                <a:gd name="T48" fmla="*/ 621 w 596"/>
                <a:gd name="T49" fmla="*/ 79 h 666"/>
                <a:gd name="T50" fmla="*/ 448 w 596"/>
                <a:gd name="T51" fmla="*/ 65 h 666"/>
                <a:gd name="T52" fmla="*/ 317 w 596"/>
                <a:gd name="T53" fmla="*/ 75 h 666"/>
                <a:gd name="T54" fmla="*/ 220 w 596"/>
                <a:gd name="T55" fmla="*/ 107 h 666"/>
                <a:gd name="T56" fmla="*/ 152 w 596"/>
                <a:gd name="T57" fmla="*/ 158 h 666"/>
                <a:gd name="T58" fmla="*/ 104 w 596"/>
                <a:gd name="T59" fmla="*/ 218 h 666"/>
                <a:gd name="T60" fmla="*/ 73 w 596"/>
                <a:gd name="T61" fmla="*/ 288 h 666"/>
                <a:gd name="T62" fmla="*/ 51 w 596"/>
                <a:gd name="T63" fmla="*/ 359 h 6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74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6868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87471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7472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7473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Verdana" pitchFamily="34" charset="0"/>
              </a:defRPr>
            </a:lvl1pPr>
          </a:lstStyle>
          <a:p>
            <a:pPr>
              <a:defRPr/>
            </a:pPr>
            <a:fld id="{D40FC80A-C643-4C30-B9F5-16362231C7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code/ch06/WebContent/index.j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09800"/>
            <a:ext cx="80772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Java Web</a:t>
            </a:r>
            <a:r>
              <a:rPr lang="zh-CN" altLang="en-US" dirty="0"/>
              <a:t>开发技术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267200"/>
            <a:ext cx="61468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访问数据库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5801BC-41B0-4A32-8EFC-F8E90F540AEF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b="1" dirty="0"/>
              <a:t>使用</a:t>
            </a:r>
            <a:r>
              <a:rPr lang="en-US" altLang="zh-CN" sz="4000" b="1" dirty="0"/>
              <a:t>JDBC</a:t>
            </a:r>
            <a:r>
              <a:rPr lang="zh-CN" altLang="en-US" sz="4000" b="1" dirty="0"/>
              <a:t>驱动程序访问数据库</a:t>
            </a:r>
          </a:p>
        </p:txBody>
      </p:sp>
      <p:sp>
        <p:nvSpPr>
          <p:cNvPr id="12291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0" y="1125538"/>
            <a:ext cx="9109075" cy="5256212"/>
          </a:xfrm>
          <a:noFill/>
        </p:spPr>
        <p:txBody>
          <a:bodyPr lIns="90442" tIns="45222" rIns="90442" bIns="45222"/>
          <a:lstStyle/>
          <a:p>
            <a:pPr marL="533400" indent="-533400" eaLnBrk="1" hangingPunct="1"/>
            <a:r>
              <a:rPr lang="zh-CN" altLang="en-US" sz="3200" b="1" dirty="0"/>
              <a:t>获取相应数据库的</a:t>
            </a:r>
            <a:r>
              <a:rPr lang="en-US" altLang="zh-CN" sz="3200" b="1" dirty="0" err="1"/>
              <a:t>jdbc</a:t>
            </a:r>
            <a:r>
              <a:rPr lang="zh-CN" altLang="en-US" sz="3200" b="1" dirty="0"/>
              <a:t>驱动程序，并将它们保存在指定的位置</a:t>
            </a:r>
            <a:r>
              <a:rPr lang="en-US" altLang="zh-CN" sz="3200" b="1" dirty="0"/>
              <a:t>, </a:t>
            </a:r>
            <a:r>
              <a:rPr lang="zh-CN" altLang="en-US" sz="3200" b="1" dirty="0"/>
              <a:t>然后重新启动</a:t>
            </a:r>
            <a:r>
              <a:rPr lang="en-US" altLang="zh-CN" sz="3200" b="1" dirty="0"/>
              <a:t>tomcat</a:t>
            </a:r>
            <a:r>
              <a:rPr lang="zh-CN" altLang="en-US" sz="3200" b="1" dirty="0"/>
              <a:t>服务；</a:t>
            </a:r>
          </a:p>
          <a:p>
            <a:pPr marL="533400" indent="-533400" eaLnBrk="1" hangingPunct="1"/>
            <a:r>
              <a:rPr lang="zh-CN" altLang="en-US" sz="3200" b="1" dirty="0"/>
              <a:t>编写程序的具体步骤</a:t>
            </a:r>
          </a:p>
          <a:p>
            <a:pPr marL="909638" lvl="1" indent="-452438" eaLnBrk="1" hangingPunct="1"/>
            <a:r>
              <a:rPr lang="zh-CN" altLang="en-US" sz="2800" b="1" dirty="0">
                <a:solidFill>
                  <a:srgbClr val="FF0000"/>
                </a:solidFill>
              </a:rPr>
              <a:t>装载驱动程序；</a:t>
            </a:r>
          </a:p>
          <a:p>
            <a:pPr marL="909638" lvl="1" indent="-452438" eaLnBrk="1" hangingPunct="1"/>
            <a:r>
              <a:rPr lang="zh-CN" altLang="en-US" sz="2800" b="1" dirty="0">
                <a:solidFill>
                  <a:srgbClr val="FF0000"/>
                </a:solidFill>
              </a:rPr>
              <a:t>定义所要连接数据库的地址；</a:t>
            </a:r>
          </a:p>
          <a:p>
            <a:pPr marL="909638" lvl="1" indent="-452438" eaLnBrk="1" hangingPunct="1"/>
            <a:r>
              <a:rPr lang="zh-CN" altLang="en-US" sz="2800" b="1" dirty="0">
                <a:solidFill>
                  <a:srgbClr val="FF0000"/>
                </a:solidFill>
              </a:rPr>
              <a:t>建立与数据库的连接；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909638" lvl="1" indent="-452438" eaLnBrk="1" hangingPunct="1"/>
            <a:r>
              <a:rPr lang="zh-CN" altLang="en-US" sz="2800" b="1" dirty="0">
                <a:solidFill>
                  <a:srgbClr val="FF0000"/>
                </a:solidFill>
              </a:rPr>
              <a:t>建立语句对象；</a:t>
            </a:r>
          </a:p>
          <a:p>
            <a:pPr marL="909638" lvl="1" indent="-452438" eaLnBrk="1" hangingPunct="1"/>
            <a:r>
              <a:rPr lang="zh-CN" altLang="en-US" sz="2800" b="1" dirty="0">
                <a:solidFill>
                  <a:srgbClr val="FF0000"/>
                </a:solidFill>
              </a:rPr>
              <a:t>声明并执行</a:t>
            </a:r>
            <a:r>
              <a:rPr lang="en-US" altLang="zh-CN" sz="2800" b="1" dirty="0">
                <a:solidFill>
                  <a:srgbClr val="FF0000"/>
                </a:solidFill>
              </a:rPr>
              <a:t>SQL</a:t>
            </a:r>
            <a:r>
              <a:rPr lang="zh-CN" altLang="en-US" sz="2800" b="1" dirty="0">
                <a:solidFill>
                  <a:srgbClr val="FF0000"/>
                </a:solidFill>
              </a:rPr>
              <a:t>语句；</a:t>
            </a:r>
          </a:p>
          <a:p>
            <a:pPr marL="909638" lvl="1" indent="-452438" eaLnBrk="1" hangingPunct="1"/>
            <a:r>
              <a:rPr lang="zh-CN" altLang="en-US" sz="2800" b="1" dirty="0">
                <a:solidFill>
                  <a:srgbClr val="FF0000"/>
                </a:solidFill>
              </a:rPr>
              <a:t>处理返回的结果；</a:t>
            </a:r>
          </a:p>
          <a:p>
            <a:pPr marL="909638" lvl="1" indent="-452438" eaLnBrk="1" hangingPunct="1"/>
            <a:r>
              <a:rPr lang="zh-CN" altLang="en-US" sz="2800" b="1" dirty="0">
                <a:solidFill>
                  <a:srgbClr val="FF0000"/>
                </a:solidFill>
              </a:rPr>
              <a:t>关闭对象；</a:t>
            </a:r>
          </a:p>
          <a:p>
            <a:pPr marL="533400" indent="-533400" eaLnBrk="1" hangingPunct="1"/>
            <a:endParaRPr lang="en-US" altLang="zh-CN" sz="3200" b="1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73352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/>
              <a:t>首先导入</a:t>
            </a:r>
            <a:r>
              <a:rPr lang="en-US" altLang="zh-CN" sz="4000" b="1" dirty="0" err="1"/>
              <a:t>java.sql</a:t>
            </a:r>
            <a:r>
              <a:rPr lang="zh-CN" altLang="en-US" sz="4000" b="1" dirty="0"/>
              <a:t>包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856662" cy="4967287"/>
          </a:xfrm>
        </p:spPr>
        <p:txBody>
          <a:bodyPr/>
          <a:lstStyle/>
          <a:p>
            <a:pPr eaLnBrk="1" hangingPunct="1"/>
            <a:r>
              <a:rPr lang="zh-CN" altLang="en-US" sz="3600" b="1"/>
              <a:t>首先应该导入</a:t>
            </a:r>
            <a:r>
              <a:rPr lang="en-US" altLang="zh-CN" sz="3600" b="1"/>
              <a:t>java.sql</a:t>
            </a:r>
            <a:r>
              <a:rPr lang="zh-CN" altLang="en-US" sz="3600" b="1"/>
              <a:t>包。</a:t>
            </a:r>
            <a:endParaRPr lang="en-US" altLang="zh-CN" sz="3600" b="1"/>
          </a:p>
          <a:p>
            <a:pPr eaLnBrk="1" hangingPunct="1"/>
            <a:r>
              <a:rPr lang="zh-CN" altLang="en-US" sz="3600" b="1"/>
              <a:t>语句为：</a:t>
            </a:r>
          </a:p>
          <a:p>
            <a:pPr eaLnBrk="1" hangingPunct="1">
              <a:buFontTx/>
              <a:buNone/>
            </a:pPr>
            <a:r>
              <a:rPr lang="zh-CN" altLang="en-US" sz="3600" b="1">
                <a:solidFill>
                  <a:schemeClr val="accent2"/>
                </a:solidFill>
              </a:rPr>
              <a:t>	</a:t>
            </a:r>
            <a:r>
              <a:rPr lang="en-US" altLang="zh-CN" sz="3600" b="1"/>
              <a:t>&lt;%@page import="java.sql.*" %&gt;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73352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/>
              <a:t>编程步骤</a:t>
            </a:r>
            <a:r>
              <a:rPr lang="en-US" altLang="zh-CN" sz="4000" b="1" dirty="0"/>
              <a:t>1</a:t>
            </a:r>
            <a:r>
              <a:rPr lang="en-US" altLang="zh-CN" sz="4000" b="1" dirty="0">
                <a:latin typeface="Arial"/>
              </a:rPr>
              <a:t>——</a:t>
            </a:r>
            <a:r>
              <a:rPr lang="zh-CN" altLang="en-US" sz="4000" b="1" dirty="0"/>
              <a:t>装载驱动程序</a:t>
            </a:r>
          </a:p>
        </p:txBody>
      </p:sp>
      <p:sp>
        <p:nvSpPr>
          <p:cNvPr id="3" name="矩形 2"/>
          <p:cNvSpPr/>
          <p:nvPr/>
        </p:nvSpPr>
        <p:spPr>
          <a:xfrm>
            <a:off x="442913" y="3789040"/>
            <a:ext cx="8521575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52736"/>
            <a:ext cx="8641084" cy="5190902"/>
          </a:xfrm>
        </p:spPr>
        <p:txBody>
          <a:bodyPr/>
          <a:lstStyle/>
          <a:p>
            <a:pPr eaLnBrk="1" hangingPunct="1"/>
            <a:r>
              <a:rPr lang="zh-CN" altLang="en-US" b="1" dirty="0"/>
              <a:t>利用</a:t>
            </a:r>
            <a:r>
              <a:rPr lang="en-US" altLang="zh-CN" b="1" dirty="0" err="1"/>
              <a:t>Class.forName</a:t>
            </a:r>
            <a:r>
              <a:rPr lang="en-US" altLang="zh-CN" b="1" dirty="0"/>
              <a:t>()</a:t>
            </a:r>
            <a:r>
              <a:rPr lang="zh-CN" altLang="en-US" b="1" dirty="0"/>
              <a:t>方法加载某一个数据库的驱动程序。</a:t>
            </a:r>
          </a:p>
          <a:p>
            <a:pPr eaLnBrk="1" hangingPunct="1"/>
            <a:r>
              <a:rPr lang="zh-CN" altLang="en-US" b="1" dirty="0"/>
              <a:t>语法：</a:t>
            </a:r>
            <a:r>
              <a:rPr lang="en-US" altLang="zh-CN" b="1" dirty="0" err="1"/>
              <a:t>Class.forName</a:t>
            </a:r>
            <a:r>
              <a:rPr lang="en-US" altLang="zh-CN" b="1" dirty="0"/>
              <a:t>(</a:t>
            </a:r>
            <a:r>
              <a:rPr lang="en-US" altLang="zh-CN" b="1" dirty="0">
                <a:latin typeface="Arial" charset="0"/>
              </a:rPr>
              <a:t>“</a:t>
            </a:r>
            <a:r>
              <a:rPr lang="en-US" altLang="zh-CN" b="1" dirty="0"/>
              <a:t>JDBC</a:t>
            </a:r>
            <a:r>
              <a:rPr lang="zh-CN" altLang="en-US" b="1" dirty="0"/>
              <a:t>驱动程序类</a:t>
            </a:r>
            <a:r>
              <a:rPr lang="zh-CN" altLang="en-US" b="1" dirty="0">
                <a:latin typeface="Arial" charset="0"/>
              </a:rPr>
              <a:t>”</a:t>
            </a:r>
            <a:r>
              <a:rPr lang="en-US" altLang="zh-CN" b="1" dirty="0"/>
              <a:t>);</a:t>
            </a:r>
          </a:p>
          <a:p>
            <a:pPr eaLnBrk="1" hangingPunct="1"/>
            <a:r>
              <a:rPr lang="zh-CN" altLang="en-US" b="1" dirty="0"/>
              <a:t>方法：</a:t>
            </a:r>
          </a:p>
          <a:p>
            <a:pPr lvl="1" eaLnBrk="1" hangingPunct="1"/>
            <a:r>
              <a:rPr lang="zh-CN" altLang="en-US" sz="2200" b="1" dirty="0"/>
              <a:t>使用</a:t>
            </a:r>
            <a:r>
              <a:rPr lang="en-US" altLang="zh-CN" sz="2200" b="1" dirty="0"/>
              <a:t>JDBC/ODBC</a:t>
            </a:r>
            <a:r>
              <a:rPr lang="zh-CN" altLang="en-US" sz="2200" b="1" dirty="0"/>
              <a:t>桥驱动程序：</a:t>
            </a:r>
            <a:r>
              <a:rPr lang="en-US" altLang="zh-CN" sz="2200" b="1" dirty="0" err="1"/>
              <a:t>Class.forName</a:t>
            </a:r>
            <a:r>
              <a:rPr lang="en-US" altLang="zh-CN" sz="2200" b="1" dirty="0"/>
              <a:t>(</a:t>
            </a:r>
            <a:r>
              <a:rPr lang="en-US" altLang="zh-CN" sz="2200" b="1" dirty="0">
                <a:latin typeface="Arial" charset="0"/>
              </a:rPr>
              <a:t>“</a:t>
            </a:r>
            <a:r>
              <a:rPr lang="en-US" altLang="zh-CN" sz="2200" b="1" dirty="0" err="1">
                <a:solidFill>
                  <a:srgbClr val="CC3300"/>
                </a:solidFill>
              </a:rPr>
              <a:t>sun.jdbc.odbc.JdbcOdbcDriver</a:t>
            </a:r>
            <a:r>
              <a:rPr lang="en-US" altLang="zh-CN" sz="2200" b="1" dirty="0">
                <a:latin typeface="Arial" charset="0"/>
              </a:rPr>
              <a:t>”</a:t>
            </a:r>
            <a:r>
              <a:rPr lang="en-US" altLang="zh-CN" sz="2200" b="1" dirty="0"/>
              <a:t>);</a:t>
            </a:r>
          </a:p>
          <a:p>
            <a:pPr lvl="1" eaLnBrk="1" hangingPunct="1"/>
            <a:r>
              <a:rPr lang="zh-CN" altLang="en-US" sz="2200" b="1" dirty="0"/>
              <a:t>使用</a:t>
            </a:r>
            <a:r>
              <a:rPr lang="en-US" altLang="zh-CN" sz="2200" b="1" dirty="0" err="1"/>
              <a:t>mySQL</a:t>
            </a:r>
            <a:r>
              <a:rPr lang="zh-CN" altLang="en-US" sz="2200" b="1" dirty="0"/>
              <a:t>的驱动程序： </a:t>
            </a:r>
            <a:r>
              <a:rPr lang="en-US" altLang="zh-CN" sz="2200" b="1" dirty="0" err="1"/>
              <a:t>Class.forName</a:t>
            </a:r>
            <a:r>
              <a:rPr lang="en-US" altLang="zh-CN" sz="2200" b="1" dirty="0"/>
              <a:t>(</a:t>
            </a:r>
            <a:r>
              <a:rPr lang="en-US" altLang="zh-CN" sz="2200" b="1" dirty="0">
                <a:latin typeface="Arial" charset="0"/>
              </a:rPr>
              <a:t>“</a:t>
            </a:r>
            <a:r>
              <a:rPr lang="en-US" altLang="zh-CN" sz="2200" b="1" dirty="0" err="1">
                <a:solidFill>
                  <a:srgbClr val="CC3300"/>
                </a:solidFill>
              </a:rPr>
              <a:t>com.mysql.jdbc.Driver</a:t>
            </a:r>
            <a:r>
              <a:rPr lang="en-US" altLang="zh-CN" sz="2200" b="1" dirty="0">
                <a:latin typeface="Arial" charset="0"/>
              </a:rPr>
              <a:t>”</a:t>
            </a:r>
            <a:r>
              <a:rPr lang="en-US" altLang="zh-CN" sz="2200" b="1" dirty="0"/>
              <a:t>);</a:t>
            </a:r>
          </a:p>
          <a:p>
            <a:pPr lvl="1" eaLnBrk="1" hangingPunct="1"/>
            <a:r>
              <a:rPr lang="zh-CN" altLang="en-US" sz="2200" b="1" dirty="0"/>
              <a:t>使用</a:t>
            </a:r>
            <a:r>
              <a:rPr lang="en-US" altLang="zh-CN" sz="2200" b="1" dirty="0" err="1"/>
              <a:t>SQLServer</a:t>
            </a:r>
            <a:r>
              <a:rPr lang="zh-CN" altLang="en-US" sz="2200" b="1" dirty="0"/>
              <a:t>的驱动程序：</a:t>
            </a:r>
          </a:p>
          <a:p>
            <a:pPr lvl="1" eaLnBrk="1" hangingPunct="1"/>
            <a:r>
              <a:rPr lang="en-US" altLang="zh-CN" sz="2200" b="1" dirty="0" err="1"/>
              <a:t>Class.forName</a:t>
            </a:r>
            <a:endParaRPr lang="en-US" altLang="zh-CN" sz="2200" b="1" dirty="0"/>
          </a:p>
          <a:p>
            <a:pPr lvl="1" eaLnBrk="1" hangingPunct="1">
              <a:buFontTx/>
              <a:buNone/>
            </a:pPr>
            <a:r>
              <a:rPr lang="en-US" altLang="zh-CN" sz="2200" b="1" dirty="0"/>
              <a:t>(</a:t>
            </a:r>
            <a:r>
              <a:rPr lang="en-US" altLang="zh-CN" sz="2200" b="1" dirty="0">
                <a:latin typeface="Arial" charset="0"/>
              </a:rPr>
              <a:t>“</a:t>
            </a:r>
            <a:r>
              <a:rPr lang="en-US" altLang="zh-CN" sz="2200" b="1" dirty="0" err="1">
                <a:solidFill>
                  <a:srgbClr val="CC3300"/>
                </a:solidFill>
              </a:rPr>
              <a:t>com.microsoft.jdbc.sqlserver.SQLServerDriver</a:t>
            </a:r>
            <a:r>
              <a:rPr lang="en-US" altLang="zh-CN" sz="2200" b="1" dirty="0">
                <a:latin typeface="Arial" charset="0"/>
              </a:rPr>
              <a:t>”</a:t>
            </a:r>
            <a:r>
              <a:rPr lang="en-US" altLang="zh-CN" sz="2200" b="1" dirty="0"/>
              <a:t>);</a:t>
            </a:r>
          </a:p>
          <a:p>
            <a:pPr eaLnBrk="1" hangingPunct="1"/>
            <a:endParaRPr lang="en-US" altLang="zh-CN" sz="2400" b="1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/>
              <a:t>编程步骤</a:t>
            </a:r>
            <a:r>
              <a:rPr lang="en-US" altLang="zh-CN" b="1" dirty="0"/>
              <a:t>1</a:t>
            </a:r>
            <a:r>
              <a:rPr lang="en-US" altLang="zh-CN" b="1" dirty="0">
                <a:latin typeface="Arial"/>
              </a:rPr>
              <a:t>——</a:t>
            </a:r>
            <a:r>
              <a:rPr lang="zh-CN" altLang="en-US" b="1" dirty="0"/>
              <a:t>装载驱动程序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686800" cy="51181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方法：</a:t>
            </a:r>
          </a:p>
          <a:p>
            <a:pPr lvl="1" eaLnBrk="1" hangingPunct="1"/>
            <a:r>
              <a:rPr lang="zh-CN" altLang="en-US" sz="2200" b="1" dirty="0"/>
              <a:t>使用</a:t>
            </a:r>
            <a:r>
              <a:rPr lang="en-US" altLang="zh-CN" sz="2200" b="1" dirty="0"/>
              <a:t>oracle</a:t>
            </a:r>
            <a:r>
              <a:rPr lang="zh-CN" altLang="en-US" sz="2200" b="1" dirty="0"/>
              <a:t>的驱动程序：</a:t>
            </a:r>
          </a:p>
          <a:p>
            <a:pPr lvl="1" eaLnBrk="1" hangingPunct="1"/>
            <a:r>
              <a:rPr lang="en-US" altLang="zh-CN" sz="2200" b="1" dirty="0" err="1"/>
              <a:t>Class.forName</a:t>
            </a:r>
            <a:r>
              <a:rPr lang="en-US" altLang="zh-CN" sz="2200" b="1" dirty="0"/>
              <a:t>(</a:t>
            </a:r>
            <a:r>
              <a:rPr lang="en-US" altLang="zh-CN" sz="2200" b="1" dirty="0">
                <a:latin typeface="Arial" charset="0"/>
              </a:rPr>
              <a:t>“</a:t>
            </a:r>
            <a:r>
              <a:rPr lang="en-US" altLang="zh-CN" sz="2200" b="1" dirty="0" err="1">
                <a:solidFill>
                  <a:srgbClr val="CC3300"/>
                </a:solidFill>
              </a:rPr>
              <a:t>oracle.jdbc.driver.OracleDriver</a:t>
            </a:r>
            <a:r>
              <a:rPr lang="en-US" altLang="zh-CN" sz="2200" b="1" dirty="0">
                <a:latin typeface="Arial" charset="0"/>
              </a:rPr>
              <a:t>”</a:t>
            </a:r>
            <a:r>
              <a:rPr lang="en-US" altLang="zh-CN" sz="2200" b="1" dirty="0"/>
              <a:t>);</a:t>
            </a:r>
          </a:p>
          <a:p>
            <a:pPr lvl="1" eaLnBrk="1" hangingPunct="1"/>
            <a:r>
              <a:rPr lang="zh-CN" altLang="en-US" sz="2200" b="1" dirty="0"/>
              <a:t>使用</a:t>
            </a:r>
            <a:r>
              <a:rPr lang="en-US" altLang="zh-CN" sz="2200" b="1" dirty="0"/>
              <a:t>DB2</a:t>
            </a:r>
            <a:r>
              <a:rPr lang="zh-CN" altLang="en-US" sz="2200" b="1" dirty="0"/>
              <a:t>的驱动程序：</a:t>
            </a:r>
          </a:p>
          <a:p>
            <a:pPr lvl="1" eaLnBrk="1" hangingPunct="1"/>
            <a:r>
              <a:rPr lang="en-US" altLang="zh-CN" sz="2200" b="1" dirty="0" err="1"/>
              <a:t>Class.forName</a:t>
            </a:r>
            <a:r>
              <a:rPr lang="en-US" altLang="zh-CN" sz="2200" b="1" dirty="0"/>
              <a:t>(</a:t>
            </a:r>
            <a:r>
              <a:rPr lang="en-US" altLang="zh-CN" sz="2200" b="1" dirty="0">
                <a:latin typeface="Arial" charset="0"/>
              </a:rPr>
              <a:t>“</a:t>
            </a:r>
            <a:r>
              <a:rPr lang="en-US" altLang="zh-CN" sz="2200" b="1" dirty="0">
                <a:solidFill>
                  <a:srgbClr val="CC3300"/>
                </a:solidFill>
              </a:rPr>
              <a:t>com.ibm.db2.jdbc.app.DB2Driver</a:t>
            </a:r>
            <a:r>
              <a:rPr lang="en-US" altLang="zh-CN" sz="2200" b="1" dirty="0">
                <a:latin typeface="Arial" charset="0"/>
              </a:rPr>
              <a:t>”</a:t>
            </a:r>
            <a:r>
              <a:rPr lang="en-US" altLang="zh-CN" sz="2200" b="1" dirty="0"/>
              <a:t>);</a:t>
            </a:r>
          </a:p>
          <a:p>
            <a:pPr eaLnBrk="1" hangingPunct="1"/>
            <a:r>
              <a:rPr lang="zh-CN" altLang="en-US" b="1" dirty="0"/>
              <a:t>经过以上其中之一语句的声明后，驱动程序就会自动地加载。</a:t>
            </a:r>
          </a:p>
          <a:p>
            <a:pPr eaLnBrk="1" hangingPunct="1"/>
            <a:r>
              <a:rPr lang="zh-CN" altLang="en-US" b="1" dirty="0"/>
              <a:t>注意：如果</a:t>
            </a:r>
            <a:r>
              <a:rPr lang="en-US" altLang="zh-CN" b="1" dirty="0" err="1"/>
              <a:t>classpath</a:t>
            </a:r>
            <a:r>
              <a:rPr lang="zh-CN" altLang="en-US" b="1" dirty="0"/>
              <a:t>路径中没有找到所需的驱动程序则会抛出 </a:t>
            </a:r>
            <a:r>
              <a:rPr lang="en-US" altLang="zh-CN" b="1" dirty="0" err="1"/>
              <a:t>ClassNotFoundException</a:t>
            </a:r>
            <a:r>
              <a:rPr lang="zh-CN" altLang="en-US" b="1" dirty="0"/>
              <a:t>异常。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42913" y="2060848"/>
            <a:ext cx="8521575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b="1" dirty="0"/>
              <a:t>编程步骤</a:t>
            </a:r>
            <a:r>
              <a:rPr lang="en-US" altLang="zh-CN" sz="4000" b="1" dirty="0"/>
              <a:t>2</a:t>
            </a:r>
            <a:r>
              <a:rPr lang="en-US" altLang="zh-CN" sz="4000" b="1" dirty="0">
                <a:latin typeface="Arial"/>
              </a:rPr>
              <a:t>——</a:t>
            </a:r>
            <a:r>
              <a:rPr lang="zh-CN" altLang="en-US" sz="4000" b="1" dirty="0"/>
              <a:t>定义连接数据库地址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615363" cy="5255790"/>
          </a:xfrm>
        </p:spPr>
        <p:txBody>
          <a:bodyPr/>
          <a:lstStyle/>
          <a:p>
            <a:pPr eaLnBrk="1" hangingPunct="1"/>
            <a:r>
              <a:rPr lang="zh-CN" altLang="en-US" sz="2400" b="1" dirty="0"/>
              <a:t>通过此步骤，定义要连接的数据库资源</a:t>
            </a:r>
          </a:p>
          <a:p>
            <a:pPr lvl="1" eaLnBrk="1" hangingPunct="1">
              <a:buFontTx/>
              <a:buNone/>
            </a:pPr>
            <a:r>
              <a:rPr lang="en-US" altLang="zh-CN" sz="2400" b="1" dirty="0"/>
              <a:t>String ODBCURL</a:t>
            </a:r>
            <a:r>
              <a:rPr lang="zh-CN" altLang="en-US" sz="2400" b="1" dirty="0"/>
              <a:t>＝ </a:t>
            </a:r>
            <a:r>
              <a:rPr lang="en-US" altLang="zh-CN" sz="2400" b="1" dirty="0"/>
              <a:t>" </a:t>
            </a:r>
            <a:r>
              <a:rPr lang="en-US" altLang="zh-CN" sz="2400" b="1" dirty="0" err="1">
                <a:solidFill>
                  <a:srgbClr val="FF0000"/>
                </a:solidFill>
              </a:rPr>
              <a:t>jdbc:odbc</a:t>
            </a:r>
            <a:r>
              <a:rPr lang="en-US" altLang="zh-CN" sz="2400" b="1" dirty="0" err="1"/>
              <a:t>:</a:t>
            </a:r>
            <a:r>
              <a:rPr lang="en-US" altLang="zh-CN" sz="2400" b="1" dirty="0" err="1">
                <a:solidFill>
                  <a:srgbClr val="FF0000"/>
                </a:solidFill>
              </a:rPr>
              <a:t>dbName</a:t>
            </a:r>
            <a:r>
              <a:rPr lang="en-US" altLang="zh-CN" sz="2400" b="1" dirty="0"/>
              <a:t>";</a:t>
            </a:r>
          </a:p>
          <a:p>
            <a:pPr lvl="1" eaLnBrk="1" hangingPunct="1">
              <a:buFontTx/>
              <a:buNone/>
            </a:pPr>
            <a:r>
              <a:rPr lang="en-US" altLang="zh-CN" sz="2400" b="1" dirty="0"/>
              <a:t>String </a:t>
            </a:r>
            <a:r>
              <a:rPr lang="en-US" altLang="zh-CN" sz="2400" b="1" dirty="0" err="1"/>
              <a:t>mysqlURL</a:t>
            </a:r>
            <a:r>
              <a:rPr lang="en-US" altLang="zh-CN" sz="2400" b="1" dirty="0"/>
              <a:t>= "</a:t>
            </a:r>
            <a:r>
              <a:rPr lang="en-US" altLang="zh-CN" sz="2400" b="1" dirty="0" err="1">
                <a:solidFill>
                  <a:srgbClr val="FF0000"/>
                </a:solidFill>
              </a:rPr>
              <a:t>jdbc:mysql</a:t>
            </a:r>
            <a:r>
              <a:rPr lang="en-US" altLang="zh-CN" sz="2400" b="1" dirty="0">
                <a:solidFill>
                  <a:srgbClr val="FF0000"/>
                </a:solidFill>
              </a:rPr>
              <a:t>://</a:t>
            </a:r>
            <a:r>
              <a:rPr lang="en-US" altLang="zh-CN" sz="2400" b="1" dirty="0" err="1">
                <a:solidFill>
                  <a:srgbClr val="FF0000"/>
                </a:solidFill>
              </a:rPr>
              <a:t>host</a:t>
            </a:r>
            <a:r>
              <a:rPr lang="en-US" altLang="zh-CN" sz="2400" b="1" dirty="0" err="1"/>
              <a:t>:</a:t>
            </a:r>
            <a:r>
              <a:rPr lang="en-US" altLang="zh-CN" sz="2400" b="1" dirty="0" err="1">
                <a:solidFill>
                  <a:srgbClr val="FF0000"/>
                </a:solidFill>
              </a:rPr>
              <a:t>port</a:t>
            </a:r>
            <a:r>
              <a:rPr lang="en-US" altLang="zh-CN" sz="2400" b="1" dirty="0"/>
              <a:t>/</a:t>
            </a:r>
            <a:r>
              <a:rPr lang="en-US" altLang="zh-CN" sz="2400" b="1" dirty="0" err="1">
                <a:solidFill>
                  <a:srgbClr val="FF0000"/>
                </a:solidFill>
              </a:rPr>
              <a:t>dbName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/>
              <a:t>";</a:t>
            </a:r>
          </a:p>
          <a:p>
            <a:pPr lvl="1" eaLnBrk="1" hangingPunct="1">
              <a:buFontTx/>
              <a:buNone/>
            </a:pPr>
            <a:r>
              <a:rPr lang="en-US" altLang="zh-CN" sz="2400" b="1" dirty="0"/>
              <a:t>String </a:t>
            </a:r>
            <a:r>
              <a:rPr lang="en-US" altLang="zh-CN" sz="2400" b="1" dirty="0" err="1"/>
              <a:t>sqlserverURL</a:t>
            </a:r>
            <a:r>
              <a:rPr lang="zh-CN" altLang="en-US" sz="2400" b="1" dirty="0"/>
              <a:t>＝ </a:t>
            </a:r>
            <a:r>
              <a:rPr lang="en-US" altLang="zh-CN" sz="2400" b="1" dirty="0"/>
              <a:t>" </a:t>
            </a:r>
            <a:r>
              <a:rPr lang="en-US" altLang="zh-CN" sz="2400" b="1" dirty="0" err="1">
                <a:solidFill>
                  <a:srgbClr val="FF0000"/>
                </a:solidFill>
              </a:rPr>
              <a:t>jdbc:microsoft:sqlserver</a:t>
            </a:r>
            <a:r>
              <a:rPr lang="en-US" altLang="zh-CN" sz="2400" b="1" dirty="0">
                <a:solidFill>
                  <a:srgbClr val="FF0000"/>
                </a:solidFill>
              </a:rPr>
              <a:t>://host:1433;DatabaseName=</a:t>
            </a:r>
            <a:r>
              <a:rPr lang="en-US" altLang="zh-CN" sz="2400" b="1" dirty="0" err="1">
                <a:solidFill>
                  <a:srgbClr val="FF0000"/>
                </a:solidFill>
              </a:rPr>
              <a:t>dbName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/>
              <a:t>";</a:t>
            </a:r>
          </a:p>
          <a:p>
            <a:pPr lvl="1" eaLnBrk="1" hangingPunct="1">
              <a:buFontTx/>
              <a:buNone/>
            </a:pPr>
            <a:r>
              <a:rPr lang="en-US" altLang="zh-CN" sz="2400" b="1" dirty="0"/>
              <a:t>String </a:t>
            </a:r>
            <a:r>
              <a:rPr lang="en-US" altLang="zh-CN" sz="2400" b="1" dirty="0" err="1"/>
              <a:t>oracleURL</a:t>
            </a:r>
            <a:r>
              <a:rPr lang="en-US" altLang="zh-CN" sz="2400" b="1" dirty="0"/>
              <a:t>= "</a:t>
            </a:r>
            <a:r>
              <a:rPr lang="en-US" altLang="zh-CN" sz="2400" b="1" dirty="0" err="1">
                <a:solidFill>
                  <a:srgbClr val="FF0000"/>
                </a:solidFill>
              </a:rPr>
              <a:t>jdbc:oracle:thin</a:t>
            </a:r>
            <a:r>
              <a:rPr lang="en-US" altLang="zh-CN" sz="2400" b="1" dirty="0">
                <a:solidFill>
                  <a:srgbClr val="FF0000"/>
                </a:solidFill>
              </a:rPr>
              <a:t>:@</a:t>
            </a:r>
            <a:r>
              <a:rPr lang="en-US" altLang="zh-CN" sz="2400" b="1" dirty="0" err="1">
                <a:solidFill>
                  <a:srgbClr val="FF0000"/>
                </a:solidFill>
              </a:rPr>
              <a:t>host</a:t>
            </a:r>
            <a:r>
              <a:rPr lang="en-US" altLang="zh-CN" sz="2400" b="1" dirty="0" err="1"/>
              <a:t>:</a:t>
            </a:r>
            <a:r>
              <a:rPr lang="en-US" altLang="zh-CN" sz="2400" b="1" dirty="0" err="1">
                <a:solidFill>
                  <a:srgbClr val="FF0000"/>
                </a:solidFill>
              </a:rPr>
              <a:t>port</a:t>
            </a:r>
            <a:r>
              <a:rPr lang="en-US" altLang="zh-CN" sz="2400" b="1" dirty="0" err="1"/>
              <a:t>:</a:t>
            </a:r>
            <a:r>
              <a:rPr lang="en-US" altLang="zh-CN" sz="2400" b="1" dirty="0" err="1">
                <a:solidFill>
                  <a:srgbClr val="FF0000"/>
                </a:solidFill>
              </a:rPr>
              <a:t>dbName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/>
              <a:t>";</a:t>
            </a:r>
          </a:p>
          <a:p>
            <a:pPr eaLnBrk="1" hangingPunct="1"/>
            <a:r>
              <a:rPr lang="zh-CN" altLang="en-US" sz="2400" b="1" dirty="0"/>
              <a:t>不同数据库连接的地址不同，这点需要特别注意，对一些常见的数据库连接地址，要求大家能够掌握。</a:t>
            </a:r>
          </a:p>
          <a:p>
            <a:pPr eaLnBrk="1" hangingPunct="1"/>
            <a:r>
              <a:rPr lang="en-US" altLang="zh-CN" sz="2400" b="1" dirty="0"/>
              <a:t>URL</a:t>
            </a:r>
            <a:r>
              <a:rPr lang="zh-CN" altLang="en-US" sz="2400" b="1" dirty="0"/>
              <a:t>由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部分组成，各个部分用冒号间隔，格式如下：</a:t>
            </a:r>
            <a:r>
              <a:rPr lang="en-US" altLang="zh-CN" sz="2400" b="1" dirty="0" err="1">
                <a:solidFill>
                  <a:srgbClr val="7030A0"/>
                </a:solidFill>
              </a:rPr>
              <a:t>jdbc</a:t>
            </a:r>
            <a:r>
              <a:rPr lang="en-US" altLang="zh-CN" sz="2400" b="1" dirty="0">
                <a:solidFill>
                  <a:srgbClr val="7030A0"/>
                </a:solidFill>
              </a:rPr>
              <a:t>:&lt;</a:t>
            </a:r>
            <a:r>
              <a:rPr lang="zh-CN" altLang="en-US" sz="2400" b="1" dirty="0">
                <a:solidFill>
                  <a:srgbClr val="7030A0"/>
                </a:solidFill>
              </a:rPr>
              <a:t>子协议</a:t>
            </a:r>
            <a:r>
              <a:rPr lang="en-US" altLang="zh-CN" sz="2400" b="1" dirty="0">
                <a:solidFill>
                  <a:srgbClr val="7030A0"/>
                </a:solidFill>
              </a:rPr>
              <a:t>&gt;:&lt;</a:t>
            </a:r>
            <a:r>
              <a:rPr lang="zh-CN" altLang="en-US" sz="2400" b="1" dirty="0">
                <a:solidFill>
                  <a:srgbClr val="7030A0"/>
                </a:solidFill>
              </a:rPr>
              <a:t>子名称</a:t>
            </a:r>
            <a:r>
              <a:rPr lang="en-US" altLang="zh-CN" sz="2400" b="1" dirty="0">
                <a:solidFill>
                  <a:srgbClr val="7030A0"/>
                </a:solidFill>
              </a:rPr>
              <a:t>&gt;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b="1" dirty="0"/>
              <a:t>编程步骤</a:t>
            </a:r>
            <a:r>
              <a:rPr lang="en-US" altLang="zh-CN" sz="4000" b="1" dirty="0"/>
              <a:t>2</a:t>
            </a:r>
            <a:r>
              <a:rPr lang="en-US" altLang="zh-CN" sz="4000" b="1" dirty="0">
                <a:latin typeface="Arial"/>
              </a:rPr>
              <a:t>——</a:t>
            </a:r>
            <a:r>
              <a:rPr lang="zh-CN" altLang="en-US" sz="4000" b="1" dirty="0"/>
              <a:t>定义接数据库地址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/>
              <a:t>JDBC URL</a:t>
            </a:r>
            <a:r>
              <a:rPr lang="zh-CN" altLang="en-US" sz="3200" b="1"/>
              <a:t>的</a:t>
            </a:r>
            <a:r>
              <a:rPr lang="en-US" altLang="zh-CN" sz="3200" b="1"/>
              <a:t>3</a:t>
            </a:r>
            <a:r>
              <a:rPr lang="zh-CN" altLang="en-US" sz="3200" b="1"/>
              <a:t>部分可分解如下：</a:t>
            </a:r>
          </a:p>
          <a:p>
            <a:pPr lvl="1" eaLnBrk="1" hangingPunct="1"/>
            <a:r>
              <a:rPr lang="en-US" altLang="zh-CN" sz="2800" b="1"/>
              <a:t>jdbc</a:t>
            </a:r>
            <a:r>
              <a:rPr lang="zh-CN" altLang="en-US" sz="2800" b="1"/>
              <a:t>：</a:t>
            </a:r>
            <a:r>
              <a:rPr lang="en-US" altLang="zh-CN" sz="2800" b="1"/>
              <a:t>JDBC</a:t>
            </a:r>
            <a:r>
              <a:rPr lang="zh-CN" altLang="en-US" sz="2800" b="1"/>
              <a:t>中的协议就是</a:t>
            </a:r>
            <a:r>
              <a:rPr lang="en-US" altLang="zh-CN" sz="2800" b="1"/>
              <a:t>jdbc</a:t>
            </a:r>
            <a:r>
              <a:rPr lang="zh-CN" altLang="en-US" sz="2800" b="1"/>
              <a:t>。</a:t>
            </a:r>
          </a:p>
          <a:p>
            <a:pPr lvl="1" eaLnBrk="1" hangingPunct="1"/>
            <a:r>
              <a:rPr lang="en-US" altLang="zh-CN" sz="2800" b="1"/>
              <a:t>&lt;</a:t>
            </a:r>
            <a:r>
              <a:rPr lang="zh-CN" altLang="en-US" sz="2800" b="1"/>
              <a:t>子协议</a:t>
            </a:r>
            <a:r>
              <a:rPr lang="en-US" altLang="zh-CN" sz="2800" b="1"/>
              <a:t>&gt;</a:t>
            </a:r>
            <a:r>
              <a:rPr lang="zh-CN" altLang="en-US" sz="2800" b="1"/>
              <a:t>：数据库驱动程序名或数据库连接机制的名称。子协议的典型示例为</a:t>
            </a:r>
            <a:r>
              <a:rPr lang="en-US" altLang="zh-CN" sz="2800" b="1"/>
              <a:t>oracle</a:t>
            </a:r>
            <a:r>
              <a:rPr lang="zh-CN" altLang="en-US" sz="2800" b="1"/>
              <a:t>，它用于连接</a:t>
            </a:r>
            <a:r>
              <a:rPr lang="en-US" altLang="zh-CN" sz="2800" b="1"/>
              <a:t>oracle</a:t>
            </a:r>
            <a:r>
              <a:rPr lang="zh-CN" altLang="en-US" sz="2800" b="1"/>
              <a:t>数据库。</a:t>
            </a:r>
          </a:p>
          <a:p>
            <a:pPr lvl="1" eaLnBrk="1" hangingPunct="1"/>
            <a:r>
              <a:rPr lang="en-US" altLang="zh-CN" sz="2800" b="1"/>
              <a:t>&lt;</a:t>
            </a:r>
            <a:r>
              <a:rPr lang="zh-CN" altLang="en-US" sz="2800" b="1"/>
              <a:t>子名称</a:t>
            </a:r>
            <a:r>
              <a:rPr lang="en-US" altLang="zh-CN" sz="2800" b="1"/>
              <a:t>&gt;</a:t>
            </a:r>
            <a:r>
              <a:rPr lang="zh-CN" altLang="en-US" sz="2800" b="1"/>
              <a:t>：一种标记数据库的方法。</a:t>
            </a:r>
            <a:r>
              <a:rPr lang="zh-CN" altLang="en-US" sz="2800" b="1">
                <a:solidFill>
                  <a:schemeClr val="accent2"/>
                </a:solidFill>
              </a:rPr>
              <a:t>子名称根据子</a:t>
            </a:r>
            <a:r>
              <a:rPr lang="zh-CN" altLang="en-US" sz="2800" b="1"/>
              <a:t>协议的不同而不同，使用子名称的目的是为定位数据库</a:t>
            </a:r>
          </a:p>
          <a:p>
            <a:pPr eaLnBrk="1" hangingPunct="1"/>
            <a:r>
              <a:rPr lang="zh-CN" altLang="en-US" b="1"/>
              <a:t>例如 </a:t>
            </a:r>
            <a:r>
              <a:rPr lang="en-US" altLang="zh-CN" b="1"/>
              <a:t>jdbc:oracle:thin:@[ip]:[port]:[sid]</a:t>
            </a:r>
          </a:p>
          <a:p>
            <a:pPr eaLnBrk="1" hangingPunct="1"/>
            <a:endParaRPr lang="en-US" altLang="zh-CN" sz="3200" b="1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b="1" dirty="0"/>
              <a:t>编程步骤</a:t>
            </a:r>
            <a:r>
              <a:rPr lang="en-US" altLang="zh-CN" sz="4000" b="1" dirty="0"/>
              <a:t>3</a:t>
            </a:r>
            <a:r>
              <a:rPr lang="en-US" altLang="zh-CN" sz="4000" b="1" dirty="0">
                <a:latin typeface="Arial"/>
              </a:rPr>
              <a:t>——</a:t>
            </a:r>
            <a:r>
              <a:rPr lang="zh-CN" altLang="en-US" sz="4000" b="1" dirty="0"/>
              <a:t>建立与数据库的连接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6637" y="1125538"/>
            <a:ext cx="9001125" cy="5472112"/>
          </a:xfrm>
        </p:spPr>
        <p:txBody>
          <a:bodyPr/>
          <a:lstStyle/>
          <a:p>
            <a:pPr eaLnBrk="1" hangingPunct="1"/>
            <a:r>
              <a:rPr lang="zh-CN" altLang="en-US" b="1" dirty="0"/>
              <a:t>语法：</a:t>
            </a:r>
            <a:r>
              <a:rPr lang="en-US" altLang="zh-CN" b="1" dirty="0"/>
              <a:t>Connection con=</a:t>
            </a:r>
            <a:r>
              <a:rPr lang="en-US" altLang="zh-CN" b="1" dirty="0" err="1"/>
              <a:t>DriverManager.getConnection</a:t>
            </a:r>
            <a:r>
              <a:rPr lang="en-US" altLang="zh-CN" b="1" dirty="0"/>
              <a:t>(</a:t>
            </a:r>
            <a:r>
              <a:rPr lang="en-US" altLang="zh-CN" b="1" dirty="0" err="1"/>
              <a:t>url</a:t>
            </a:r>
            <a:r>
              <a:rPr lang="en-US" altLang="zh-CN" b="1" dirty="0"/>
              <a:t>,</a:t>
            </a:r>
            <a:r>
              <a:rPr lang="en-US" altLang="zh-CN" b="1" dirty="0">
                <a:latin typeface="Arial" charset="0"/>
              </a:rPr>
              <a:t>”</a:t>
            </a:r>
            <a:r>
              <a:rPr lang="zh-CN" altLang="en-US" b="1" dirty="0"/>
              <a:t>登录数据库用户名</a:t>
            </a:r>
            <a:r>
              <a:rPr lang="zh-CN" altLang="en-US" b="1" dirty="0">
                <a:latin typeface="Arial" charset="0"/>
              </a:rPr>
              <a:t>”</a:t>
            </a:r>
            <a:r>
              <a:rPr lang="en-US" altLang="zh-CN" b="1" dirty="0"/>
              <a:t>,</a:t>
            </a:r>
            <a:r>
              <a:rPr lang="en-US" altLang="zh-CN" b="1" dirty="0">
                <a:latin typeface="Arial" charset="0"/>
              </a:rPr>
              <a:t>”</a:t>
            </a:r>
            <a:r>
              <a:rPr lang="zh-CN" altLang="en-US" b="1" dirty="0"/>
              <a:t>登录密码</a:t>
            </a:r>
            <a:r>
              <a:rPr lang="zh-CN" altLang="en-US" b="1" dirty="0">
                <a:latin typeface="Arial" charset="0"/>
              </a:rPr>
              <a:t>”</a:t>
            </a:r>
            <a:r>
              <a:rPr lang="en-US" altLang="zh-CN" b="1" dirty="0"/>
              <a:t>);</a:t>
            </a:r>
          </a:p>
          <a:p>
            <a:pPr eaLnBrk="1" hangingPunct="1"/>
            <a:r>
              <a:rPr lang="zh-CN" altLang="en-US" b="1" dirty="0"/>
              <a:t>例：以</a:t>
            </a:r>
            <a:r>
              <a:rPr lang="en-US" altLang="zh-CN" b="1" dirty="0" err="1"/>
              <a:t>mySQL</a:t>
            </a:r>
            <a:r>
              <a:rPr lang="zh-CN" altLang="en-US" b="1" dirty="0"/>
              <a:t>连接数据库</a:t>
            </a:r>
            <a:r>
              <a:rPr lang="en-US" altLang="zh-CN" b="1" dirty="0"/>
              <a:t>book</a:t>
            </a:r>
            <a:r>
              <a:rPr lang="zh-CN" altLang="en-US" b="1" dirty="0"/>
              <a:t>为例，用户名为</a:t>
            </a:r>
            <a:r>
              <a:rPr lang="en-US" altLang="zh-CN" b="1" dirty="0"/>
              <a:t>root,</a:t>
            </a:r>
            <a:r>
              <a:rPr lang="zh-CN" altLang="en-US" b="1" dirty="0"/>
              <a:t>密码为</a:t>
            </a:r>
            <a:r>
              <a:rPr lang="en-US" altLang="zh-CN" b="1" dirty="0"/>
              <a:t>root</a:t>
            </a:r>
          </a:p>
          <a:p>
            <a:pPr lvl="1" eaLnBrk="1" hangingPunct="1"/>
            <a:r>
              <a:rPr lang="en-US" altLang="zh-CN" sz="2400" b="1" dirty="0"/>
              <a:t>String </a:t>
            </a:r>
            <a:r>
              <a:rPr lang="en-US" altLang="zh-CN" sz="2400" b="1" dirty="0" err="1"/>
              <a:t>driverStr</a:t>
            </a:r>
            <a:r>
              <a:rPr lang="en-US" altLang="zh-CN" sz="2400" b="1" dirty="0"/>
              <a:t>="</a:t>
            </a:r>
            <a:r>
              <a:rPr lang="en-US" altLang="zh-CN" sz="2400" b="1" dirty="0" err="1"/>
              <a:t>com.mysql.jdbc.Driver</a:t>
            </a:r>
            <a:r>
              <a:rPr lang="en-US" altLang="zh-CN" sz="2400" b="1" dirty="0"/>
              <a:t>";</a:t>
            </a:r>
          </a:p>
          <a:p>
            <a:pPr lvl="1" eaLnBrk="1" hangingPunct="1"/>
            <a:r>
              <a:rPr lang="en-US" altLang="zh-CN" sz="2400" b="1" dirty="0"/>
              <a:t>String </a:t>
            </a:r>
            <a:r>
              <a:rPr lang="en-US" altLang="zh-CN" sz="2400" b="1" dirty="0" err="1"/>
              <a:t>connStr</a:t>
            </a:r>
            <a:r>
              <a:rPr lang="en-US" altLang="zh-CN" sz="2400" b="1" dirty="0"/>
              <a:t>="</a:t>
            </a:r>
            <a:r>
              <a:rPr lang="en-US" altLang="zh-CN" sz="2400" b="1" dirty="0" err="1"/>
              <a:t>jdbc:mysql</a:t>
            </a:r>
            <a:r>
              <a:rPr lang="en-US" altLang="zh-CN" sz="2400" b="1" dirty="0"/>
              <a:t>://localhost:3306/book";</a:t>
            </a:r>
          </a:p>
          <a:p>
            <a:pPr lvl="1" eaLnBrk="1" hangingPunct="1"/>
            <a:r>
              <a:rPr lang="en-US" altLang="zh-CN" sz="2400" b="1" dirty="0" err="1"/>
              <a:t>Class.forName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driverStr</a:t>
            </a:r>
            <a:r>
              <a:rPr lang="en-US" altLang="zh-CN" sz="2400" b="1" dirty="0"/>
              <a:t>);</a:t>
            </a:r>
          </a:p>
          <a:p>
            <a:pPr lvl="1" eaLnBrk="1" hangingPunct="1"/>
            <a:r>
              <a:rPr lang="en-US" altLang="zh-CN" sz="2400" b="1" dirty="0"/>
              <a:t>Connection conn =</a:t>
            </a:r>
            <a:r>
              <a:rPr lang="en-US" altLang="zh-CN" sz="2400" b="1" dirty="0">
                <a:solidFill>
                  <a:srgbClr val="FF3300"/>
                </a:solidFill>
              </a:rPr>
              <a:t> </a:t>
            </a:r>
            <a:r>
              <a:rPr lang="en-US" altLang="zh-CN" sz="2400" b="1" dirty="0" err="1">
                <a:solidFill>
                  <a:srgbClr val="CC3300"/>
                </a:solidFill>
              </a:rPr>
              <a:t>DriverManager.getConnection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connStr</a:t>
            </a:r>
            <a:r>
              <a:rPr lang="en-US" altLang="zh-CN" sz="2400" b="1" dirty="0"/>
              <a:t>, "root", "root");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b="1" dirty="0"/>
              <a:t>编程步骤</a:t>
            </a:r>
            <a:r>
              <a:rPr lang="en-US" altLang="zh-CN" sz="4000" b="1" dirty="0"/>
              <a:t>4</a:t>
            </a:r>
            <a:r>
              <a:rPr lang="en-US" altLang="zh-CN" sz="4000" b="1" dirty="0">
                <a:latin typeface="Arial"/>
              </a:rPr>
              <a:t>——</a:t>
            </a:r>
            <a:r>
              <a:rPr lang="zh-CN" altLang="en-US" sz="4000" b="1" dirty="0"/>
              <a:t>建立语句对象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b="1" dirty="0"/>
              <a:t>利用 </a:t>
            </a:r>
            <a:r>
              <a:rPr lang="en-US" altLang="zh-CN" sz="3200" b="1" dirty="0"/>
              <a:t>Connection</a:t>
            </a:r>
            <a:r>
              <a:rPr lang="zh-CN" altLang="en-US" sz="3200" b="1" dirty="0"/>
              <a:t>接口</a:t>
            </a:r>
            <a:r>
              <a:rPr lang="zh-CN" altLang="en-US" sz="3200" b="1" dirty="0">
                <a:sym typeface="Wingdings" pitchFamily="2" charset="2"/>
              </a:rPr>
              <a:t> </a:t>
            </a:r>
            <a:r>
              <a:rPr lang="en-US" altLang="zh-CN" sz="3200" b="1" dirty="0" err="1">
                <a:sym typeface="Wingdings" pitchFamily="2" charset="2"/>
              </a:rPr>
              <a:t>createStatement</a:t>
            </a:r>
            <a:r>
              <a:rPr lang="en-US" altLang="zh-CN" sz="3200" b="1" dirty="0">
                <a:sym typeface="Wingdings" pitchFamily="2" charset="2"/>
              </a:rPr>
              <a:t>() </a:t>
            </a:r>
            <a:r>
              <a:rPr lang="zh-CN" altLang="en-US" sz="3200" b="1" dirty="0"/>
              <a:t>方法创建语句对象。</a:t>
            </a:r>
          </a:p>
          <a:p>
            <a:pPr eaLnBrk="1" hangingPunct="1"/>
            <a:r>
              <a:rPr lang="zh-CN" altLang="en-US" sz="3200" b="1" dirty="0"/>
              <a:t>例：</a:t>
            </a:r>
            <a:r>
              <a:rPr lang="en-US" altLang="zh-CN" sz="3200" b="1" dirty="0">
                <a:solidFill>
                  <a:srgbClr val="FF0000"/>
                </a:solidFill>
              </a:rPr>
              <a:t>Statement </a:t>
            </a:r>
            <a:r>
              <a:rPr lang="en-US" altLang="zh-CN" sz="3200" b="1" dirty="0" err="1">
                <a:solidFill>
                  <a:srgbClr val="FF0000"/>
                </a:solidFill>
              </a:rPr>
              <a:t>stmt</a:t>
            </a:r>
            <a:r>
              <a:rPr lang="en-US" altLang="zh-CN" sz="3200" b="1" dirty="0">
                <a:solidFill>
                  <a:srgbClr val="FF0000"/>
                </a:solidFill>
              </a:rPr>
              <a:t>=</a:t>
            </a:r>
            <a:r>
              <a:rPr lang="en-US" altLang="zh-CN" sz="3200" b="1" dirty="0" err="1">
                <a:solidFill>
                  <a:srgbClr val="FF0000"/>
                </a:solidFill>
              </a:rPr>
              <a:t>con.createStatement</a:t>
            </a:r>
            <a:r>
              <a:rPr lang="en-US" altLang="zh-CN" sz="3200" b="1" dirty="0">
                <a:solidFill>
                  <a:srgbClr val="FF0000"/>
                </a:solidFill>
              </a:rPr>
              <a:t>();</a:t>
            </a:r>
          </a:p>
          <a:p>
            <a:pPr eaLnBrk="1" hangingPunct="1"/>
            <a:r>
              <a:rPr lang="zh-CN" altLang="en-US" sz="3200" b="1" dirty="0"/>
              <a:t>语句对象用于执行</a:t>
            </a:r>
            <a:r>
              <a:rPr lang="en-US" altLang="zh-CN" sz="3200" b="1" dirty="0"/>
              <a:t>SQL</a:t>
            </a:r>
            <a:r>
              <a:rPr lang="zh-CN" altLang="en-US" sz="3200" b="1" dirty="0"/>
              <a:t>语句。该对象负责将</a:t>
            </a:r>
            <a:r>
              <a:rPr lang="en-US" altLang="zh-CN" sz="3200" b="1" dirty="0"/>
              <a:t>SQL</a:t>
            </a:r>
            <a:r>
              <a:rPr lang="zh-CN" altLang="en-US" sz="3200" b="1" dirty="0"/>
              <a:t>语句传递给数据库管理系统执行。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188913"/>
            <a:ext cx="8794750" cy="8048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/>
              <a:t>编程步骤</a:t>
            </a:r>
            <a:r>
              <a:rPr lang="en-US" altLang="zh-CN" sz="4000" b="1" dirty="0"/>
              <a:t>5</a:t>
            </a:r>
            <a:r>
              <a:rPr lang="en-US" altLang="zh-CN" sz="4000" b="1" dirty="0">
                <a:latin typeface="Arial"/>
              </a:rPr>
              <a:t>——</a:t>
            </a:r>
            <a:r>
              <a:rPr lang="zh-CN" altLang="en-US" sz="4000" b="1" dirty="0"/>
              <a:t>声明并执行</a:t>
            </a:r>
            <a:r>
              <a:rPr lang="en-US" altLang="zh-CN" sz="4000" b="1" dirty="0"/>
              <a:t>SQL</a:t>
            </a:r>
            <a:r>
              <a:rPr lang="zh-CN" altLang="en-US" sz="4000" b="1" dirty="0"/>
              <a:t>语句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b="1" dirty="0"/>
              <a:t>声明</a:t>
            </a:r>
            <a:r>
              <a:rPr lang="en-US" altLang="zh-CN" sz="3200" b="1" dirty="0"/>
              <a:t>SQL</a:t>
            </a:r>
            <a:r>
              <a:rPr lang="zh-CN" altLang="en-US" sz="3200" b="1" dirty="0"/>
              <a:t>语句，并将该语句通过</a:t>
            </a:r>
            <a:r>
              <a:rPr lang="en-US" altLang="zh-CN" sz="3200" b="1" dirty="0"/>
              <a:t>Statement</a:t>
            </a:r>
            <a:r>
              <a:rPr lang="zh-CN" altLang="en-US" sz="3200" b="1" dirty="0"/>
              <a:t>对象提交给服务器进行执行。</a:t>
            </a:r>
          </a:p>
          <a:p>
            <a:pPr lvl="1" eaLnBrk="1" hangingPunct="1"/>
            <a:r>
              <a:rPr lang="en-US" altLang="zh-CN" b="1" dirty="0">
                <a:solidFill>
                  <a:srgbClr val="FF0000"/>
                </a:solidFill>
              </a:rPr>
              <a:t>String </a:t>
            </a:r>
            <a:r>
              <a:rPr lang="en-US" altLang="zh-CN" b="1" dirty="0" err="1">
                <a:solidFill>
                  <a:srgbClr val="FF0000"/>
                </a:solidFill>
              </a:rPr>
              <a:t>sql</a:t>
            </a:r>
            <a:r>
              <a:rPr lang="en-US" altLang="zh-CN" b="1" dirty="0">
                <a:solidFill>
                  <a:srgbClr val="FF0000"/>
                </a:solidFill>
              </a:rPr>
              <a:t>= " SELECT * FROM book ";</a:t>
            </a:r>
          </a:p>
          <a:p>
            <a:pPr lvl="1" eaLnBrk="1" hangingPunct="1"/>
            <a:r>
              <a:rPr lang="en-US" altLang="zh-CN" b="1" dirty="0"/>
              <a:t>//</a:t>
            </a:r>
            <a:r>
              <a:rPr lang="zh-CN" altLang="en-US" b="1" dirty="0"/>
              <a:t>上面的语句用于从</a:t>
            </a:r>
            <a:r>
              <a:rPr lang="en-US" altLang="zh-CN" b="1" dirty="0"/>
              <a:t>book</a:t>
            </a:r>
            <a:r>
              <a:rPr lang="zh-CN" altLang="en-US" b="1" dirty="0"/>
              <a:t>表中查询所有记录。</a:t>
            </a:r>
          </a:p>
          <a:p>
            <a:pPr lvl="1" eaLnBrk="1" hangingPunct="1"/>
            <a:r>
              <a:rPr lang="en-US" altLang="zh-CN" b="1" dirty="0" err="1">
                <a:solidFill>
                  <a:srgbClr val="FF0000"/>
                </a:solidFill>
              </a:rPr>
              <a:t>ResultSet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resultSet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r>
              <a:rPr lang="en-US" altLang="zh-CN" b="1" dirty="0" err="1">
                <a:solidFill>
                  <a:srgbClr val="FF0000"/>
                </a:solidFill>
              </a:rPr>
              <a:t>stmt.executeQuery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sql</a:t>
            </a:r>
            <a:r>
              <a:rPr lang="en-US" altLang="zh-CN" b="1" dirty="0">
                <a:solidFill>
                  <a:srgbClr val="FF0000"/>
                </a:solidFill>
              </a:rPr>
              <a:t>);</a:t>
            </a:r>
          </a:p>
          <a:p>
            <a:pPr lvl="1" eaLnBrk="1" hangingPunct="1"/>
            <a:r>
              <a:rPr lang="en-US" altLang="zh-CN" b="1" dirty="0"/>
              <a:t>//</a:t>
            </a:r>
            <a:r>
              <a:rPr lang="zh-CN" altLang="en-US" b="1" dirty="0"/>
              <a:t>该语句将</a:t>
            </a:r>
            <a:r>
              <a:rPr lang="en-US" altLang="zh-CN" b="1" dirty="0" err="1"/>
              <a:t>sql</a:t>
            </a:r>
            <a:r>
              <a:rPr lang="zh-CN" altLang="en-US" b="1" dirty="0"/>
              <a:t>命令提交给数据库服务器进行执行，并将执行结果存储在</a:t>
            </a:r>
            <a:r>
              <a:rPr lang="en-US" altLang="zh-CN" b="1" dirty="0" err="1"/>
              <a:t>ResultSet</a:t>
            </a:r>
            <a:r>
              <a:rPr lang="zh-CN" altLang="en-US" b="1" dirty="0"/>
              <a:t>对象中进行执行。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2738" y="103188"/>
            <a:ext cx="8580437" cy="8048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/>
              <a:t>编程步骤</a:t>
            </a:r>
            <a:r>
              <a:rPr lang="en-US" altLang="zh-CN" sz="4000" b="1" dirty="0"/>
              <a:t>5</a:t>
            </a:r>
            <a:r>
              <a:rPr lang="en-US" altLang="zh-CN" sz="4000" b="1" dirty="0">
                <a:latin typeface="Arial"/>
              </a:rPr>
              <a:t>——</a:t>
            </a:r>
            <a:r>
              <a:rPr lang="zh-CN" altLang="en-US" sz="4000" b="1" dirty="0"/>
              <a:t>声明并执行</a:t>
            </a:r>
            <a:r>
              <a:rPr lang="en-US" altLang="zh-CN" sz="4000" b="1" dirty="0"/>
              <a:t>SQL</a:t>
            </a:r>
            <a:r>
              <a:rPr lang="zh-CN" altLang="en-US" sz="4000" b="1" dirty="0"/>
              <a:t>语句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5538"/>
            <a:ext cx="9036050" cy="4967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b="1" dirty="0"/>
              <a:t>Statement</a:t>
            </a:r>
            <a:r>
              <a:rPr lang="zh-CN" altLang="en-US" sz="3200" b="1" dirty="0"/>
              <a:t>接口主要有如下三个方法：</a:t>
            </a:r>
          </a:p>
          <a:p>
            <a:pPr eaLnBrk="1" hangingPunct="1">
              <a:buFontTx/>
              <a:buNone/>
              <a:defRPr/>
            </a:pPr>
            <a:r>
              <a:rPr lang="zh-CN" altLang="en-US" b="1" dirty="0"/>
              <a:t>	</a:t>
            </a:r>
            <a:r>
              <a:rPr lang="en-US" altLang="zh-CN" b="1" dirty="0"/>
              <a:t>1. public </a:t>
            </a:r>
            <a:r>
              <a:rPr lang="en-US" altLang="zh-CN" b="1" dirty="0" err="1"/>
              <a:t>ResultSet</a:t>
            </a:r>
            <a:r>
              <a:rPr lang="en-US" altLang="zh-CN" b="1" dirty="0"/>
              <a:t>  </a:t>
            </a:r>
            <a:r>
              <a:rPr lang="en-US" altLang="zh-CN" b="1" dirty="0" err="1"/>
              <a:t>executeQuery</a:t>
            </a:r>
            <a:r>
              <a:rPr lang="en-US" altLang="zh-CN" b="1" dirty="0"/>
              <a:t>(String </a:t>
            </a:r>
            <a:r>
              <a:rPr lang="en-US" altLang="zh-CN" b="1" dirty="0" err="1"/>
              <a:t>sql</a:t>
            </a:r>
            <a:r>
              <a:rPr lang="en-US" altLang="zh-CN" b="1" dirty="0"/>
              <a:t>) throws Exception</a:t>
            </a:r>
          </a:p>
          <a:p>
            <a:pPr eaLnBrk="1" hangingPunct="1">
              <a:buFontTx/>
              <a:buNone/>
              <a:defRPr/>
            </a:pPr>
            <a:r>
              <a:rPr lang="en-US" altLang="zh-CN" b="1" dirty="0"/>
              <a:t>	</a:t>
            </a:r>
            <a:r>
              <a:rPr lang="zh-CN" altLang="en-US" b="1" dirty="0"/>
              <a:t>以</a:t>
            </a:r>
            <a:r>
              <a:rPr lang="en-US" altLang="zh-CN" b="1" dirty="0" err="1"/>
              <a:t>sql</a:t>
            </a:r>
            <a:r>
              <a:rPr lang="zh-CN" altLang="en-US" b="1" dirty="0"/>
              <a:t>语句为参数，执行</a:t>
            </a:r>
            <a:r>
              <a:rPr lang="en-US" altLang="zh-CN" b="1" dirty="0" err="1"/>
              <a:t>sql</a:t>
            </a:r>
            <a:r>
              <a:rPr lang="zh-CN" altLang="en-US" b="1" dirty="0"/>
              <a:t>查询语句，返回一个</a:t>
            </a:r>
            <a:r>
              <a:rPr lang="en-US" altLang="zh-CN" b="1" dirty="0" err="1"/>
              <a:t>ResultSet</a:t>
            </a:r>
            <a:r>
              <a:rPr lang="zh-CN" altLang="en-US" b="1" dirty="0"/>
              <a:t>结果集（一个二维表）。</a:t>
            </a:r>
          </a:p>
          <a:p>
            <a:pPr eaLnBrk="1" hangingPunct="1">
              <a:defRPr/>
            </a:pPr>
            <a:r>
              <a:rPr lang="zh-CN" altLang="en-US" b="1" dirty="0"/>
              <a:t>例如：</a:t>
            </a:r>
          </a:p>
          <a:p>
            <a:pPr lvl="1" eaLnBrk="1" hangingPunct="1">
              <a:defRPr/>
            </a:pPr>
            <a:r>
              <a:rPr lang="en-US" altLang="zh-CN" sz="2800" b="1" dirty="0">
                <a:solidFill>
                  <a:srgbClr val="FF0000"/>
                </a:solidFill>
                <a:cs typeface="+mn-cs"/>
              </a:rPr>
              <a:t>Statement </a:t>
            </a:r>
            <a:r>
              <a:rPr lang="en-US" altLang="zh-CN" sz="2800" b="1" dirty="0" err="1">
                <a:solidFill>
                  <a:srgbClr val="FF0000"/>
                </a:solidFill>
                <a:cs typeface="+mn-cs"/>
              </a:rPr>
              <a:t>stmt</a:t>
            </a:r>
            <a:r>
              <a:rPr lang="en-US" altLang="zh-CN" sz="2800" b="1" dirty="0">
                <a:solidFill>
                  <a:srgbClr val="FF0000"/>
                </a:solidFill>
                <a:cs typeface="+mn-cs"/>
              </a:rPr>
              <a:t>=</a:t>
            </a:r>
            <a:r>
              <a:rPr lang="en-US" altLang="zh-CN" sz="2800" b="1" dirty="0" err="1">
                <a:solidFill>
                  <a:srgbClr val="FF0000"/>
                </a:solidFill>
                <a:cs typeface="+mn-cs"/>
              </a:rPr>
              <a:t>con.createStatement</a:t>
            </a:r>
            <a:r>
              <a:rPr lang="en-US" altLang="zh-CN" sz="2800" b="1" dirty="0">
                <a:solidFill>
                  <a:srgbClr val="FF0000"/>
                </a:solidFill>
                <a:cs typeface="+mn-cs"/>
              </a:rPr>
              <a:t>();</a:t>
            </a:r>
          </a:p>
          <a:p>
            <a:pPr lvl="1" eaLnBrk="1" hangingPunct="1">
              <a:defRPr/>
            </a:pPr>
            <a:r>
              <a:rPr lang="en-US" altLang="zh-CN" sz="2800" b="1" dirty="0" err="1">
                <a:solidFill>
                  <a:srgbClr val="FF0000"/>
                </a:solidFill>
                <a:cs typeface="+mn-cs"/>
              </a:rPr>
              <a:t>Stringsql</a:t>
            </a:r>
            <a:r>
              <a:rPr lang="en-US" altLang="zh-CN" sz="2800" b="1" dirty="0">
                <a:solidFill>
                  <a:srgbClr val="FF0000"/>
                </a:solidFill>
                <a:cs typeface="+mn-cs"/>
              </a:rPr>
              <a:t>= " SELECT * FROM book ";</a:t>
            </a:r>
          </a:p>
          <a:p>
            <a:pPr lvl="1" eaLnBrk="1" hangingPunct="1">
              <a:defRPr/>
            </a:pPr>
            <a:r>
              <a:rPr lang="en-US" altLang="zh-CN" sz="2800" b="1" dirty="0" err="1">
                <a:solidFill>
                  <a:srgbClr val="FF0000"/>
                </a:solidFill>
                <a:cs typeface="+mn-cs"/>
              </a:rPr>
              <a:t>ResultSet</a:t>
            </a:r>
            <a:r>
              <a:rPr lang="en-US" altLang="zh-CN" sz="2800" b="1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cs typeface="+mn-cs"/>
              </a:rPr>
              <a:t>rs</a:t>
            </a:r>
            <a:r>
              <a:rPr lang="en-US" altLang="zh-CN" sz="2800" b="1" dirty="0">
                <a:solidFill>
                  <a:srgbClr val="FF0000"/>
                </a:solidFill>
                <a:cs typeface="+mn-cs"/>
              </a:rPr>
              <a:t>=</a:t>
            </a:r>
            <a:r>
              <a:rPr lang="en-US" altLang="zh-CN" sz="2800" b="1" dirty="0" err="1">
                <a:solidFill>
                  <a:srgbClr val="FF0000"/>
                </a:solidFill>
                <a:cs typeface="+mn-cs"/>
              </a:rPr>
              <a:t>stmt.executeQuery</a:t>
            </a:r>
            <a:r>
              <a:rPr lang="en-US" altLang="zh-CN" sz="2800" b="1" dirty="0">
                <a:solidFill>
                  <a:srgbClr val="FF0000"/>
                </a:solidFill>
                <a:cs typeface="+mn-cs"/>
              </a:rPr>
              <a:t>(</a:t>
            </a:r>
            <a:r>
              <a:rPr lang="en-US" altLang="zh-CN" sz="2800" b="1" dirty="0" err="1">
                <a:solidFill>
                  <a:srgbClr val="FF0000"/>
                </a:solidFill>
                <a:cs typeface="+mn-cs"/>
              </a:rPr>
              <a:t>sql</a:t>
            </a:r>
            <a:r>
              <a:rPr lang="en-US" altLang="zh-CN" sz="2800" b="1" dirty="0">
                <a:solidFill>
                  <a:srgbClr val="FF0000"/>
                </a:solidFill>
                <a:cs typeface="+mn-cs"/>
              </a:rPr>
              <a:t>);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1022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/>
              <a:t>本章主要内容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/>
              <a:t>JDBC</a:t>
            </a:r>
            <a:r>
              <a:rPr lang="zh-CN" altLang="en-US" sz="3200" b="1"/>
              <a:t>介绍</a:t>
            </a:r>
          </a:p>
          <a:p>
            <a:pPr eaLnBrk="1" hangingPunct="1"/>
            <a:r>
              <a:rPr lang="zh-CN" altLang="en-US" sz="3200" b="1"/>
              <a:t>使用</a:t>
            </a:r>
            <a:r>
              <a:rPr lang="en-US" altLang="zh-CN" sz="3200" b="1"/>
              <a:t>JDBC</a:t>
            </a:r>
            <a:r>
              <a:rPr lang="zh-CN" altLang="en-US" sz="3200" b="1"/>
              <a:t>驱动程序访问数据库</a:t>
            </a:r>
          </a:p>
          <a:p>
            <a:pPr eaLnBrk="1" hangingPunct="1"/>
            <a:r>
              <a:rPr lang="zh-CN" altLang="en-US" sz="3200" b="1"/>
              <a:t>使用</a:t>
            </a:r>
            <a:r>
              <a:rPr lang="en-US" altLang="zh-CN" sz="3200" b="1"/>
              <a:t>javaBean</a:t>
            </a:r>
            <a:r>
              <a:rPr lang="zh-CN" altLang="en-US" sz="3200" b="1"/>
              <a:t>访问数据库</a:t>
            </a:r>
          </a:p>
          <a:p>
            <a:pPr eaLnBrk="1" hangingPunct="1"/>
            <a:r>
              <a:rPr lang="zh-CN" altLang="en-US" sz="3200" b="1"/>
              <a:t>综合实例</a:t>
            </a:r>
          </a:p>
          <a:p>
            <a:pPr eaLnBrk="1" hangingPunct="1"/>
            <a:endParaRPr lang="en-US" altLang="zh-CN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521700" cy="8048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/>
              <a:t>编程步骤</a:t>
            </a:r>
            <a:r>
              <a:rPr lang="en-US" altLang="zh-CN" sz="4000" b="1"/>
              <a:t>5</a:t>
            </a:r>
            <a:r>
              <a:rPr lang="en-US" altLang="zh-CN" sz="4000" b="1">
                <a:latin typeface="Arial"/>
              </a:rPr>
              <a:t>——</a:t>
            </a:r>
            <a:r>
              <a:rPr lang="zh-CN" altLang="en-US" sz="4000" b="1"/>
              <a:t>声明并执行</a:t>
            </a:r>
            <a:r>
              <a:rPr lang="en-US" altLang="zh-CN" sz="4000" b="1"/>
              <a:t>SQL</a:t>
            </a:r>
            <a:r>
              <a:rPr lang="zh-CN" altLang="en-US" sz="4000" b="1"/>
              <a:t>语句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785225" cy="4967287"/>
          </a:xfrm>
        </p:spPr>
        <p:txBody>
          <a:bodyPr/>
          <a:lstStyle/>
          <a:p>
            <a:pPr eaLnBrk="1" hangingPunct="1"/>
            <a:r>
              <a:rPr lang="en-US" altLang="zh-CN" sz="3200" b="1" dirty="0"/>
              <a:t>2. </a:t>
            </a:r>
            <a:r>
              <a:rPr lang="en-US" altLang="zh-CN" b="1" dirty="0" err="1"/>
              <a:t>int</a:t>
            </a:r>
            <a:r>
              <a:rPr lang="en-US" altLang="zh-CN" b="1" dirty="0"/>
              <a:t>  </a:t>
            </a:r>
            <a:r>
              <a:rPr lang="en-US" altLang="zh-CN" b="1" dirty="0" err="1"/>
              <a:t>executeUpdate</a:t>
            </a:r>
            <a:r>
              <a:rPr lang="en-US" altLang="zh-CN" b="1" dirty="0"/>
              <a:t>(String </a:t>
            </a:r>
            <a:r>
              <a:rPr lang="en-US" altLang="zh-CN" b="1" dirty="0" err="1"/>
              <a:t>sql</a:t>
            </a:r>
            <a:r>
              <a:rPr lang="en-US" altLang="zh-CN" b="1" dirty="0"/>
              <a:t>)</a:t>
            </a:r>
          </a:p>
          <a:p>
            <a:pPr eaLnBrk="1" hangingPunct="1"/>
            <a:r>
              <a:rPr lang="zh-CN" altLang="en-US" b="1" dirty="0"/>
              <a:t>以</a:t>
            </a:r>
            <a:r>
              <a:rPr lang="en-US" altLang="zh-CN" b="1" dirty="0" err="1"/>
              <a:t>sql</a:t>
            </a:r>
            <a:r>
              <a:rPr lang="zh-CN" altLang="en-US" b="1" dirty="0"/>
              <a:t>语句为参数，执行</a:t>
            </a:r>
            <a:r>
              <a:rPr lang="en-US" altLang="zh-CN" b="1" dirty="0" err="1"/>
              <a:t>sql</a:t>
            </a:r>
            <a:r>
              <a:rPr lang="zh-CN" altLang="en-US" b="1" dirty="0"/>
              <a:t>更新语句及</a:t>
            </a:r>
            <a:r>
              <a:rPr lang="en-US" altLang="zh-CN" b="1" dirty="0"/>
              <a:t>DDL</a:t>
            </a:r>
            <a:r>
              <a:rPr lang="zh-CN" altLang="en-US" b="1" dirty="0"/>
              <a:t>语句，如添加、删除或修改操作，返回被受影响记录的条数。</a:t>
            </a:r>
          </a:p>
          <a:p>
            <a:pPr eaLnBrk="1" hangingPunct="1"/>
            <a:r>
              <a:rPr lang="zh-CN" altLang="en-US" b="1" dirty="0"/>
              <a:t>例如：</a:t>
            </a:r>
          </a:p>
          <a:p>
            <a:pPr lvl="1" eaLnBrk="1" hangingPunct="1"/>
            <a:r>
              <a:rPr lang="en-US" altLang="zh-CN" b="1" dirty="0">
                <a:solidFill>
                  <a:srgbClr val="FF0000"/>
                </a:solidFill>
              </a:rPr>
              <a:t>Statement </a:t>
            </a:r>
            <a:r>
              <a:rPr lang="en-US" altLang="zh-CN" b="1" dirty="0" err="1">
                <a:solidFill>
                  <a:srgbClr val="FF0000"/>
                </a:solidFill>
              </a:rPr>
              <a:t>stmt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r>
              <a:rPr lang="en-US" altLang="zh-CN" b="1" dirty="0" err="1">
                <a:solidFill>
                  <a:srgbClr val="FF0000"/>
                </a:solidFill>
              </a:rPr>
              <a:t>con.createStatement</a:t>
            </a:r>
            <a:r>
              <a:rPr lang="en-US" altLang="zh-CN" b="1" dirty="0">
                <a:solidFill>
                  <a:srgbClr val="FF0000"/>
                </a:solidFill>
              </a:rPr>
              <a:t>();</a:t>
            </a:r>
          </a:p>
          <a:p>
            <a:pPr lvl="1" eaLnBrk="1" hangingPunct="1"/>
            <a:r>
              <a:rPr lang="en-US" altLang="zh-CN" b="1" dirty="0">
                <a:solidFill>
                  <a:srgbClr val="FF0000"/>
                </a:solidFill>
              </a:rPr>
              <a:t>String </a:t>
            </a:r>
            <a:r>
              <a:rPr lang="en-US" altLang="zh-CN" b="1" dirty="0" err="1">
                <a:solidFill>
                  <a:srgbClr val="FF0000"/>
                </a:solidFill>
              </a:rPr>
              <a:t>sql</a:t>
            </a:r>
            <a:r>
              <a:rPr lang="en-US" altLang="zh-CN" b="1" dirty="0">
                <a:solidFill>
                  <a:srgbClr val="FF0000"/>
                </a:solidFill>
              </a:rPr>
              <a:t>= “delete FROM book where </a:t>
            </a:r>
            <a:r>
              <a:rPr lang="en-US" altLang="zh-CN" b="1" dirty="0" err="1">
                <a:solidFill>
                  <a:srgbClr val="FF0000"/>
                </a:solidFill>
              </a:rPr>
              <a:t>bookid</a:t>
            </a:r>
            <a:r>
              <a:rPr lang="en-US" altLang="zh-CN" b="1" dirty="0">
                <a:solidFill>
                  <a:srgbClr val="FF0000"/>
                </a:solidFill>
              </a:rPr>
              <a:t>= 12335";</a:t>
            </a:r>
          </a:p>
          <a:p>
            <a:pPr lvl="1" eaLnBrk="1" hangingPunct="1"/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r>
              <a:rPr lang="en-US" altLang="zh-CN" b="1" dirty="0" err="1">
                <a:solidFill>
                  <a:srgbClr val="FF0000"/>
                </a:solidFill>
              </a:rPr>
              <a:t>stmt.executeUpdate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sql</a:t>
            </a:r>
            <a:r>
              <a:rPr lang="en-US" altLang="zh-CN" b="1" dirty="0">
                <a:solidFill>
                  <a:srgbClr val="FF0000"/>
                </a:solidFill>
              </a:rPr>
              <a:t>);</a:t>
            </a:r>
          </a:p>
          <a:p>
            <a:pPr lvl="1" eaLnBrk="1" hangingPunct="1"/>
            <a:r>
              <a:rPr lang="en-US" altLang="zh-CN" b="1" dirty="0" err="1">
                <a:solidFill>
                  <a:srgbClr val="FF0000"/>
                </a:solidFill>
              </a:rPr>
              <a:t>System.out.println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463" y="103188"/>
            <a:ext cx="8542337" cy="8048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/>
              <a:t>编程步骤</a:t>
            </a:r>
            <a:r>
              <a:rPr lang="en-US" altLang="zh-CN" sz="4000" b="1" dirty="0"/>
              <a:t>5</a:t>
            </a:r>
            <a:r>
              <a:rPr lang="en-US" altLang="zh-CN" sz="4000" b="1" dirty="0">
                <a:latin typeface="Arial"/>
              </a:rPr>
              <a:t>——</a:t>
            </a:r>
            <a:r>
              <a:rPr lang="zh-CN" altLang="en-US" sz="4000" b="1" dirty="0"/>
              <a:t>声明并执行</a:t>
            </a:r>
            <a:r>
              <a:rPr lang="en-US" altLang="zh-CN" sz="4000" b="1" dirty="0"/>
              <a:t>SQL</a:t>
            </a:r>
            <a:r>
              <a:rPr lang="zh-CN" altLang="en-US" sz="4000" b="1" dirty="0"/>
              <a:t>语句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5538"/>
            <a:ext cx="8866188" cy="5472112"/>
          </a:xfrm>
        </p:spPr>
        <p:txBody>
          <a:bodyPr/>
          <a:lstStyle/>
          <a:p>
            <a:pPr eaLnBrk="1" hangingPunct="1"/>
            <a:r>
              <a:rPr lang="en-US" altLang="zh-CN" b="1" dirty="0"/>
              <a:t>3. </a:t>
            </a:r>
            <a:r>
              <a:rPr lang="en-US" altLang="zh-CN" b="1" dirty="0" err="1">
                <a:solidFill>
                  <a:schemeClr val="hlink"/>
                </a:solidFill>
              </a:rPr>
              <a:t>boolean</a:t>
            </a:r>
            <a:r>
              <a:rPr lang="en-US" altLang="zh-CN" b="1" dirty="0"/>
              <a:t> execute(String </a:t>
            </a:r>
            <a:r>
              <a:rPr lang="en-US" altLang="zh-CN" b="1" dirty="0" err="1"/>
              <a:t>sql</a:t>
            </a:r>
            <a:r>
              <a:rPr lang="en-US" altLang="zh-CN" b="1" dirty="0"/>
              <a:t>)</a:t>
            </a:r>
          </a:p>
          <a:p>
            <a:pPr eaLnBrk="1" hangingPunct="1"/>
            <a:r>
              <a:rPr lang="zh-CN" altLang="en-US" b="1" dirty="0"/>
              <a:t>用于执行实现不知道类型的</a:t>
            </a:r>
            <a:r>
              <a:rPr lang="en-US" altLang="zh-CN" b="1" dirty="0"/>
              <a:t>SQL</a:t>
            </a:r>
            <a:r>
              <a:rPr lang="zh-CN" altLang="en-US" b="1" dirty="0"/>
              <a:t>语句，既可以执行查询语句，也可以执行更新语句。</a:t>
            </a:r>
          </a:p>
          <a:p>
            <a:pPr eaLnBrk="1" hangingPunct="1"/>
            <a:r>
              <a:rPr lang="zh-CN" altLang="en-US" b="1" dirty="0"/>
              <a:t>常用于动态的处理未知的</a:t>
            </a:r>
            <a:r>
              <a:rPr lang="en-US" altLang="zh-CN" b="1" dirty="0"/>
              <a:t>SQL</a:t>
            </a:r>
            <a:r>
              <a:rPr lang="zh-CN" altLang="en-US" b="1" dirty="0"/>
              <a:t>语句，事先无法知道该</a:t>
            </a:r>
            <a:r>
              <a:rPr lang="en-US" altLang="zh-CN" b="1" dirty="0"/>
              <a:t>SQL</a:t>
            </a:r>
            <a:r>
              <a:rPr lang="zh-CN" altLang="en-US" b="1" dirty="0"/>
              <a:t>语句的具体类型及执行的返回值。</a:t>
            </a:r>
          </a:p>
          <a:p>
            <a:pPr eaLnBrk="1" hangingPunct="1"/>
            <a:r>
              <a:rPr lang="zh-CN" altLang="en-US" b="1" dirty="0"/>
              <a:t>执行参数部分的</a:t>
            </a:r>
            <a:r>
              <a:rPr lang="en-US" altLang="zh-CN" b="1" dirty="0"/>
              <a:t>SQL</a:t>
            </a:r>
            <a:r>
              <a:rPr lang="zh-CN" altLang="en-US" b="1" dirty="0"/>
              <a:t>语句；</a:t>
            </a:r>
          </a:p>
          <a:p>
            <a:pPr lvl="1" eaLnBrk="1" hangingPunct="1"/>
            <a:r>
              <a:rPr lang="zh-CN" altLang="en-US" b="1" dirty="0"/>
              <a:t>当</a:t>
            </a:r>
            <a:r>
              <a:rPr lang="en-US" altLang="zh-CN" b="1" dirty="0"/>
              <a:t>SQL</a:t>
            </a:r>
            <a:r>
              <a:rPr lang="zh-CN" altLang="en-US" b="1" dirty="0"/>
              <a:t>语句的执行结果是一个</a:t>
            </a:r>
            <a:r>
              <a:rPr lang="en-US" altLang="zh-CN" b="1" dirty="0" err="1"/>
              <a:t>ResultSet</a:t>
            </a:r>
            <a:r>
              <a:rPr lang="zh-CN" altLang="en-US" b="1" dirty="0"/>
              <a:t>结果集时，本方法返回</a:t>
            </a:r>
            <a:r>
              <a:rPr lang="en-US" altLang="zh-CN" b="1" dirty="0"/>
              <a:t>true</a:t>
            </a:r>
            <a:r>
              <a:rPr lang="zh-CN" altLang="en-US" b="1" dirty="0"/>
              <a:t>；并可以通过</a:t>
            </a:r>
            <a:r>
              <a:rPr lang="en-US" altLang="zh-CN" b="1" dirty="0" err="1"/>
              <a:t>Statement</a:t>
            </a:r>
            <a:r>
              <a:rPr lang="en-US" altLang="zh-CN" b="1" dirty="0" err="1">
                <a:sym typeface="Wingdings" pitchFamily="2" charset="2"/>
              </a:rPr>
              <a:t></a:t>
            </a:r>
            <a:r>
              <a:rPr lang="en-US" altLang="zh-CN" b="1" dirty="0" err="1"/>
              <a:t>getResultSet</a:t>
            </a:r>
            <a:r>
              <a:rPr lang="en-US" altLang="zh-CN" b="1" dirty="0"/>
              <a:t>()</a:t>
            </a:r>
            <a:r>
              <a:rPr lang="zh-CN" altLang="en-US" b="1" dirty="0"/>
              <a:t>方法得到返回的结果集</a:t>
            </a:r>
          </a:p>
          <a:p>
            <a:pPr lvl="1" eaLnBrk="1" hangingPunct="1"/>
            <a:r>
              <a:rPr lang="zh-CN" altLang="en-US" b="1" dirty="0"/>
              <a:t>当</a:t>
            </a:r>
            <a:r>
              <a:rPr lang="en-US" altLang="zh-CN" b="1" dirty="0"/>
              <a:t>SQL</a:t>
            </a:r>
            <a:r>
              <a:rPr lang="zh-CN" altLang="en-US" b="1" dirty="0"/>
              <a:t>语句执行后没有返回的结果集时，该方法返回</a:t>
            </a:r>
            <a:r>
              <a:rPr lang="en-US" altLang="zh-CN" b="1" dirty="0"/>
              <a:t>false</a:t>
            </a:r>
            <a:endParaRPr lang="en-US" altLang="zh-CN" b="1" dirty="0">
              <a:solidFill>
                <a:srgbClr val="800080"/>
              </a:solidFill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b="1" dirty="0"/>
              <a:t>编程步骤</a:t>
            </a:r>
            <a:r>
              <a:rPr lang="en-US" altLang="zh-CN" sz="4000" b="1" dirty="0"/>
              <a:t>6</a:t>
            </a:r>
            <a:r>
              <a:rPr lang="en-US" altLang="zh-CN" sz="4000" b="1" dirty="0">
                <a:latin typeface="Arial"/>
              </a:rPr>
              <a:t>——</a:t>
            </a:r>
            <a:r>
              <a:rPr lang="zh-CN" altLang="en-US" sz="4000" b="1" dirty="0"/>
              <a:t>对结果集进行处理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963" y="1196975"/>
            <a:ext cx="8713787" cy="5329238"/>
          </a:xfrm>
        </p:spPr>
        <p:txBody>
          <a:bodyPr/>
          <a:lstStyle/>
          <a:p>
            <a:pPr eaLnBrk="1" hangingPunct="1"/>
            <a:r>
              <a:rPr lang="en-US" altLang="zh-CN" b="1" dirty="0"/>
              <a:t>Statement</a:t>
            </a:r>
            <a:r>
              <a:rPr lang="zh-CN" altLang="en-US" b="1" dirty="0"/>
              <a:t>对象负责将</a:t>
            </a:r>
            <a:r>
              <a:rPr lang="en-US" altLang="zh-CN" b="1" dirty="0"/>
              <a:t>SQL</a:t>
            </a:r>
            <a:r>
              <a:rPr lang="zh-CN" altLang="en-US" b="1" dirty="0"/>
              <a:t>语句传递给数据库管理系统执行，返回的是一个</a:t>
            </a:r>
            <a:r>
              <a:rPr lang="en-US" altLang="zh-CN" b="1" dirty="0" err="1">
                <a:solidFill>
                  <a:srgbClr val="FF0000"/>
                </a:solidFill>
              </a:rPr>
              <a:t>ResultSet</a:t>
            </a:r>
            <a:r>
              <a:rPr lang="zh-CN" altLang="en-US" b="1" dirty="0">
                <a:solidFill>
                  <a:srgbClr val="FF0000"/>
                </a:solidFill>
              </a:rPr>
              <a:t>的对象。 </a:t>
            </a:r>
            <a:r>
              <a:rPr lang="en-US" altLang="zh-CN" b="1" dirty="0" err="1"/>
              <a:t>ResultSet</a:t>
            </a:r>
            <a:r>
              <a:rPr lang="zh-CN" altLang="en-US" b="1" dirty="0"/>
              <a:t>对象，称为结果集，是符合条件的所有行的集合。</a:t>
            </a:r>
          </a:p>
          <a:p>
            <a:pPr eaLnBrk="1" hangingPunct="1"/>
            <a:r>
              <a:rPr lang="zh-CN" altLang="en-US" b="1" dirty="0"/>
              <a:t>可以通过</a:t>
            </a:r>
            <a:r>
              <a:rPr lang="en-US" altLang="zh-CN" b="1" dirty="0"/>
              <a:t>(first(), last(), previous(), next(), absolute(</a:t>
            </a:r>
            <a:r>
              <a:rPr lang="en-US" altLang="zh-CN" b="1" dirty="0" err="1"/>
              <a:t>int</a:t>
            </a:r>
            <a:r>
              <a:rPr lang="en-US" altLang="zh-CN" b="1" dirty="0"/>
              <a:t>), …) </a:t>
            </a:r>
            <a:r>
              <a:rPr lang="zh-CN" altLang="en-US" b="1" dirty="0"/>
              <a:t>方法浏览可滚动结果集中的内容。</a:t>
            </a:r>
          </a:p>
          <a:p>
            <a:pPr eaLnBrk="1" hangingPunct="1"/>
            <a:r>
              <a:rPr lang="zh-CN" altLang="en-US" b="1" dirty="0"/>
              <a:t>对结果集中的内容进行修改</a:t>
            </a:r>
            <a:r>
              <a:rPr lang="en-US" altLang="zh-CN" b="1" dirty="0"/>
              <a:t>(</a:t>
            </a:r>
            <a:r>
              <a:rPr lang="en-US" altLang="zh-CN" b="1" dirty="0" err="1"/>
              <a:t>updateString</a:t>
            </a:r>
            <a:r>
              <a:rPr lang="en-US" altLang="zh-CN" b="1" dirty="0"/>
              <a:t>(</a:t>
            </a:r>
            <a:r>
              <a:rPr lang="en-US" altLang="zh-CN" b="1" dirty="0" err="1"/>
              <a:t>col,val</a:t>
            </a:r>
            <a:r>
              <a:rPr lang="en-US" altLang="zh-CN" b="1" dirty="0"/>
              <a:t>), …)</a:t>
            </a:r>
          </a:p>
          <a:p>
            <a:pPr eaLnBrk="1" hangingPunct="1"/>
            <a:r>
              <a:rPr lang="zh-CN" altLang="en-US" b="1" dirty="0"/>
              <a:t>支持多个结果集。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dirty="0" err="1"/>
              <a:t>ResultSet</a:t>
            </a:r>
            <a:r>
              <a:rPr lang="en-US" altLang="zh-CN" sz="4000" b="1" dirty="0"/>
              <a:t> </a:t>
            </a:r>
            <a:r>
              <a:rPr lang="zh-CN" altLang="en-US" sz="4000" b="1" dirty="0"/>
              <a:t>有如下几个方法：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3600" b="1"/>
              <a:t>1. boolean  next()</a:t>
            </a:r>
          </a:p>
          <a:p>
            <a:pPr lvl="1" eaLnBrk="1" hangingPunct="1"/>
            <a:r>
              <a:rPr lang="zh-CN" altLang="en-US" sz="3200" b="1"/>
              <a:t>用于将 </a:t>
            </a:r>
            <a:r>
              <a:rPr lang="en-US" altLang="zh-CN" sz="3200" b="1"/>
              <a:t>ResultSet</a:t>
            </a:r>
            <a:r>
              <a:rPr lang="zh-CN" altLang="en-US" sz="3200" b="1"/>
              <a:t>定位到下一行。</a:t>
            </a:r>
          </a:p>
          <a:p>
            <a:pPr lvl="1" eaLnBrk="1" hangingPunct="1"/>
            <a:r>
              <a:rPr lang="en-US" altLang="zh-CN" sz="3200" b="1"/>
              <a:t>ResultSet</a:t>
            </a:r>
            <a:r>
              <a:rPr lang="zh-CN" altLang="en-US" sz="3200" b="1"/>
              <a:t>最初是定位在第</a:t>
            </a:r>
            <a:r>
              <a:rPr lang="en-US" altLang="zh-CN" sz="3200" b="1"/>
              <a:t>0</a:t>
            </a:r>
            <a:r>
              <a:rPr lang="zh-CN" altLang="en-US" sz="3200" b="1"/>
              <a:t>行上的，此时应该先调用</a:t>
            </a:r>
            <a:r>
              <a:rPr lang="en-US" altLang="zh-CN" sz="3200" b="1"/>
              <a:t>next()</a:t>
            </a:r>
            <a:r>
              <a:rPr lang="zh-CN" altLang="en-US" sz="3200" b="1"/>
              <a:t>方法将其定位到第</a:t>
            </a:r>
            <a:r>
              <a:rPr lang="en-US" altLang="zh-CN" sz="3200" b="1"/>
              <a:t>1</a:t>
            </a:r>
            <a:r>
              <a:rPr lang="zh-CN" altLang="en-US" sz="3200" b="1"/>
              <a:t>行上，然后才可输出。</a:t>
            </a:r>
          </a:p>
          <a:p>
            <a:pPr lvl="1" eaLnBrk="1" hangingPunct="1"/>
            <a:r>
              <a:rPr lang="zh-CN" altLang="en-US" sz="3200" b="1"/>
              <a:t>当 </a:t>
            </a:r>
            <a:r>
              <a:rPr lang="en-US" altLang="zh-CN" sz="3200" b="1"/>
              <a:t>ResultSet</a:t>
            </a:r>
            <a:r>
              <a:rPr lang="zh-CN" altLang="en-US" sz="3200" b="1"/>
              <a:t>已经到了最后一行时，再调用</a:t>
            </a:r>
            <a:r>
              <a:rPr lang="en-US" altLang="zh-CN" sz="3200" b="1"/>
              <a:t>next()</a:t>
            </a:r>
            <a:r>
              <a:rPr lang="zh-CN" altLang="en-US" sz="3200" b="1"/>
              <a:t>方法，则返回 </a:t>
            </a:r>
            <a:r>
              <a:rPr lang="en-US" altLang="zh-CN" sz="3200" b="1"/>
              <a:t>false</a:t>
            </a:r>
            <a:r>
              <a:rPr lang="zh-CN" altLang="en-US" sz="3200" b="1"/>
              <a:t>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dirty="0"/>
              <a:t>2. </a:t>
            </a:r>
            <a:r>
              <a:rPr lang="en-US" altLang="zh-CN" sz="4000" b="1" dirty="0" err="1"/>
              <a:t>getXXX</a:t>
            </a:r>
            <a:r>
              <a:rPr lang="en-US" altLang="zh-CN" sz="4000" b="1" dirty="0"/>
              <a:t>()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125538"/>
            <a:ext cx="8928100" cy="5399087"/>
          </a:xfrm>
        </p:spPr>
        <p:txBody>
          <a:bodyPr/>
          <a:lstStyle/>
          <a:p>
            <a:pPr eaLnBrk="1" hangingPunct="1"/>
            <a:r>
              <a:rPr lang="zh-CN" altLang="en-US" b="1"/>
              <a:t>当 </a:t>
            </a:r>
            <a:r>
              <a:rPr lang="en-US" altLang="zh-CN" b="1"/>
              <a:t>ResultSet</a:t>
            </a:r>
            <a:r>
              <a:rPr lang="zh-CN" altLang="en-US" b="1"/>
              <a:t>已经定位在某一行上时</a:t>
            </a:r>
            <a:r>
              <a:rPr lang="en-US" altLang="zh-CN" b="1"/>
              <a:t>,</a:t>
            </a:r>
            <a:r>
              <a:rPr lang="zh-CN" altLang="en-US" b="1"/>
              <a:t>使用 </a:t>
            </a:r>
            <a:r>
              <a:rPr lang="en-US" altLang="zh-CN" b="1"/>
              <a:t>getXxx ()</a:t>
            </a:r>
            <a:r>
              <a:rPr lang="zh-CN" altLang="en-US" b="1"/>
              <a:t>方法得到这一行上单个字段的值。</a:t>
            </a:r>
          </a:p>
          <a:p>
            <a:pPr eaLnBrk="1" hangingPunct="1"/>
            <a:r>
              <a:rPr lang="zh-CN" altLang="en-US" b="1"/>
              <a:t>针对不同的字段类型</a:t>
            </a:r>
            <a:r>
              <a:rPr lang="en-US" altLang="zh-CN" b="1"/>
              <a:t>,</a:t>
            </a:r>
            <a:r>
              <a:rPr lang="zh-CN" altLang="en-US" b="1"/>
              <a:t>调用不同的</a:t>
            </a:r>
            <a:r>
              <a:rPr lang="en-US" altLang="zh-CN" b="1"/>
              <a:t>getXxx ()</a:t>
            </a:r>
            <a:r>
              <a:rPr lang="zh-CN" altLang="en-US" b="1"/>
              <a:t>方法</a:t>
            </a:r>
            <a:r>
              <a:rPr lang="en-US" altLang="zh-CN" b="1"/>
              <a:t>(getString(col), getDate(col), getInt(col),</a:t>
            </a:r>
            <a:r>
              <a:rPr lang="en-US" altLang="zh-CN" b="1">
                <a:latin typeface="Arial" charset="0"/>
              </a:rPr>
              <a:t>…</a:t>
            </a:r>
            <a:r>
              <a:rPr lang="en-US" altLang="zh-CN" b="1"/>
              <a:t>)</a:t>
            </a:r>
          </a:p>
          <a:p>
            <a:pPr eaLnBrk="1" hangingPunct="1"/>
            <a:r>
              <a:rPr lang="zh-CN" altLang="en-US" b="1"/>
              <a:t>例：</a:t>
            </a:r>
          </a:p>
          <a:p>
            <a:pPr lvl="1" eaLnBrk="1" hangingPunct="1"/>
            <a:r>
              <a:rPr lang="zh-CN" altLang="en-US" b="1"/>
              <a:t>如果表中的第一个字段，字段名为</a:t>
            </a:r>
            <a:r>
              <a:rPr lang="zh-CN" altLang="en-US" b="1">
                <a:latin typeface="Arial" charset="0"/>
              </a:rPr>
              <a:t>“</a:t>
            </a:r>
            <a:r>
              <a:rPr lang="en-US" altLang="zh-CN" b="1"/>
              <a:t>name</a:t>
            </a:r>
            <a:r>
              <a:rPr lang="en-US" altLang="zh-CN" b="1">
                <a:latin typeface="Arial" charset="0"/>
              </a:rPr>
              <a:t>”</a:t>
            </a:r>
            <a:r>
              <a:rPr lang="zh-CN" altLang="en-US" b="1"/>
              <a:t>，是文本型的； 则可以使用</a:t>
            </a:r>
            <a:r>
              <a:rPr lang="en-US" altLang="zh-CN" b="1"/>
              <a:t>getString(1)</a:t>
            </a:r>
            <a:r>
              <a:rPr lang="zh-CN" altLang="en-US" b="1"/>
              <a:t>或 </a:t>
            </a:r>
            <a:r>
              <a:rPr lang="en-US" altLang="zh-CN" b="1"/>
              <a:t>getString(</a:t>
            </a:r>
            <a:r>
              <a:rPr lang="en-US" altLang="zh-CN" b="1">
                <a:latin typeface="Arial" charset="0"/>
              </a:rPr>
              <a:t>“</a:t>
            </a:r>
            <a:r>
              <a:rPr lang="en-US" altLang="zh-CN" b="1"/>
              <a:t>name</a:t>
            </a:r>
            <a:r>
              <a:rPr lang="en-US" altLang="zh-CN" b="1">
                <a:latin typeface="Arial" charset="0"/>
              </a:rPr>
              <a:t>”</a:t>
            </a:r>
            <a:r>
              <a:rPr lang="en-US" altLang="zh-CN" b="1"/>
              <a:t>)</a:t>
            </a:r>
            <a:r>
              <a:rPr lang="zh-CN" altLang="en-US" b="1"/>
              <a:t>来得到它的值。</a:t>
            </a:r>
          </a:p>
          <a:p>
            <a:pPr lvl="1" eaLnBrk="1" hangingPunct="1"/>
            <a:r>
              <a:rPr lang="zh-CN" altLang="en-US" b="1"/>
              <a:t>如果表中的第三个字段，字段名为</a:t>
            </a:r>
            <a:r>
              <a:rPr lang="zh-CN" altLang="en-US" b="1">
                <a:latin typeface="Arial" charset="0"/>
              </a:rPr>
              <a:t>“</a:t>
            </a:r>
            <a:r>
              <a:rPr lang="en-US" altLang="zh-CN" b="1"/>
              <a:t>score</a:t>
            </a:r>
            <a:r>
              <a:rPr lang="en-US" altLang="zh-CN" b="1">
                <a:latin typeface="Arial" charset="0"/>
              </a:rPr>
              <a:t>”</a:t>
            </a:r>
            <a:r>
              <a:rPr lang="zh-CN" altLang="en-US" b="1"/>
              <a:t>，是数值型的； 则可以使用</a:t>
            </a:r>
            <a:r>
              <a:rPr lang="en-US" altLang="zh-CN" b="1"/>
              <a:t>getFloat(3)</a:t>
            </a:r>
            <a:r>
              <a:rPr lang="zh-CN" altLang="en-US" b="1"/>
              <a:t>或 </a:t>
            </a:r>
            <a:r>
              <a:rPr lang="en-US" altLang="zh-CN" b="1"/>
              <a:t>getFloat(</a:t>
            </a:r>
            <a:r>
              <a:rPr lang="en-US" altLang="zh-CN" b="1">
                <a:latin typeface="Arial" charset="0"/>
              </a:rPr>
              <a:t>“</a:t>
            </a:r>
            <a:r>
              <a:rPr lang="en-US" altLang="zh-CN" b="1"/>
              <a:t>score</a:t>
            </a:r>
            <a:r>
              <a:rPr lang="en-US" altLang="zh-CN" b="1">
                <a:latin typeface="Arial" charset="0"/>
              </a:rPr>
              <a:t>”</a:t>
            </a:r>
            <a:r>
              <a:rPr lang="en-US" altLang="zh-CN" b="1"/>
              <a:t>)</a:t>
            </a:r>
            <a:r>
              <a:rPr lang="zh-CN" altLang="en-US" b="1"/>
              <a:t>来得到它的值。</a:t>
            </a:r>
          </a:p>
          <a:p>
            <a:pPr eaLnBrk="1" hangingPunct="1"/>
            <a:endParaRPr lang="en-US" altLang="zh-CN" b="1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dirty="0"/>
              <a:t>2. </a:t>
            </a:r>
            <a:r>
              <a:rPr lang="en-US" altLang="zh-CN" sz="4000" b="1" dirty="0" err="1"/>
              <a:t>getXXX</a:t>
            </a:r>
            <a:r>
              <a:rPr lang="en-US" altLang="zh-CN" sz="4000" b="1" dirty="0"/>
              <a:t>()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5538"/>
            <a:ext cx="8866188" cy="4967287"/>
          </a:xfrm>
        </p:spPr>
        <p:txBody>
          <a:bodyPr/>
          <a:lstStyle/>
          <a:p>
            <a:pPr lvl="1" eaLnBrk="1" hangingPunct="1"/>
            <a:r>
              <a:rPr lang="zh-CN" altLang="en-US" sz="3200" b="1" dirty="0"/>
              <a:t>显示结果集中所有记录的前两列：</a:t>
            </a:r>
          </a:p>
          <a:p>
            <a:pPr lvl="2" eaLnBrk="1" hangingPunct="1"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while(</a:t>
            </a:r>
            <a:r>
              <a:rPr lang="en-US" altLang="zh-CN" sz="2800" b="1" dirty="0" err="1">
                <a:solidFill>
                  <a:srgbClr val="FF0000"/>
                </a:solidFill>
              </a:rPr>
              <a:t>rs.next</a:t>
            </a:r>
            <a:r>
              <a:rPr lang="en-US" altLang="zh-CN" sz="2800" b="1" dirty="0">
                <a:solidFill>
                  <a:srgbClr val="FF0000"/>
                </a:solidFill>
              </a:rPr>
              <a:t>()){</a:t>
            </a:r>
          </a:p>
          <a:p>
            <a:pPr lvl="2" eaLnBrk="1" hangingPunct="1"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name =</a:t>
            </a:r>
            <a:r>
              <a:rPr lang="en-US" altLang="zh-CN" sz="2800" b="1" dirty="0" err="1">
                <a:solidFill>
                  <a:srgbClr val="FF0000"/>
                </a:solidFill>
              </a:rPr>
              <a:t>rs.getString</a:t>
            </a:r>
            <a:r>
              <a:rPr lang="en-US" altLang="zh-CN" sz="2800" b="1" dirty="0">
                <a:solidFill>
                  <a:srgbClr val="FF0000"/>
                </a:solidFill>
              </a:rPr>
              <a:t>(1);</a:t>
            </a:r>
          </a:p>
          <a:p>
            <a:pPr lvl="2" eaLnBrk="1" hangingPunct="1"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phone =</a:t>
            </a:r>
            <a:r>
              <a:rPr lang="en-US" altLang="zh-CN" sz="2800" b="1" dirty="0" err="1">
                <a:solidFill>
                  <a:srgbClr val="FF0000"/>
                </a:solidFill>
              </a:rPr>
              <a:t>rs.getString</a:t>
            </a:r>
            <a:r>
              <a:rPr lang="en-US" altLang="zh-CN" sz="2800" b="1" dirty="0">
                <a:solidFill>
                  <a:srgbClr val="FF0000"/>
                </a:solidFill>
              </a:rPr>
              <a:t>(2);</a:t>
            </a:r>
          </a:p>
          <a:p>
            <a:pPr lvl="2" eaLnBrk="1" hangingPunct="1">
              <a:buFontTx/>
              <a:buNone/>
            </a:pPr>
            <a:r>
              <a:rPr lang="en-US" altLang="zh-CN" sz="2800" b="1" dirty="0" err="1">
                <a:solidFill>
                  <a:srgbClr val="FF0000"/>
                </a:solidFill>
              </a:rPr>
              <a:t>System.out.println</a:t>
            </a:r>
            <a:r>
              <a:rPr lang="en-US" altLang="zh-CN" sz="2800" b="1" dirty="0">
                <a:solidFill>
                  <a:srgbClr val="FF0000"/>
                </a:solidFill>
              </a:rPr>
              <a:t>(name+","+phone);</a:t>
            </a:r>
          </a:p>
          <a:p>
            <a:pPr lvl="2" eaLnBrk="1" hangingPunct="1"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}</a:t>
            </a:r>
          </a:p>
          <a:p>
            <a:pPr eaLnBrk="1" hangingPunct="1"/>
            <a:endParaRPr lang="en-US" altLang="zh-CN" sz="3600" b="1" dirty="0"/>
          </a:p>
          <a:p>
            <a:pPr eaLnBrk="1" hangingPunct="1"/>
            <a:endParaRPr lang="en-US" altLang="zh-CN" sz="3600" b="1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b="1" dirty="0"/>
              <a:t>编程步骤</a:t>
            </a:r>
            <a:r>
              <a:rPr lang="en-US" altLang="zh-CN" sz="4000" b="1" dirty="0"/>
              <a:t>7</a:t>
            </a:r>
            <a:r>
              <a:rPr lang="en-US" altLang="zh-CN" sz="4000" b="1" dirty="0">
                <a:latin typeface="Arial"/>
              </a:rPr>
              <a:t>——</a:t>
            </a:r>
            <a:r>
              <a:rPr lang="zh-CN" altLang="en-US" sz="4000" b="1" dirty="0"/>
              <a:t>关闭打开的资源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2" y="1125538"/>
            <a:ext cx="8423275" cy="4967287"/>
          </a:xfrm>
        </p:spPr>
        <p:txBody>
          <a:bodyPr/>
          <a:lstStyle/>
          <a:p>
            <a:pPr eaLnBrk="1" hangingPunct="1"/>
            <a:r>
              <a:rPr lang="en-US" altLang="zh-CN" b="1" dirty="0" err="1"/>
              <a:t>rs.close</a:t>
            </a:r>
            <a:r>
              <a:rPr lang="en-US" altLang="zh-CN" b="1" dirty="0"/>
              <a:t>();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//</a:t>
            </a:r>
            <a:r>
              <a:rPr lang="zh-CN" altLang="en-US" b="1" dirty="0"/>
              <a:t>关闭结果集</a:t>
            </a:r>
          </a:p>
          <a:p>
            <a:pPr eaLnBrk="1" hangingPunct="1"/>
            <a:r>
              <a:rPr lang="en-US" altLang="zh-CN" b="1" dirty="0" err="1"/>
              <a:t>stmt.close</a:t>
            </a:r>
            <a:r>
              <a:rPr lang="en-US" altLang="zh-CN" b="1" dirty="0"/>
              <a:t>();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//</a:t>
            </a:r>
            <a:r>
              <a:rPr lang="zh-CN" altLang="en-US" b="1" dirty="0"/>
              <a:t>关闭语句对象</a:t>
            </a:r>
          </a:p>
          <a:p>
            <a:pPr eaLnBrk="1" hangingPunct="1"/>
            <a:r>
              <a:rPr lang="en-US" altLang="zh-CN" b="1" dirty="0" err="1"/>
              <a:t>con.close</a:t>
            </a:r>
            <a:r>
              <a:rPr lang="en-US" altLang="zh-CN" b="1" dirty="0"/>
              <a:t>();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//</a:t>
            </a:r>
            <a:r>
              <a:rPr lang="zh-CN" altLang="en-US" b="1" dirty="0"/>
              <a:t>关闭连接</a:t>
            </a:r>
          </a:p>
          <a:p>
            <a:pPr eaLnBrk="1" hangingPunct="1">
              <a:buFontTx/>
              <a:buNone/>
            </a:pPr>
            <a:endParaRPr lang="zh-CN" altLang="en-US" b="1" dirty="0"/>
          </a:p>
          <a:p>
            <a:pPr eaLnBrk="1" hangingPunct="1"/>
            <a:r>
              <a:rPr lang="zh-CN" altLang="en-US" b="1" dirty="0"/>
              <a:t>注意：资源关闭的顺序和打开的顺序恰恰相反。</a:t>
            </a:r>
          </a:p>
          <a:p>
            <a:pPr eaLnBrk="1" hangingPunct="1"/>
            <a:endParaRPr lang="en-US" altLang="zh-CN" sz="3200" b="1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b="1" dirty="0"/>
              <a:t>编程步骤</a:t>
            </a:r>
            <a:r>
              <a:rPr lang="en-US" altLang="zh-CN" sz="4000" b="1" dirty="0"/>
              <a:t>8</a:t>
            </a:r>
            <a:r>
              <a:rPr lang="en-US" altLang="zh-CN" sz="4000" b="1" dirty="0">
                <a:latin typeface="Arial"/>
              </a:rPr>
              <a:t>——</a:t>
            </a:r>
            <a:r>
              <a:rPr lang="zh-CN" altLang="en-US" sz="4000" b="1" dirty="0"/>
              <a:t>异常处理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2" y="1125538"/>
            <a:ext cx="8423275" cy="49672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3200" b="1" dirty="0"/>
              <a:t>try</a:t>
            </a:r>
          </a:p>
          <a:p>
            <a:pPr eaLnBrk="1" hangingPunct="1">
              <a:buFontTx/>
              <a:buNone/>
            </a:pPr>
            <a:r>
              <a:rPr lang="en-US" altLang="zh-CN" sz="3200" b="1" dirty="0"/>
              <a:t>{</a:t>
            </a:r>
          </a:p>
          <a:p>
            <a:pPr eaLnBrk="1" hangingPunct="1">
              <a:buFontTx/>
              <a:buNone/>
            </a:pPr>
            <a:r>
              <a:rPr lang="en-US" altLang="zh-CN" sz="3200" b="1" dirty="0"/>
              <a:t>   </a:t>
            </a:r>
            <a:r>
              <a:rPr lang="en-US" altLang="zh-CN" sz="3200" b="1" dirty="0">
                <a:latin typeface="Arial" charset="0"/>
              </a:rPr>
              <a:t>…</a:t>
            </a:r>
            <a:endParaRPr lang="en-US" altLang="zh-CN" sz="3200" b="1" dirty="0"/>
          </a:p>
          <a:p>
            <a:pPr eaLnBrk="1" hangingPunct="1">
              <a:buFontTx/>
              <a:buNone/>
            </a:pPr>
            <a:r>
              <a:rPr lang="en-US" altLang="zh-CN" sz="3200" b="1" dirty="0"/>
              <a:t>}</a:t>
            </a:r>
          </a:p>
          <a:p>
            <a:pPr eaLnBrk="1" hangingPunct="1">
              <a:buFontTx/>
              <a:buNone/>
            </a:pPr>
            <a:r>
              <a:rPr lang="en-US" altLang="zh-CN" sz="3200" b="1" dirty="0"/>
              <a:t>catch(</a:t>
            </a:r>
            <a:r>
              <a:rPr lang="en-US" altLang="zh-CN" sz="3200" b="1" dirty="0" err="1"/>
              <a:t>SQLException</a:t>
            </a:r>
            <a:r>
              <a:rPr lang="en-US" altLang="zh-CN" sz="3200" b="1" dirty="0"/>
              <a:t> ex)</a:t>
            </a:r>
          </a:p>
          <a:p>
            <a:pPr eaLnBrk="1" hangingPunct="1">
              <a:buFontTx/>
              <a:buNone/>
            </a:pPr>
            <a:r>
              <a:rPr lang="en-US" altLang="zh-CN" sz="3200" b="1" dirty="0"/>
              <a:t>{</a:t>
            </a:r>
          </a:p>
          <a:p>
            <a:pPr eaLnBrk="1" hangingPunct="1">
              <a:buFontTx/>
              <a:buNone/>
            </a:pPr>
            <a:r>
              <a:rPr lang="en-US" altLang="zh-CN" sz="3200" b="1" dirty="0"/>
              <a:t>   </a:t>
            </a:r>
            <a:r>
              <a:rPr lang="en-US" altLang="zh-CN" sz="3200" b="1" dirty="0">
                <a:latin typeface="Arial" charset="0"/>
              </a:rPr>
              <a:t>…</a:t>
            </a:r>
            <a:endParaRPr lang="en-US" altLang="zh-CN" sz="3200" b="1" dirty="0"/>
          </a:p>
          <a:p>
            <a:pPr eaLnBrk="1" hangingPunct="1">
              <a:buFontTx/>
              <a:buNone/>
            </a:pPr>
            <a:r>
              <a:rPr lang="en-US" altLang="zh-CN" sz="3200" b="1" dirty="0"/>
              <a:t>}</a:t>
            </a:r>
          </a:p>
          <a:p>
            <a:pPr eaLnBrk="1" hangingPunct="1"/>
            <a:endParaRPr lang="en-US" altLang="zh-CN" sz="3200" b="1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b="1" dirty="0"/>
              <a:t>例子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4744"/>
            <a:ext cx="8778875" cy="53292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/>
              <a:t>import java.sql.*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/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/>
              <a:t>Try{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Class.forName</a:t>
            </a:r>
            <a:r>
              <a:rPr lang="en-US" altLang="zh-CN" sz="1800" dirty="0">
                <a:solidFill>
                  <a:srgbClr val="FF0000"/>
                </a:solidFill>
              </a:rPr>
              <a:t>("</a:t>
            </a:r>
            <a:r>
              <a:rPr lang="en-US" altLang="zh-CN" sz="1800" dirty="0" err="1"/>
              <a:t>com.mysql.jdbc.Driver</a:t>
            </a:r>
            <a:r>
              <a:rPr lang="en-US" altLang="zh-CN" sz="1800" dirty="0">
                <a:solidFill>
                  <a:srgbClr val="FF0000"/>
                </a:solidFill>
              </a:rPr>
              <a:t>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/>
              <a:t>String </a:t>
            </a:r>
            <a:r>
              <a:rPr lang="en-US" altLang="zh-CN" sz="1800" dirty="0" err="1"/>
              <a:t>url</a:t>
            </a:r>
            <a:r>
              <a:rPr lang="en-US" altLang="zh-CN" sz="1800" dirty="0"/>
              <a:t>=“</a:t>
            </a:r>
            <a:r>
              <a:rPr lang="en-US" altLang="zh-CN" sz="1800" dirty="0" err="1"/>
              <a:t>jdbc:mysql</a:t>
            </a:r>
            <a:r>
              <a:rPr lang="en-US" altLang="zh-CN" sz="1800" dirty="0"/>
              <a:t>://localhost:3306/book”;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Connection con=</a:t>
            </a:r>
            <a:r>
              <a:rPr lang="en-US" altLang="zh-CN" sz="1800" dirty="0" err="1">
                <a:solidFill>
                  <a:srgbClr val="FF0000"/>
                </a:solidFill>
              </a:rPr>
              <a:t>DriverManager.getConnection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</a:rPr>
              <a:t>url</a:t>
            </a:r>
            <a:r>
              <a:rPr lang="en-US" altLang="zh-CN" sz="1800" dirty="0">
                <a:solidFill>
                  <a:srgbClr val="FF0000"/>
                </a:solidFill>
              </a:rPr>
              <a:t>,”</a:t>
            </a:r>
            <a:r>
              <a:rPr lang="en-US" altLang="zh-CN" sz="1800" dirty="0" err="1">
                <a:solidFill>
                  <a:srgbClr val="FF0000"/>
                </a:solidFill>
              </a:rPr>
              <a:t>root”,”root</a:t>
            </a:r>
            <a:r>
              <a:rPr lang="en-US" altLang="zh-CN" sz="1800" dirty="0">
                <a:solidFill>
                  <a:srgbClr val="FF0000"/>
                </a:solidFill>
              </a:rPr>
              <a:t>”);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/>
              <a:t>Statement </a:t>
            </a:r>
            <a:r>
              <a:rPr lang="en-US" altLang="zh-CN" sz="1800" dirty="0" err="1"/>
              <a:t>statement</a:t>
            </a:r>
            <a:r>
              <a:rPr lang="en-US" altLang="zh-CN" sz="1800" dirty="0"/>
              <a:t> =</a:t>
            </a:r>
            <a:r>
              <a:rPr lang="en-US" altLang="zh-CN" sz="1800" dirty="0" err="1"/>
              <a:t>con.createStatement</a:t>
            </a:r>
            <a:r>
              <a:rPr lang="en-US" altLang="zh-CN" sz="18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String </a:t>
            </a:r>
            <a:r>
              <a:rPr lang="en-US" altLang="zh-CN" sz="1800" dirty="0" err="1">
                <a:solidFill>
                  <a:srgbClr val="FF0000"/>
                </a:solidFill>
              </a:rPr>
              <a:t>sql</a:t>
            </a:r>
            <a:r>
              <a:rPr lang="en-US" altLang="zh-CN" sz="1800" dirty="0">
                <a:solidFill>
                  <a:srgbClr val="FF0000"/>
                </a:solidFill>
              </a:rPr>
              <a:t> = “select </a:t>
            </a:r>
            <a:r>
              <a:rPr lang="en-US" altLang="zh-CN" sz="1800" dirty="0" err="1">
                <a:solidFill>
                  <a:srgbClr val="FF0000"/>
                </a:solidFill>
              </a:rPr>
              <a:t>bookname</a:t>
            </a:r>
            <a:r>
              <a:rPr lang="en-US" altLang="zh-CN" sz="1800" dirty="0">
                <a:solidFill>
                  <a:srgbClr val="FF0000"/>
                </a:solidFill>
              </a:rPr>
              <a:t>, author from </a:t>
            </a:r>
            <a:r>
              <a:rPr lang="en-US" altLang="zh-CN" sz="1800" dirty="0" err="1">
                <a:solidFill>
                  <a:srgbClr val="FF0000"/>
                </a:solidFill>
              </a:rPr>
              <a:t>bookinfo</a:t>
            </a:r>
            <a:r>
              <a:rPr lang="en-US" altLang="zh-CN" sz="1800" dirty="0">
                <a:solidFill>
                  <a:srgbClr val="FF0000"/>
                </a:solidFill>
              </a:rPr>
              <a:t>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err="1"/>
              <a:t>ResultSet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rs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statement.executeQuery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sql</a:t>
            </a:r>
            <a:r>
              <a:rPr lang="en-US" altLang="zh-CN" sz="1800" dirty="0"/>
              <a:t>);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while(</a:t>
            </a:r>
            <a:r>
              <a:rPr lang="en-US" altLang="zh-CN" sz="1800" dirty="0" err="1">
                <a:solidFill>
                  <a:srgbClr val="FF0000"/>
                </a:solidFill>
              </a:rPr>
              <a:t>rs.next</a:t>
            </a:r>
            <a:r>
              <a:rPr lang="en-US" altLang="zh-CN" sz="1800" dirty="0">
                <a:solidFill>
                  <a:srgbClr val="FF0000"/>
                </a:solidFill>
              </a:rPr>
              <a:t>()){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	</a:t>
            </a:r>
            <a:r>
              <a:rPr lang="en-US" altLang="zh-CN" sz="1800" dirty="0" err="1">
                <a:solidFill>
                  <a:srgbClr val="FF0000"/>
                </a:solidFill>
              </a:rPr>
              <a:t>bookname</a:t>
            </a:r>
            <a:r>
              <a:rPr lang="en-US" altLang="zh-CN" sz="1800" dirty="0">
                <a:solidFill>
                  <a:srgbClr val="FF0000"/>
                </a:solidFill>
              </a:rPr>
              <a:t> =</a:t>
            </a:r>
            <a:r>
              <a:rPr lang="en-US" altLang="zh-CN" sz="1800" dirty="0" err="1">
                <a:solidFill>
                  <a:srgbClr val="FF0000"/>
                </a:solidFill>
              </a:rPr>
              <a:t>rs.getString</a:t>
            </a:r>
            <a:r>
              <a:rPr lang="en-US" altLang="zh-CN" sz="1800" dirty="0">
                <a:solidFill>
                  <a:srgbClr val="FF0000"/>
                </a:solidFill>
              </a:rPr>
              <a:t>(1);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	author =</a:t>
            </a:r>
            <a:r>
              <a:rPr lang="en-US" altLang="zh-CN" sz="1800" dirty="0" err="1">
                <a:solidFill>
                  <a:srgbClr val="FF0000"/>
                </a:solidFill>
              </a:rPr>
              <a:t>rs.getString</a:t>
            </a:r>
            <a:r>
              <a:rPr lang="en-US" altLang="zh-CN" sz="1800" dirty="0">
                <a:solidFill>
                  <a:srgbClr val="FF0000"/>
                </a:solidFill>
              </a:rPr>
              <a:t>(2);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	</a:t>
            </a:r>
            <a:r>
              <a:rPr lang="en-US" altLang="zh-CN" sz="1800" dirty="0" err="1">
                <a:solidFill>
                  <a:srgbClr val="FF0000"/>
                </a:solidFill>
              </a:rPr>
              <a:t>System.out.println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</a:rPr>
              <a:t>bookname</a:t>
            </a:r>
            <a:r>
              <a:rPr lang="en-US" altLang="zh-CN" sz="1800" dirty="0">
                <a:solidFill>
                  <a:srgbClr val="FF0000"/>
                </a:solidFill>
              </a:rPr>
              <a:t>+","+author);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/>
              <a:t>rs.close</a:t>
            </a:r>
            <a:r>
              <a:rPr lang="en-US" altLang="zh-CN" sz="18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/>
              <a:t> </a:t>
            </a:r>
            <a:r>
              <a:rPr lang="en-US" altLang="zh-CN" sz="1800" dirty="0" err="1"/>
              <a:t>statement.close</a:t>
            </a:r>
            <a:r>
              <a:rPr lang="en-US" altLang="zh-CN" sz="18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/>
              <a:t> </a:t>
            </a:r>
            <a:r>
              <a:rPr lang="en-US" altLang="zh-CN" sz="1800" dirty="0" err="1"/>
              <a:t>con.close</a:t>
            </a:r>
            <a:r>
              <a:rPr lang="en-US" altLang="zh-CN" sz="18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/>
              <a:t>}catch(</a:t>
            </a:r>
            <a:r>
              <a:rPr lang="en-US" altLang="zh-CN" sz="1800" dirty="0" err="1"/>
              <a:t>SQLException</a:t>
            </a:r>
            <a:r>
              <a:rPr lang="en-US" altLang="zh-CN" sz="1800" dirty="0"/>
              <a:t> e){…}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867896" y="1918494"/>
            <a:ext cx="1656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Verdana" pitchFamily="34" charset="0"/>
              </a:rPr>
              <a:t>第一步 加载驱动程序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6437610" y="2205831"/>
            <a:ext cx="25623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Verdana" pitchFamily="34" charset="0"/>
              </a:rPr>
              <a:t>第二步定义所要连接数据库的地址</a:t>
            </a:r>
          </a:p>
        </p:txBody>
      </p:sp>
      <p:sp>
        <p:nvSpPr>
          <p:cNvPr id="30726" name="AutoShape 6"/>
          <p:cNvSpPr>
            <a:spLocks noChangeArrowheads="1"/>
          </p:cNvSpPr>
          <p:nvPr/>
        </p:nvSpPr>
        <p:spPr bwMode="auto">
          <a:xfrm>
            <a:off x="5436096" y="1915319"/>
            <a:ext cx="358775" cy="215900"/>
          </a:xfrm>
          <a:prstGeom prst="rightArrow">
            <a:avLst>
              <a:gd name="adj1" fmla="val 50000"/>
              <a:gd name="adj2" fmla="val 415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7" name="AutoShape 7"/>
          <p:cNvSpPr>
            <a:spLocks noChangeArrowheads="1"/>
          </p:cNvSpPr>
          <p:nvPr/>
        </p:nvSpPr>
        <p:spPr bwMode="auto">
          <a:xfrm>
            <a:off x="6012160" y="2209006"/>
            <a:ext cx="358775" cy="215900"/>
          </a:xfrm>
          <a:prstGeom prst="rightArrow">
            <a:avLst>
              <a:gd name="adj1" fmla="val 50000"/>
              <a:gd name="adj2" fmla="val 415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8237810" y="2684463"/>
            <a:ext cx="9541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Verdana" pitchFamily="34" charset="0"/>
              </a:rPr>
              <a:t>第三步 </a:t>
            </a:r>
            <a:endParaRPr lang="en-US" altLang="zh-CN" sz="1200" b="1" dirty="0">
              <a:latin typeface="Verdana" pitchFamily="34" charset="0"/>
            </a:endParaRPr>
          </a:p>
          <a:p>
            <a:r>
              <a:rPr lang="zh-CN" altLang="en-US" sz="1200" b="1" dirty="0">
                <a:latin typeface="Verdana" pitchFamily="34" charset="0"/>
              </a:rPr>
              <a:t>建立与数</a:t>
            </a:r>
            <a:endParaRPr lang="en-US" altLang="zh-CN" sz="1200" b="1" dirty="0">
              <a:latin typeface="Verdana" pitchFamily="34" charset="0"/>
            </a:endParaRPr>
          </a:p>
          <a:p>
            <a:r>
              <a:rPr lang="zh-CN" altLang="en-US" sz="1200" b="1" dirty="0">
                <a:latin typeface="Verdana" pitchFamily="34" charset="0"/>
              </a:rPr>
              <a:t>据库的连接</a:t>
            </a:r>
          </a:p>
        </p:txBody>
      </p:sp>
      <p:sp>
        <p:nvSpPr>
          <p:cNvPr id="30729" name="AutoShape 9"/>
          <p:cNvSpPr>
            <a:spLocks noChangeArrowheads="1"/>
          </p:cNvSpPr>
          <p:nvPr/>
        </p:nvSpPr>
        <p:spPr bwMode="auto">
          <a:xfrm>
            <a:off x="7812360" y="2574131"/>
            <a:ext cx="358775" cy="215900"/>
          </a:xfrm>
          <a:prstGeom prst="rightArrow">
            <a:avLst>
              <a:gd name="adj1" fmla="val 50000"/>
              <a:gd name="adj2" fmla="val 415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6443960" y="2784450"/>
            <a:ext cx="17271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Verdana" pitchFamily="34" charset="0"/>
              </a:rPr>
              <a:t>第四步 建立语句对象</a:t>
            </a:r>
          </a:p>
        </p:txBody>
      </p:sp>
      <p:sp>
        <p:nvSpPr>
          <p:cNvPr id="30731" name="AutoShape 11"/>
          <p:cNvSpPr>
            <a:spLocks noChangeArrowheads="1"/>
          </p:cNvSpPr>
          <p:nvPr/>
        </p:nvSpPr>
        <p:spPr bwMode="auto">
          <a:xfrm>
            <a:off x="6012160" y="2781275"/>
            <a:ext cx="358775" cy="215900"/>
          </a:xfrm>
          <a:prstGeom prst="rightArrow">
            <a:avLst>
              <a:gd name="adj1" fmla="val 50000"/>
              <a:gd name="adj2" fmla="val 415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32" name="AutoShape 12"/>
          <p:cNvSpPr>
            <a:spLocks/>
          </p:cNvSpPr>
          <p:nvPr/>
        </p:nvSpPr>
        <p:spPr bwMode="auto">
          <a:xfrm>
            <a:off x="6550025" y="3144044"/>
            <a:ext cx="215900" cy="358775"/>
          </a:xfrm>
          <a:prstGeom prst="rightBrace">
            <a:avLst>
              <a:gd name="adj1" fmla="val 1384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7270749" y="3207544"/>
            <a:ext cx="16875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Verdana" pitchFamily="34" charset="0"/>
              </a:rPr>
              <a:t>第五步 声明并执行</a:t>
            </a:r>
            <a:r>
              <a:rPr lang="en-US" altLang="zh-CN" sz="1200" b="1" dirty="0">
                <a:latin typeface="Verdana" pitchFamily="34" charset="0"/>
              </a:rPr>
              <a:t>SQL</a:t>
            </a:r>
            <a:r>
              <a:rPr lang="zh-CN" altLang="en-US" sz="1200" b="1" dirty="0">
                <a:latin typeface="Verdana" pitchFamily="34" charset="0"/>
              </a:rPr>
              <a:t>语句</a:t>
            </a:r>
          </a:p>
        </p:txBody>
      </p:sp>
      <p:sp>
        <p:nvSpPr>
          <p:cNvPr id="30734" name="AutoShape 14"/>
          <p:cNvSpPr>
            <a:spLocks noChangeArrowheads="1"/>
          </p:cNvSpPr>
          <p:nvPr/>
        </p:nvSpPr>
        <p:spPr bwMode="auto">
          <a:xfrm>
            <a:off x="6856413" y="3178969"/>
            <a:ext cx="358775" cy="215900"/>
          </a:xfrm>
          <a:prstGeom prst="rightArrow">
            <a:avLst>
              <a:gd name="adj1" fmla="val 50000"/>
              <a:gd name="adj2" fmla="val 415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35" name="AutoShape 15"/>
          <p:cNvSpPr>
            <a:spLocks/>
          </p:cNvSpPr>
          <p:nvPr/>
        </p:nvSpPr>
        <p:spPr bwMode="auto">
          <a:xfrm>
            <a:off x="5695950" y="3717131"/>
            <a:ext cx="288925" cy="863600"/>
          </a:xfrm>
          <a:prstGeom prst="rightBrace">
            <a:avLst>
              <a:gd name="adj1" fmla="val 2490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6376988" y="3982244"/>
            <a:ext cx="186082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Verdana" pitchFamily="34" charset="0"/>
              </a:rPr>
              <a:t>第六步 处理返回的结果</a:t>
            </a:r>
          </a:p>
        </p:txBody>
      </p:sp>
      <p:sp>
        <p:nvSpPr>
          <p:cNvPr id="30737" name="AutoShape 17"/>
          <p:cNvSpPr>
            <a:spLocks noChangeArrowheads="1"/>
          </p:cNvSpPr>
          <p:nvPr/>
        </p:nvSpPr>
        <p:spPr bwMode="auto">
          <a:xfrm>
            <a:off x="5984875" y="4040981"/>
            <a:ext cx="358775" cy="215900"/>
          </a:xfrm>
          <a:prstGeom prst="rightArrow">
            <a:avLst>
              <a:gd name="adj1" fmla="val 50000"/>
              <a:gd name="adj2" fmla="val 415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38" name="AutoShape 18"/>
          <p:cNvSpPr>
            <a:spLocks/>
          </p:cNvSpPr>
          <p:nvPr/>
        </p:nvSpPr>
        <p:spPr bwMode="auto">
          <a:xfrm>
            <a:off x="3203575" y="4964906"/>
            <a:ext cx="360363" cy="792163"/>
          </a:xfrm>
          <a:prstGeom prst="rightBrace">
            <a:avLst>
              <a:gd name="adj1" fmla="val 183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4175125" y="5223669"/>
            <a:ext cx="2339826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Verdana" pitchFamily="34" charset="0"/>
              </a:rPr>
              <a:t>第七步 依次关闭资源</a:t>
            </a:r>
          </a:p>
        </p:txBody>
      </p:sp>
      <p:sp>
        <p:nvSpPr>
          <p:cNvPr id="30740" name="AutoShape 20"/>
          <p:cNvSpPr>
            <a:spLocks noChangeArrowheads="1"/>
          </p:cNvSpPr>
          <p:nvPr/>
        </p:nvSpPr>
        <p:spPr bwMode="auto">
          <a:xfrm>
            <a:off x="3816350" y="5252244"/>
            <a:ext cx="358775" cy="215900"/>
          </a:xfrm>
          <a:prstGeom prst="rightArrow">
            <a:avLst>
              <a:gd name="adj1" fmla="val 50000"/>
              <a:gd name="adj2" fmla="val 415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57162"/>
            <a:ext cx="8035925" cy="7508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/>
              <a:t>综合实例</a:t>
            </a:r>
            <a:r>
              <a:rPr lang="en-US" altLang="zh-CN" sz="4000" dirty="0">
                <a:latin typeface="Arial"/>
              </a:rPr>
              <a:t>——</a:t>
            </a:r>
            <a:r>
              <a:rPr lang="zh-CN" altLang="en-US" sz="4000" dirty="0"/>
              <a:t>图书信息管理系统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280400" cy="4897437"/>
          </a:xfrm>
        </p:spPr>
        <p:txBody>
          <a:bodyPr/>
          <a:lstStyle/>
          <a:p>
            <a:pPr eaLnBrk="1" hangingPunct="1"/>
            <a:r>
              <a:rPr lang="zh-CN" altLang="en-US" dirty="0"/>
              <a:t>实现图书信息管理系统</a:t>
            </a:r>
            <a:r>
              <a:rPr lang="en-US" altLang="zh-CN" dirty="0"/>
              <a:t>——</a:t>
            </a:r>
            <a:r>
              <a:rPr lang="zh-CN" altLang="en-US" dirty="0"/>
              <a:t>图书信息的增删改查功能。</a:t>
            </a:r>
          </a:p>
          <a:p>
            <a:pPr eaLnBrk="1" hangingPunct="1"/>
            <a:r>
              <a:rPr lang="zh-CN" altLang="en-US" dirty="0"/>
              <a:t>参阅</a:t>
            </a:r>
            <a:r>
              <a:rPr lang="en-US" altLang="zh-CN" dirty="0">
                <a:hlinkClick r:id="rId2" action="ppaction://hlinkfile"/>
              </a:rPr>
              <a:t>ch06/</a:t>
            </a:r>
            <a:r>
              <a:rPr lang="zh-CN" altLang="en-US" dirty="0"/>
              <a:t>文件夹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en-US" altLang="zh-CN" dirty="0"/>
              <a:t>MySQL</a:t>
            </a:r>
            <a:r>
              <a:rPr lang="zh-CN" altLang="en-US" dirty="0"/>
              <a:t>的安装和配置见教材第</a:t>
            </a:r>
            <a:r>
              <a:rPr lang="en-US" altLang="zh-CN" dirty="0"/>
              <a:t>116-123</a:t>
            </a:r>
            <a:r>
              <a:rPr lang="zh-CN" altLang="en-US" dirty="0"/>
              <a:t>页。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800" b="1" dirty="0"/>
              <a:t>JDBC</a:t>
            </a:r>
            <a:r>
              <a:rPr lang="zh-CN" altLang="en-US" sz="4800" b="1" dirty="0"/>
              <a:t>介绍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600" b="1"/>
              <a:t>JDBC</a:t>
            </a:r>
            <a:r>
              <a:rPr lang="zh-CN" altLang="en-US" sz="3600" b="1"/>
              <a:t>（</a:t>
            </a:r>
            <a:r>
              <a:rPr lang="en-US" altLang="zh-CN" sz="3600" b="1"/>
              <a:t>Java Database Connectivity</a:t>
            </a:r>
            <a:r>
              <a:rPr lang="zh-CN" altLang="en-US" sz="3600" b="1"/>
              <a:t>）：</a:t>
            </a:r>
            <a:r>
              <a:rPr lang="en-US" altLang="zh-CN" sz="3600" b="1"/>
              <a:t>Java</a:t>
            </a:r>
            <a:r>
              <a:rPr lang="zh-CN" altLang="en-US" sz="3600" b="1"/>
              <a:t>数据库连接，是</a:t>
            </a:r>
            <a:r>
              <a:rPr lang="en-US" altLang="zh-CN" sz="3600" b="1"/>
              <a:t>Java</a:t>
            </a:r>
            <a:r>
              <a:rPr lang="zh-CN" altLang="en-US" sz="3600" b="1"/>
              <a:t>程序与数据库系统通信的标准</a:t>
            </a:r>
            <a:r>
              <a:rPr lang="en-US" altLang="zh-CN" sz="3600" b="1"/>
              <a:t>API</a:t>
            </a:r>
            <a:r>
              <a:rPr lang="zh-CN" altLang="en-US" sz="3600" b="1"/>
              <a:t>。</a:t>
            </a:r>
          </a:p>
          <a:p>
            <a:pPr eaLnBrk="1" hangingPunct="1"/>
            <a:r>
              <a:rPr lang="zh-CN" altLang="en-US" sz="3600" b="1"/>
              <a:t>由一组用</a:t>
            </a:r>
            <a:r>
              <a:rPr lang="en-US" altLang="zh-CN" sz="3600" b="1"/>
              <a:t>Java</a:t>
            </a:r>
            <a:r>
              <a:rPr lang="zh-CN" altLang="en-US" sz="3600" b="1"/>
              <a:t>语言编写的类和接口组成 </a:t>
            </a:r>
          </a:p>
          <a:p>
            <a:pPr eaLnBrk="1" hangingPunct="1"/>
            <a:r>
              <a:rPr lang="en-US" altLang="zh-CN" sz="3200" b="1"/>
              <a:t>JDBC</a:t>
            </a:r>
            <a:r>
              <a:rPr lang="zh-CN" altLang="en-US" sz="3200" b="1"/>
              <a:t>可以做三件事</a:t>
            </a:r>
          </a:p>
          <a:p>
            <a:pPr lvl="1" eaLnBrk="1" hangingPunct="1"/>
            <a:r>
              <a:rPr lang="zh-CN" altLang="en-US" sz="2800" b="1"/>
              <a:t>与数据库建立连接</a:t>
            </a:r>
          </a:p>
          <a:p>
            <a:pPr lvl="1" eaLnBrk="1" hangingPunct="1"/>
            <a:r>
              <a:rPr lang="zh-CN" altLang="en-US" sz="2800" b="1"/>
              <a:t>发送</a:t>
            </a:r>
            <a:r>
              <a:rPr lang="en-US" altLang="zh-CN" sz="2800" b="1"/>
              <a:t>SQL</a:t>
            </a:r>
            <a:r>
              <a:rPr lang="zh-CN" altLang="en-US" sz="2800" b="1"/>
              <a:t>语句</a:t>
            </a:r>
          </a:p>
          <a:p>
            <a:pPr lvl="1" eaLnBrk="1" hangingPunct="1"/>
            <a:r>
              <a:rPr lang="zh-CN" altLang="en-US" sz="2800" b="1"/>
              <a:t>处理结果</a:t>
            </a:r>
            <a:endParaRPr lang="zh-CN" altLang="en-US" sz="3200" b="1"/>
          </a:p>
          <a:p>
            <a:pPr eaLnBrk="1" hangingPunct="1"/>
            <a:endParaRPr lang="en-US" altLang="zh-CN" sz="3600" b="1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03188"/>
            <a:ext cx="8784975" cy="661516"/>
          </a:xfrm>
        </p:spPr>
        <p:txBody>
          <a:bodyPr/>
          <a:lstStyle/>
          <a:p>
            <a:r>
              <a:rPr kumimoji="1" lang="zh-CN" altLang="en-US" sz="3300" dirty="0"/>
              <a:t>综合实例：图书信息管理系统</a:t>
            </a:r>
            <a:r>
              <a:rPr kumimoji="1" lang="en-US" altLang="zh-CN" sz="3300" dirty="0"/>
              <a:t>—MySQL</a:t>
            </a:r>
            <a:r>
              <a:rPr kumimoji="1" lang="zh-CN" altLang="en-US" sz="3300" dirty="0"/>
              <a:t>的使用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56" y="2338536"/>
            <a:ext cx="7239000" cy="4114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31840" y="644404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创建</a:t>
            </a:r>
            <a:r>
              <a:rPr kumimoji="1" lang="zh-CN" altLang="en-US"/>
              <a:t>数据库和数据库表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40" y="836712"/>
            <a:ext cx="72136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51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03188"/>
            <a:ext cx="8784975" cy="804862"/>
          </a:xfrm>
        </p:spPr>
        <p:txBody>
          <a:bodyPr/>
          <a:lstStyle/>
          <a:p>
            <a:r>
              <a:rPr kumimoji="1" lang="zh-CN" altLang="en-US" sz="3300" dirty="0"/>
              <a:t>综合实例：图书信息管理系统</a:t>
            </a:r>
            <a:r>
              <a:rPr kumimoji="1" lang="en-US" altLang="zh-CN" sz="3300" dirty="0"/>
              <a:t>—MySQL</a:t>
            </a:r>
            <a:r>
              <a:rPr kumimoji="1" lang="zh-CN" altLang="en-US" sz="3300" dirty="0"/>
              <a:t>的使用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311860" y="558924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初始化表数据并显示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371600"/>
            <a:ext cx="7239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53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03188"/>
            <a:ext cx="8784975" cy="496049"/>
          </a:xfrm>
        </p:spPr>
        <p:txBody>
          <a:bodyPr/>
          <a:lstStyle/>
          <a:p>
            <a:r>
              <a:rPr kumimoji="1" lang="zh-CN" altLang="en-US" sz="3300" dirty="0"/>
              <a:t>综合实例：图书信息管理系统</a:t>
            </a:r>
            <a:r>
              <a:rPr kumimoji="1" lang="en-US" altLang="zh-CN" sz="3300" dirty="0"/>
              <a:t>—MySQL</a:t>
            </a:r>
            <a:r>
              <a:rPr kumimoji="1" lang="zh-CN" altLang="en-US" sz="3300" dirty="0"/>
              <a:t>的使用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62284"/>
            <a:ext cx="2133600" cy="338554"/>
          </a:xfrm>
        </p:spPr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432670" y="3429000"/>
            <a:ext cx="2283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图</a:t>
            </a:r>
            <a:r>
              <a:rPr kumimoji="1" lang="en-US" altLang="zh-CN" sz="1600" dirty="0"/>
              <a:t>6-15 MySQL</a:t>
            </a:r>
            <a:r>
              <a:rPr kumimoji="1" lang="zh-CN" altLang="en-US" sz="1600" dirty="0"/>
              <a:t>监视器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8817A7-2CE0-4E14-B6E5-35F0E4E3D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764704"/>
            <a:ext cx="5976664" cy="267888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E2FBAEB-8B4C-4C74-B18A-2E01F0384CAF}"/>
              </a:ext>
            </a:extLst>
          </p:cNvPr>
          <p:cNvSpPr txBox="1"/>
          <p:nvPr/>
        </p:nvSpPr>
        <p:spPr>
          <a:xfrm>
            <a:off x="992510" y="6472238"/>
            <a:ext cx="2283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创建数据库和数据表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42B17F0-CAE2-4B6B-9BCD-6986BCAB5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790144"/>
            <a:ext cx="4426216" cy="271116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BD2A547-1CD3-4869-91CE-06139D99C8E8}"/>
              </a:ext>
            </a:extLst>
          </p:cNvPr>
          <p:cNvSpPr txBox="1"/>
          <p:nvPr/>
        </p:nvSpPr>
        <p:spPr>
          <a:xfrm>
            <a:off x="5436096" y="645333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图</a:t>
            </a:r>
            <a:r>
              <a:rPr kumimoji="1" lang="en-US" altLang="zh-CN" sz="1600" dirty="0"/>
              <a:t>6-16 </a:t>
            </a:r>
            <a:r>
              <a:rPr kumimoji="1" lang="zh-CN" altLang="en-US" sz="1600" dirty="0"/>
              <a:t>查询数据库的结果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B8F9823-D6EC-4D3C-9019-7E44D8E6C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221" y="3661471"/>
            <a:ext cx="3745235" cy="271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79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03188"/>
            <a:ext cx="8784975" cy="804862"/>
          </a:xfrm>
        </p:spPr>
        <p:txBody>
          <a:bodyPr/>
          <a:lstStyle/>
          <a:p>
            <a:r>
              <a:rPr kumimoji="1" lang="zh-CN" altLang="en-US" sz="3300" dirty="0"/>
              <a:t>综合实例：图书信息管理系统</a:t>
            </a:r>
            <a:r>
              <a:rPr kumimoji="1" lang="en-US" altLang="zh-CN" sz="3300" dirty="0"/>
              <a:t>—MySQL</a:t>
            </a:r>
            <a:r>
              <a:rPr kumimoji="1" lang="zh-CN" altLang="en-US" sz="3300" dirty="0"/>
              <a:t>的使用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764E4B-7077-43A5-AC31-8F260CAED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646" y="1113630"/>
            <a:ext cx="5356634" cy="173999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B0D4656-1AB1-4962-AC66-002D64A024AC}"/>
              </a:ext>
            </a:extLst>
          </p:cNvPr>
          <p:cNvSpPr txBox="1"/>
          <p:nvPr/>
        </p:nvSpPr>
        <p:spPr>
          <a:xfrm>
            <a:off x="3131840" y="2852936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初始化</a:t>
            </a:r>
            <a:r>
              <a:rPr kumimoji="1" lang="en-US" altLang="zh-CN" sz="1600" dirty="0" err="1"/>
              <a:t>bookinfo</a:t>
            </a:r>
            <a:r>
              <a:rPr kumimoji="1" lang="zh-CN" altLang="en-US" sz="1600" dirty="0"/>
              <a:t>表中的数据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7F7ADCB-EB4C-4C72-A1BA-3ABF6C803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284984"/>
            <a:ext cx="5600700" cy="31527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86258B1-676D-4FEB-9CBD-C132E6A0624F}"/>
              </a:ext>
            </a:extLst>
          </p:cNvPr>
          <p:cNvSpPr txBox="1"/>
          <p:nvPr/>
        </p:nvSpPr>
        <p:spPr>
          <a:xfrm>
            <a:off x="2987824" y="6437759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图</a:t>
            </a:r>
            <a:r>
              <a:rPr kumimoji="1" lang="en-US" altLang="zh-CN" sz="1600" dirty="0"/>
              <a:t>6-17 </a:t>
            </a:r>
            <a:r>
              <a:rPr kumimoji="1" lang="zh-CN" altLang="en-US" sz="1600" dirty="0"/>
              <a:t>初始化表数据并显示</a:t>
            </a:r>
          </a:p>
        </p:txBody>
      </p:sp>
    </p:spTree>
    <p:extLst>
      <p:ext uri="{BB962C8B-B14F-4D97-AF65-F5344CB8AC3E}">
        <p14:creationId xmlns:p14="http://schemas.microsoft.com/office/powerpoint/2010/main" val="1851085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03188"/>
            <a:ext cx="8784975" cy="804862"/>
          </a:xfrm>
        </p:spPr>
        <p:txBody>
          <a:bodyPr/>
          <a:lstStyle/>
          <a:p>
            <a:r>
              <a:rPr kumimoji="1" lang="zh-CN" altLang="en-US" sz="3300" dirty="0"/>
              <a:t>综合实例：连接数据库实现图书信息管理系统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112333" y="625879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/>
              <a:t>index.jsp</a:t>
            </a:r>
            <a:endParaRPr kumimoji="1"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C867A5-7B32-4D9F-8EE1-3B50FAA57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245" y="1124074"/>
            <a:ext cx="6145099" cy="5113238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371188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03188"/>
            <a:ext cx="8784975" cy="804862"/>
          </a:xfrm>
        </p:spPr>
        <p:txBody>
          <a:bodyPr/>
          <a:lstStyle/>
          <a:p>
            <a:r>
              <a:rPr kumimoji="1" lang="zh-CN" altLang="en-US" sz="3300" dirty="0"/>
              <a:t>综合实例：连接数据库实现图书信息管理系统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779912" y="4725144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图书</a:t>
            </a:r>
            <a:r>
              <a:rPr kumimoji="1" lang="zh-CN" altLang="en-US" sz="1600"/>
              <a:t>管理系统主页</a:t>
            </a:r>
            <a:endParaRPr kumimoji="1"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00" y="2147461"/>
            <a:ext cx="5724128" cy="2289651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858370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03188"/>
            <a:ext cx="8784975" cy="804862"/>
          </a:xfrm>
        </p:spPr>
        <p:txBody>
          <a:bodyPr/>
          <a:lstStyle/>
          <a:p>
            <a:r>
              <a:rPr kumimoji="1" lang="zh-CN" altLang="en-US" sz="3300" dirty="0"/>
              <a:t>综合实例：连接数据库实现图书信息管理系统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69B14B-9DC1-4AC9-9152-9977B0C31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36" y="1124744"/>
            <a:ext cx="6255273" cy="3528392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AE274A-4D58-4CD5-A0A2-76981690F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911" y="2848167"/>
            <a:ext cx="5068585" cy="331713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96F53A3-F034-4B05-9494-52A38A9C16AA}"/>
              </a:ext>
            </a:extLst>
          </p:cNvPr>
          <p:cNvSpPr txBox="1"/>
          <p:nvPr/>
        </p:nvSpPr>
        <p:spPr>
          <a:xfrm>
            <a:off x="1691680" y="4700553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/>
              <a:t>add.jsp</a:t>
            </a:r>
            <a:endParaRPr kumimoji="1"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149D98-32D0-4381-80E9-0D3296424B5B}"/>
              </a:ext>
            </a:extLst>
          </p:cNvPr>
          <p:cNvSpPr txBox="1"/>
          <p:nvPr/>
        </p:nvSpPr>
        <p:spPr>
          <a:xfrm>
            <a:off x="5890135" y="620728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add.html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796337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03188"/>
            <a:ext cx="8784975" cy="733524"/>
          </a:xfrm>
        </p:spPr>
        <p:txBody>
          <a:bodyPr/>
          <a:lstStyle/>
          <a:p>
            <a:r>
              <a:rPr kumimoji="1" lang="zh-CN" altLang="en-US" sz="3300" dirty="0"/>
              <a:t>综合实例：连接数据库实现图书信息管理系统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47502"/>
          </a:xfrm>
        </p:spPr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809834" y="6474822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添加图书信息页面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4" y="1052736"/>
            <a:ext cx="5988084" cy="2337917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2060848"/>
            <a:ext cx="5940152" cy="2319203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4219134"/>
            <a:ext cx="5722442" cy="2234202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3998309"/>
            <a:ext cx="4016004" cy="238301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023462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03188"/>
            <a:ext cx="8784975" cy="804862"/>
          </a:xfrm>
        </p:spPr>
        <p:txBody>
          <a:bodyPr/>
          <a:lstStyle/>
          <a:p>
            <a:r>
              <a:rPr kumimoji="1" lang="zh-CN" altLang="en-US" sz="3300" dirty="0"/>
              <a:t>综合实例：连接数据库实现图书信息管理系统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B61B4C-CFFE-4966-A828-D2C9B5401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7" y="1166463"/>
            <a:ext cx="3028571" cy="5142857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CEDE238-7CEF-4614-8ABA-816C12969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996120"/>
            <a:ext cx="3920298" cy="5385208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2BE1D58-EFB5-4C53-9E2D-E7F7F60CEFF5}"/>
              </a:ext>
            </a:extLst>
          </p:cNvPr>
          <p:cNvSpPr txBox="1"/>
          <p:nvPr/>
        </p:nvSpPr>
        <p:spPr>
          <a:xfrm>
            <a:off x="1978733" y="640281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book.js</a:t>
            </a:r>
            <a:endParaRPr kumimoji="1"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6384EF-AAEE-4F71-B72C-EB6AA79CC5F0}"/>
              </a:ext>
            </a:extLst>
          </p:cNvPr>
          <p:cNvSpPr txBox="1"/>
          <p:nvPr/>
        </p:nvSpPr>
        <p:spPr>
          <a:xfrm>
            <a:off x="5868144" y="640281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book.css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4130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6964D69-6D84-4B42-9758-292EE095C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0" y="476672"/>
            <a:ext cx="5883062" cy="3580639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8B624C-C886-4B6A-8D32-20467AC2D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843435"/>
            <a:ext cx="5207383" cy="5011562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31180"/>
            <a:ext cx="8784975" cy="517500"/>
          </a:xfrm>
        </p:spPr>
        <p:txBody>
          <a:bodyPr/>
          <a:lstStyle/>
          <a:p>
            <a:r>
              <a:rPr kumimoji="1" lang="zh-CN" altLang="en-US" sz="3000" dirty="0"/>
              <a:t>综合实例：连接数据库实现图书信息管理系统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A0BD0A-D76D-4D7D-A884-0E3AFFFA4FB3}"/>
              </a:ext>
            </a:extLst>
          </p:cNvPr>
          <p:cNvSpPr txBox="1"/>
          <p:nvPr/>
        </p:nvSpPr>
        <p:spPr>
          <a:xfrm>
            <a:off x="2991436" y="6212051"/>
            <a:ext cx="932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/>
              <a:t>edit.jsp</a:t>
            </a:r>
            <a:endParaRPr kumimoji="1"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F3CE43-6A3D-4C94-8F53-B069E94AF6DD}"/>
              </a:ext>
            </a:extLst>
          </p:cNvPr>
          <p:cNvSpPr txBox="1"/>
          <p:nvPr/>
        </p:nvSpPr>
        <p:spPr>
          <a:xfrm>
            <a:off x="1259632" y="4087190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/>
              <a:t>edit_do.jsp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103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 altLang="zh-CN" b="1"/>
              <a:t>JDBC</a:t>
            </a:r>
            <a:r>
              <a:rPr lang="zh-CN" altLang="en-US" b="1"/>
              <a:t>总体结构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627313" y="1989138"/>
            <a:ext cx="2971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itchFamily="18" charset="0"/>
              </a:rPr>
              <a:t>Java Application</a:t>
            </a: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1219200" y="26670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627313" y="2446338"/>
            <a:ext cx="2971800" cy="642937"/>
          </a:xfrm>
          <a:solidFill>
            <a:schemeClr val="accent1"/>
          </a:solidFill>
          <a:ln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JDBC Manager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1258888" y="3573463"/>
            <a:ext cx="51847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1547813" y="3860800"/>
            <a:ext cx="18288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itchFamily="18" charset="0"/>
              </a:rPr>
              <a:t>Driver</a:t>
            </a:r>
          </a:p>
          <a:p>
            <a:pPr algn="ctr" eaLnBrk="1" hangingPunct="1"/>
            <a:r>
              <a:rPr lang="en-US" altLang="zh-CN" sz="2400">
                <a:latin typeface="Times New Roman" pitchFamily="18" charset="0"/>
              </a:rPr>
              <a:t>A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4038600" y="3886200"/>
            <a:ext cx="23622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itchFamily="18" charset="0"/>
              </a:rPr>
              <a:t>JDBC-ODBC Bridge Driver</a:t>
            </a:r>
          </a:p>
          <a:p>
            <a:pPr algn="ctr" eaLnBrk="1" hangingPunct="1"/>
            <a:endParaRPr lang="en-US" altLang="zh-CN" sz="2400">
              <a:latin typeface="Times New Roman" pitchFamily="18" charset="0"/>
            </a:endParaRPr>
          </a:p>
          <a:p>
            <a:pPr algn="ctr" eaLnBrk="1" hangingPunct="1"/>
            <a:r>
              <a:rPr lang="en-US" altLang="zh-CN" sz="2400">
                <a:latin typeface="Times New Roman" pitchFamily="18" charset="0"/>
              </a:rPr>
              <a:t>ODBC and DB Drivers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4038600" y="48006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7086600" y="2362200"/>
            <a:ext cx="149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itchFamily="18" charset="0"/>
              </a:rPr>
              <a:t>JDBC API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6477000" y="3352800"/>
            <a:ext cx="2370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itchFamily="18" charset="0"/>
              </a:rPr>
              <a:t>JDBC Driver API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03188"/>
            <a:ext cx="8784975" cy="804862"/>
          </a:xfrm>
        </p:spPr>
        <p:txBody>
          <a:bodyPr/>
          <a:lstStyle/>
          <a:p>
            <a:r>
              <a:rPr kumimoji="1" lang="zh-CN" altLang="en-US" sz="3300" dirty="0"/>
              <a:t>综合实例：连接数据库实现图书信息管理系统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61324"/>
            <a:ext cx="2133600" cy="339514"/>
          </a:xfrm>
        </p:spPr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3707904" y="6402814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修改</a:t>
            </a:r>
            <a:r>
              <a:rPr kumimoji="1" lang="zh-CN" altLang="en-US" sz="1600"/>
              <a:t>图书信息页面</a:t>
            </a:r>
            <a:endParaRPr kumimoji="1"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065885"/>
            <a:ext cx="3168352" cy="2295439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24" y="1097423"/>
            <a:ext cx="4278560" cy="2415009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023" y="4065885"/>
            <a:ext cx="2916457" cy="2320622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9" name="右箭头 8"/>
          <p:cNvSpPr/>
          <p:nvPr/>
        </p:nvSpPr>
        <p:spPr>
          <a:xfrm>
            <a:off x="4160296" y="4653136"/>
            <a:ext cx="1003936" cy="3600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2659" y="5099642"/>
            <a:ext cx="2487493" cy="90615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9261" y="1097422"/>
            <a:ext cx="4295549" cy="2415009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2" name="右箭头 11"/>
          <p:cNvSpPr/>
          <p:nvPr/>
        </p:nvSpPr>
        <p:spPr>
          <a:xfrm>
            <a:off x="4237687" y="1556792"/>
            <a:ext cx="766361" cy="3600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37604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03188"/>
            <a:ext cx="8784975" cy="804862"/>
          </a:xfrm>
        </p:spPr>
        <p:txBody>
          <a:bodyPr/>
          <a:lstStyle/>
          <a:p>
            <a:r>
              <a:rPr kumimoji="1" lang="zh-CN" altLang="en-US" sz="3300" dirty="0"/>
              <a:t>综合实例：连接数据库实现图书信息管理系统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446714"/>
            <a:ext cx="2133600" cy="254124"/>
          </a:xfrm>
        </p:spPr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4C0B9B-39DF-48D7-85F3-29CACDA64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714" y="1844824"/>
            <a:ext cx="6828571" cy="2723809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208B117-2050-48F4-9EDC-3E577999CD90}"/>
              </a:ext>
            </a:extLst>
          </p:cNvPr>
          <p:cNvSpPr txBox="1"/>
          <p:nvPr/>
        </p:nvSpPr>
        <p:spPr>
          <a:xfrm>
            <a:off x="4105753" y="4818638"/>
            <a:ext cx="932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/>
              <a:t>del.jsp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605366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03188"/>
            <a:ext cx="8784975" cy="804862"/>
          </a:xfrm>
        </p:spPr>
        <p:txBody>
          <a:bodyPr/>
          <a:lstStyle/>
          <a:p>
            <a:r>
              <a:rPr kumimoji="1" lang="zh-CN" altLang="en-US" sz="3300" dirty="0"/>
              <a:t>综合实例：连接数据库实现图书信息管理系统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582144" y="6464722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删除图书信息页面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033165"/>
            <a:ext cx="3458625" cy="227823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404251"/>
            <a:ext cx="2952328" cy="107549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849" y="3416192"/>
            <a:ext cx="2919551" cy="10635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596" y="4592403"/>
            <a:ext cx="3602660" cy="187231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105429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661516"/>
          </a:xfrm>
        </p:spPr>
        <p:txBody>
          <a:bodyPr/>
          <a:lstStyle/>
          <a:p>
            <a:pPr algn="l"/>
            <a:r>
              <a:rPr kumimoji="1" lang="zh-CN" altLang="en-US" sz="3600" dirty="0"/>
              <a:t>解决运行结果中文乱码问题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052736"/>
            <a:ext cx="8686800" cy="2808312"/>
          </a:xfrm>
        </p:spPr>
        <p:txBody>
          <a:bodyPr/>
          <a:lstStyle/>
          <a:p>
            <a:r>
              <a:rPr lang="zh-CN" altLang="en-US" sz="2400" b="1" dirty="0"/>
              <a:t>首先确保你的项目所采取的编码和数据库所采取的编码一致，如果采用的是</a:t>
            </a:r>
            <a:r>
              <a:rPr lang="en-US" altLang="zh-CN" sz="2400" b="1" dirty="0"/>
              <a:t>utf-8</a:t>
            </a:r>
            <a:r>
              <a:rPr lang="zh-CN" altLang="en-US" sz="2400" b="1" dirty="0"/>
              <a:t>编码，还是出现乱码，直接在你的</a:t>
            </a:r>
            <a:r>
              <a:rPr lang="en-US" altLang="zh-CN" sz="2400" b="1" dirty="0" err="1"/>
              <a:t>jdbc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url</a:t>
            </a:r>
            <a:r>
              <a:rPr lang="zh-CN" altLang="en-US" sz="2400" b="1" dirty="0"/>
              <a:t>后面拼接如下参数：</a:t>
            </a:r>
          </a:p>
          <a:p>
            <a:endParaRPr lang="zh-CN" altLang="en-US" sz="2400" b="1" dirty="0"/>
          </a:p>
          <a:p>
            <a:r>
              <a:rPr lang="en-US" altLang="zh-CN" sz="2400" b="1" dirty="0" err="1">
                <a:solidFill>
                  <a:srgbClr val="FF0000"/>
                </a:solidFill>
              </a:rPr>
              <a:t>jdbc.url</a:t>
            </a:r>
            <a:r>
              <a:rPr lang="en-US" altLang="zh-CN" sz="2400" b="1" dirty="0">
                <a:solidFill>
                  <a:srgbClr val="FF0000"/>
                </a:solidFill>
              </a:rPr>
              <a:t>=</a:t>
            </a:r>
            <a:r>
              <a:rPr lang="en-US" altLang="zh-CN" sz="2400" b="1" dirty="0" err="1">
                <a:solidFill>
                  <a:srgbClr val="FF0000"/>
                </a:solidFill>
              </a:rPr>
              <a:t>jdbc:mysql</a:t>
            </a:r>
            <a:r>
              <a:rPr lang="en-US" altLang="zh-CN" sz="2400" b="1" dirty="0">
                <a:solidFill>
                  <a:srgbClr val="FF0000"/>
                </a:solidFill>
              </a:rPr>
              <a:t>://localhost:3306/</a:t>
            </a:r>
            <a:r>
              <a:rPr lang="en-US" altLang="zh-CN" sz="2400" b="1" dirty="0" err="1">
                <a:solidFill>
                  <a:srgbClr val="FF0000"/>
                </a:solidFill>
              </a:rPr>
              <a:t>book?useUnicode</a:t>
            </a:r>
            <a:r>
              <a:rPr lang="en-US" altLang="zh-CN" sz="2400" b="1" dirty="0">
                <a:solidFill>
                  <a:srgbClr val="FF0000"/>
                </a:solidFill>
              </a:rPr>
              <a:t>=</a:t>
            </a:r>
            <a:r>
              <a:rPr lang="en-US" altLang="zh-CN" sz="2400" b="1" dirty="0" err="1">
                <a:solidFill>
                  <a:srgbClr val="FF0000"/>
                </a:solidFill>
              </a:rPr>
              <a:t>true&amp;characterEncoding</a:t>
            </a:r>
            <a:r>
              <a:rPr lang="en-US" altLang="zh-CN" sz="2400" b="1" dirty="0">
                <a:solidFill>
                  <a:srgbClr val="FF0000"/>
                </a:solidFill>
              </a:rPr>
              <a:t>=UTF-8</a:t>
            </a:r>
            <a:br>
              <a:rPr lang="en-US" altLang="zh-CN" sz="2400" b="1" dirty="0">
                <a:solidFill>
                  <a:srgbClr val="FF0000"/>
                </a:solidFill>
              </a:rPr>
            </a:br>
            <a:endParaRPr lang="en-US" altLang="zh-CN" sz="2400" dirty="0">
              <a:solidFill>
                <a:srgbClr val="FF0000"/>
              </a:solidFill>
            </a:endParaRPr>
          </a:p>
          <a:p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77072"/>
            <a:ext cx="9144000" cy="134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706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661516"/>
          </a:xfrm>
        </p:spPr>
        <p:txBody>
          <a:bodyPr/>
          <a:lstStyle/>
          <a:p>
            <a:pPr algn="l"/>
            <a:r>
              <a:rPr kumimoji="1" lang="zh-CN" altLang="en-US" sz="3600" dirty="0"/>
              <a:t>解决运行结果中文乱码问题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938" y="764704"/>
            <a:ext cx="6641430" cy="547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704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661516"/>
          </a:xfrm>
        </p:spPr>
        <p:txBody>
          <a:bodyPr/>
          <a:lstStyle/>
          <a:p>
            <a:pPr algn="l"/>
            <a:r>
              <a:rPr kumimoji="1" lang="zh-CN" altLang="en-US" sz="3600" dirty="0"/>
              <a:t>解决运行结果中文乱码问题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4EEE88-8EC6-46DB-B738-3CE3F3450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766762"/>
            <a:ext cx="73914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580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103188"/>
            <a:ext cx="8220075" cy="73352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/>
              <a:t>附录</a:t>
            </a:r>
            <a:r>
              <a:rPr lang="en-US" altLang="zh-CN" sz="4000" dirty="0">
                <a:latin typeface="Arial"/>
              </a:rPr>
              <a:t>——</a:t>
            </a:r>
            <a:r>
              <a:rPr lang="zh-CN" altLang="en-US" sz="4000" dirty="0"/>
              <a:t>常见</a:t>
            </a:r>
            <a:r>
              <a:rPr lang="en-US" altLang="zh-CN" sz="4000" dirty="0"/>
              <a:t>JDBC</a:t>
            </a:r>
            <a:r>
              <a:rPr lang="zh-CN" altLang="en-US" sz="4000" dirty="0"/>
              <a:t>驱动程序和</a:t>
            </a:r>
            <a:r>
              <a:rPr lang="en-US" altLang="zh-CN" sz="4000" dirty="0"/>
              <a:t>URL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36898"/>
            <a:ext cx="8964488" cy="57324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JDBC</a:t>
            </a:r>
            <a:r>
              <a:rPr lang="zh-CN" altLang="en-US" sz="2000" dirty="0"/>
              <a:t>－</a:t>
            </a:r>
            <a:r>
              <a:rPr lang="en-US" altLang="zh-CN" sz="2000" dirty="0"/>
              <a:t>ODBC</a:t>
            </a:r>
            <a:r>
              <a:rPr lang="zh-CN" altLang="en-US" sz="2000" dirty="0"/>
              <a:t>桥：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/>
              <a:t>Driver</a:t>
            </a:r>
            <a:r>
              <a:rPr lang="en-US" altLang="zh-CN" sz="2200" dirty="0">
                <a:latin typeface="Arial" charset="0"/>
              </a:rPr>
              <a:t>——</a:t>
            </a:r>
            <a:r>
              <a:rPr lang="en-US" altLang="zh-CN" sz="2200" dirty="0" err="1"/>
              <a:t>sun.jdbc.odbc.JdbcOdbcDriver</a:t>
            </a:r>
            <a:endParaRPr lang="en-US" altLang="zh-CN" sz="22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/>
              <a:t>URL</a:t>
            </a:r>
            <a:r>
              <a:rPr lang="en-US" altLang="zh-CN" sz="2200" dirty="0">
                <a:latin typeface="Arial" charset="0"/>
              </a:rPr>
              <a:t>——</a:t>
            </a:r>
            <a:r>
              <a:rPr lang="en-US" altLang="zh-CN" sz="2200" dirty="0" err="1"/>
              <a:t>jdbc:odbc</a:t>
            </a:r>
            <a:r>
              <a:rPr lang="en-US" altLang="zh-CN" sz="2200" dirty="0"/>
              <a:t>:</a:t>
            </a:r>
            <a:r>
              <a:rPr lang="zh-CN" altLang="en-US" sz="2200" dirty="0"/>
              <a:t>数据源名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oracle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/>
              <a:t>Driver</a:t>
            </a:r>
            <a:r>
              <a:rPr lang="en-US" altLang="zh-CN" sz="2200" dirty="0">
                <a:latin typeface="Arial" charset="0"/>
              </a:rPr>
              <a:t>——</a:t>
            </a:r>
            <a:r>
              <a:rPr lang="en-US" altLang="zh-CN" sz="2200" dirty="0" err="1"/>
              <a:t>oracle.jdbc.driver.OracleDriver</a:t>
            </a:r>
            <a:endParaRPr lang="en-US" altLang="zh-CN" sz="22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/>
              <a:t>URL</a:t>
            </a:r>
            <a:r>
              <a:rPr lang="en-US" altLang="zh-CN" sz="2200" dirty="0">
                <a:latin typeface="Arial" charset="0"/>
              </a:rPr>
              <a:t>——</a:t>
            </a:r>
            <a:r>
              <a:rPr lang="en-US" altLang="zh-CN" sz="2200" dirty="0" err="1"/>
              <a:t>jdbc:oracle:thin</a:t>
            </a:r>
            <a:r>
              <a:rPr lang="en-US" altLang="zh-CN" sz="2200" dirty="0"/>
              <a:t>:@</a:t>
            </a:r>
            <a:r>
              <a:rPr lang="zh-CN" altLang="en-US" sz="2200" dirty="0"/>
              <a:t>主机名</a:t>
            </a:r>
            <a:r>
              <a:rPr lang="en-US" altLang="zh-CN" sz="2200" dirty="0"/>
              <a:t>:1521:</a:t>
            </a:r>
            <a:r>
              <a:rPr lang="zh-CN" altLang="en-US" sz="2200" dirty="0"/>
              <a:t>数据库名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err="1"/>
              <a:t>SQLServer</a:t>
            </a:r>
            <a:r>
              <a:rPr lang="en-US" altLang="zh-CN" sz="20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/>
              <a:t>Driver</a:t>
            </a:r>
            <a:r>
              <a:rPr lang="en-US" altLang="zh-CN" sz="2200" dirty="0">
                <a:latin typeface="Arial" charset="0"/>
              </a:rPr>
              <a:t>——</a:t>
            </a:r>
            <a:r>
              <a:rPr lang="en-US" altLang="zh-CN" sz="2200" dirty="0" err="1"/>
              <a:t>com.microsoft.jdbc.sqlserver.SQLServerDriver</a:t>
            </a:r>
            <a:endParaRPr lang="en-US" altLang="zh-CN" sz="22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/>
              <a:t>URL</a:t>
            </a:r>
            <a:r>
              <a:rPr lang="en-US" altLang="zh-CN" sz="2200" dirty="0">
                <a:latin typeface="Arial" charset="0"/>
              </a:rPr>
              <a:t>——</a:t>
            </a:r>
            <a:r>
              <a:rPr lang="en-US" altLang="zh-CN" sz="2200" dirty="0" err="1"/>
              <a:t>jdbc:microsoft:sqlserver</a:t>
            </a:r>
            <a:r>
              <a:rPr lang="en-US" altLang="zh-CN" sz="2200" dirty="0"/>
              <a:t>://</a:t>
            </a:r>
            <a:r>
              <a:rPr lang="zh-CN" altLang="en-US" sz="2200" dirty="0"/>
              <a:t>主机名</a:t>
            </a:r>
            <a:r>
              <a:rPr lang="en-US" altLang="zh-CN" sz="2200" dirty="0"/>
              <a:t>:1433;DatabaseName=</a:t>
            </a:r>
            <a:r>
              <a:rPr lang="zh-CN" altLang="en-US" sz="2200" dirty="0"/>
              <a:t>数据库名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err="1"/>
              <a:t>MySql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/>
              <a:t>Driver</a:t>
            </a:r>
            <a:r>
              <a:rPr lang="en-US" altLang="zh-CN" sz="2200" dirty="0">
                <a:latin typeface="Arial" charset="0"/>
              </a:rPr>
              <a:t>——</a:t>
            </a:r>
            <a:r>
              <a:rPr lang="en-US" altLang="zh-CN" sz="2200" dirty="0" err="1"/>
              <a:t>org.gjt.mm.mysql.Driver</a:t>
            </a:r>
            <a:r>
              <a:rPr lang="en-US" altLang="zh-CN" sz="2200" dirty="0"/>
              <a:t> </a:t>
            </a:r>
            <a:r>
              <a:rPr lang="zh-CN" altLang="en-US" sz="2200" dirty="0"/>
              <a:t>或者</a:t>
            </a:r>
            <a:r>
              <a:rPr lang="en-US" altLang="zh-CN" sz="2200" dirty="0" err="1"/>
              <a:t>com.mysql.jdbc.Driver</a:t>
            </a:r>
            <a:endParaRPr lang="en-US" altLang="zh-CN" sz="22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/>
              <a:t>URL</a:t>
            </a:r>
            <a:r>
              <a:rPr lang="en-US" altLang="zh-CN" sz="2200" dirty="0">
                <a:latin typeface="Arial" charset="0"/>
              </a:rPr>
              <a:t>——</a:t>
            </a:r>
            <a:r>
              <a:rPr lang="en-US" altLang="zh-CN" sz="2200" dirty="0" err="1"/>
              <a:t>jdbc:mysql</a:t>
            </a:r>
            <a:r>
              <a:rPr lang="en-US" altLang="zh-CN" sz="2200" dirty="0"/>
              <a:t>://</a:t>
            </a:r>
            <a:r>
              <a:rPr lang="zh-CN" altLang="en-US" sz="2200" dirty="0"/>
              <a:t>主机名</a:t>
            </a:r>
            <a:r>
              <a:rPr lang="en-US" altLang="zh-CN" sz="2200" dirty="0"/>
              <a:t>:3306/</a:t>
            </a:r>
            <a:r>
              <a:rPr lang="zh-CN" altLang="en-US" sz="2200" dirty="0"/>
              <a:t>数据库名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DB2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/>
              <a:t>Driver</a:t>
            </a:r>
            <a:r>
              <a:rPr lang="en-US" altLang="zh-CN" sz="2200" dirty="0">
                <a:latin typeface="Arial" charset="0"/>
              </a:rPr>
              <a:t>——</a:t>
            </a:r>
            <a:r>
              <a:rPr lang="en-US" altLang="zh-CN" sz="2200" dirty="0"/>
              <a:t>com.ibm.db2.jdbc.app.DB2Driver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/>
              <a:t>URL</a:t>
            </a:r>
            <a:r>
              <a:rPr lang="en-US" altLang="zh-CN" sz="2200" dirty="0">
                <a:latin typeface="Arial" charset="0"/>
              </a:rPr>
              <a:t>——</a:t>
            </a:r>
            <a:r>
              <a:rPr lang="en-US" altLang="zh-CN" sz="2200" dirty="0"/>
              <a:t>jdbc:db2://</a:t>
            </a:r>
            <a:r>
              <a:rPr lang="zh-CN" altLang="en-US" sz="2200" dirty="0"/>
              <a:t>主机名</a:t>
            </a:r>
            <a:r>
              <a:rPr lang="en-US" altLang="zh-CN" sz="2200" dirty="0"/>
              <a:t>:50002/</a:t>
            </a:r>
            <a:r>
              <a:rPr lang="zh-CN" altLang="en-US" sz="2200" dirty="0"/>
              <a:t>数据库名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C4503-1BAC-4A49-967E-66CC1882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9"/>
            <a:ext cx="8243887" cy="882302"/>
          </a:xfrm>
        </p:spPr>
        <p:txBody>
          <a:bodyPr/>
          <a:lstStyle/>
          <a:p>
            <a:pPr algn="l"/>
            <a:r>
              <a:rPr lang="zh-CN" altLang="en-US" dirty="0"/>
              <a:t>课后作业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EED5AD-BC23-4004-BCFD-685BE71F8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3161" cy="4968552"/>
          </a:xfrm>
        </p:spPr>
        <p:txBody>
          <a:bodyPr/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验证教材第</a:t>
            </a:r>
            <a:r>
              <a:rPr lang="en-US" altLang="zh-CN" sz="2800" dirty="0"/>
              <a:t>130-137</a:t>
            </a:r>
            <a:r>
              <a:rPr lang="zh-CN" altLang="en-US" sz="2800" dirty="0"/>
              <a:t>页的项目</a:t>
            </a:r>
            <a:r>
              <a:rPr lang="en-US" altLang="zh-CN" dirty="0"/>
              <a:t>2</a:t>
            </a:r>
            <a:r>
              <a:rPr lang="zh-CN" altLang="en-US" sz="2800" dirty="0"/>
              <a:t>，并将敲好的代码和运行结果截图提交到云班课平台。</a:t>
            </a:r>
            <a:endParaRPr lang="en-US" altLang="zh-CN" sz="2800" dirty="0"/>
          </a:p>
          <a:p>
            <a:pPr lvl="1"/>
            <a:r>
              <a:rPr lang="zh-CN" altLang="en-US" sz="2400" dirty="0"/>
              <a:t>项目</a:t>
            </a:r>
            <a:r>
              <a:rPr lang="en-US" altLang="zh-CN" sz="2400" dirty="0"/>
              <a:t>2</a:t>
            </a:r>
            <a:r>
              <a:rPr lang="zh-CN" altLang="en-US" sz="2400" dirty="0"/>
              <a:t>：连接数据库实现图书管理系统，共</a:t>
            </a:r>
            <a:r>
              <a:rPr lang="en-US" altLang="zh-CN" sz="2400" dirty="0"/>
              <a:t>8</a:t>
            </a:r>
            <a:r>
              <a:rPr lang="zh-CN" altLang="en-US" sz="2400" dirty="0"/>
              <a:t>个文件</a:t>
            </a:r>
            <a:r>
              <a:rPr lang="en-US" altLang="zh-CN" sz="2400" dirty="0"/>
              <a:t>:</a:t>
            </a:r>
            <a:endParaRPr lang="zh-CN" altLang="en-US" sz="2400" dirty="0"/>
          </a:p>
          <a:p>
            <a:pPr lvl="2"/>
            <a:r>
              <a:rPr lang="en-US" altLang="zh-CN" sz="2200" dirty="0" err="1"/>
              <a:t>index.jsp</a:t>
            </a:r>
            <a:endParaRPr lang="zh-CN" altLang="en-US" sz="2200" dirty="0"/>
          </a:p>
          <a:p>
            <a:pPr lvl="2"/>
            <a:r>
              <a:rPr lang="en-US" altLang="zh-CN" sz="2200" dirty="0" err="1"/>
              <a:t>add.html</a:t>
            </a:r>
            <a:r>
              <a:rPr lang="zh-CN" altLang="en-US" sz="2200" dirty="0"/>
              <a:t>（教师提供）</a:t>
            </a:r>
          </a:p>
          <a:p>
            <a:pPr lvl="2"/>
            <a:r>
              <a:rPr lang="en-US" altLang="zh-CN" sz="2200" dirty="0" err="1"/>
              <a:t>add.jsp</a:t>
            </a:r>
            <a:endParaRPr lang="zh-CN" altLang="en-US" sz="2200" dirty="0"/>
          </a:p>
          <a:p>
            <a:pPr lvl="2"/>
            <a:r>
              <a:rPr lang="en-US" altLang="zh-CN" sz="2200" dirty="0" err="1"/>
              <a:t>edit.jsp</a:t>
            </a:r>
            <a:endParaRPr lang="zh-CN" altLang="en-US" sz="2200" dirty="0"/>
          </a:p>
          <a:p>
            <a:pPr lvl="2"/>
            <a:r>
              <a:rPr lang="en-US" altLang="zh-CN" sz="2200" dirty="0" err="1"/>
              <a:t>edit_do.jsp</a:t>
            </a:r>
            <a:endParaRPr lang="zh-CN" altLang="en-US" sz="2200" dirty="0"/>
          </a:p>
          <a:p>
            <a:pPr lvl="2"/>
            <a:r>
              <a:rPr lang="en-US" altLang="zh-CN" sz="2200" dirty="0" err="1"/>
              <a:t>del.jsp</a:t>
            </a:r>
            <a:endParaRPr lang="zh-CN" altLang="en-US" sz="2200" dirty="0"/>
          </a:p>
          <a:p>
            <a:pPr lvl="2"/>
            <a:r>
              <a:rPr lang="en-US" altLang="zh-CN" sz="2200" dirty="0" err="1"/>
              <a:t>book.css</a:t>
            </a:r>
            <a:r>
              <a:rPr lang="zh-CN" altLang="en-US" sz="2200" dirty="0"/>
              <a:t>（教师提供）</a:t>
            </a:r>
          </a:p>
          <a:p>
            <a:pPr lvl="2"/>
            <a:r>
              <a:rPr lang="en-US" altLang="zh-CN" sz="2200" dirty="0" err="1"/>
              <a:t>book.js</a:t>
            </a:r>
            <a:r>
              <a:rPr lang="zh-CN" altLang="en-US" sz="2200" dirty="0"/>
              <a:t>（教师提供）</a:t>
            </a:r>
            <a:endParaRPr lang="en-US" altLang="zh-CN" sz="2800" dirty="0">
              <a:cs typeface="+mn-cs"/>
            </a:endParaRPr>
          </a:p>
          <a:p>
            <a:pPr lvl="1"/>
            <a:endParaRPr lang="zh-CN" altLang="en-US" sz="24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A06C1A-1776-4CD7-B514-B902A7E2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0B08-7D91-4291-9405-C1E6BC7C75C9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50066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053257"/>
            <a:ext cx="6408738" cy="3671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2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4870351"/>
            <a:ext cx="8604250" cy="1619349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600" dirty="0"/>
              <a:t>编写上面的</a:t>
            </a:r>
            <a:r>
              <a:rPr lang="en-US" altLang="zh-CN" sz="2600" dirty="0"/>
              <a:t>HTML</a:t>
            </a:r>
            <a:r>
              <a:rPr lang="zh-CN" altLang="en-US" sz="2600" dirty="0"/>
              <a:t>页面</a:t>
            </a:r>
            <a:r>
              <a:rPr lang="en-US" altLang="zh-CN" sz="2600" dirty="0" err="1"/>
              <a:t>register.htm</a:t>
            </a:r>
            <a:endParaRPr lang="en-US" altLang="zh-CN" sz="26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600" dirty="0"/>
              <a:t>设计并写出相应的表结构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600" dirty="0"/>
              <a:t>使用</a:t>
            </a:r>
            <a:r>
              <a:rPr lang="en-US" altLang="zh-CN" sz="2600" dirty="0"/>
              <a:t>JDBC</a:t>
            </a:r>
            <a:r>
              <a:rPr lang="zh-CN" altLang="en-US" sz="2600" dirty="0"/>
              <a:t>编写</a:t>
            </a:r>
            <a:r>
              <a:rPr lang="en-US" altLang="zh-CN" sz="2600" dirty="0"/>
              <a:t>JSP</a:t>
            </a:r>
            <a:r>
              <a:rPr lang="zh-CN" altLang="en-US" sz="2600" dirty="0"/>
              <a:t>页面</a:t>
            </a:r>
            <a:r>
              <a:rPr lang="en-US" altLang="zh-CN" sz="2600" dirty="0" err="1"/>
              <a:t>register.jsp</a:t>
            </a:r>
            <a:r>
              <a:rPr lang="en-US" altLang="zh-CN" sz="2600" dirty="0"/>
              <a:t>,</a:t>
            </a:r>
            <a:r>
              <a:rPr lang="zh-CN" altLang="en-US" sz="2600" dirty="0"/>
              <a:t>将以上页面的数据存入数据库中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/>
              <a:t>课后作业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 altLang="zh-CN" sz="4800" b="1" dirty="0"/>
              <a:t>JDBC</a:t>
            </a:r>
            <a:r>
              <a:rPr lang="zh-CN" altLang="en-US" sz="4800" b="1" dirty="0"/>
              <a:t>的主要接口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3600" b="1"/>
              <a:t>java.sql.DriverManager</a:t>
            </a:r>
          </a:p>
          <a:p>
            <a:pPr eaLnBrk="1" hangingPunct="1"/>
            <a:r>
              <a:rPr lang="en-US" altLang="zh-CN" sz="3600" b="1"/>
              <a:t>java.sql.Connection</a:t>
            </a:r>
          </a:p>
          <a:p>
            <a:pPr eaLnBrk="1" hangingPunct="1"/>
            <a:r>
              <a:rPr lang="en-US" altLang="zh-CN" sz="3600" b="1"/>
              <a:t>java.sql.Statement</a:t>
            </a:r>
          </a:p>
          <a:p>
            <a:pPr eaLnBrk="1" hangingPunct="1"/>
            <a:r>
              <a:rPr lang="en-US" altLang="zh-CN" sz="3600" b="1"/>
              <a:t>java.sql.ResultSet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/>
              <a:t>JDBC</a:t>
            </a:r>
            <a:r>
              <a:rPr lang="zh-CN" altLang="en-US" b="1" dirty="0"/>
              <a:t>的主要接口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600" b="1">
                <a:solidFill>
                  <a:srgbClr val="FF6699"/>
                </a:solidFill>
              </a:rPr>
              <a:t>java.sql.DriverManager</a:t>
            </a:r>
          </a:p>
          <a:p>
            <a:pPr eaLnBrk="1" hangingPunct="1"/>
            <a:r>
              <a:rPr lang="en-US" altLang="zh-CN" sz="3600" b="1"/>
              <a:t>java.sql.Connection</a:t>
            </a:r>
          </a:p>
          <a:p>
            <a:pPr eaLnBrk="1" hangingPunct="1"/>
            <a:r>
              <a:rPr lang="en-US" altLang="zh-CN" sz="3600" b="1"/>
              <a:t>java.sql.Statement</a:t>
            </a:r>
          </a:p>
          <a:p>
            <a:pPr eaLnBrk="1" hangingPunct="1"/>
            <a:r>
              <a:rPr lang="en-US" altLang="zh-CN" sz="3600" b="1"/>
              <a:t>java.sql.ResultSet</a:t>
            </a:r>
          </a:p>
          <a:p>
            <a:pPr eaLnBrk="1" hangingPunct="1"/>
            <a:endParaRPr lang="en-US" altLang="zh-CN" sz="3600" b="1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3105150" y="2420938"/>
            <a:ext cx="5761038" cy="3095625"/>
          </a:xfrm>
          <a:prstGeom prst="wedgeEllipseCallout">
            <a:avLst>
              <a:gd name="adj1" fmla="val -37833"/>
              <a:gd name="adj2" fmla="val -76403"/>
            </a:avLst>
          </a:prstGeom>
          <a:solidFill>
            <a:srgbClr val="00CC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/>
              <a:t>DriverManager</a:t>
            </a:r>
            <a:r>
              <a:rPr lang="zh-CN" altLang="en-US" sz="3200" b="1"/>
              <a:t>类是</a:t>
            </a:r>
            <a:r>
              <a:rPr lang="en-US" altLang="zh-CN" sz="3200" b="1"/>
              <a:t>Java.sql</a:t>
            </a:r>
            <a:r>
              <a:rPr lang="zh-CN" altLang="en-US" sz="3200" b="1"/>
              <a:t>包中用于数据库驱动程序管理的类，作用于用户和驱动程序之间。</a:t>
            </a:r>
            <a:r>
              <a:rPr lang="zh-CN" altLang="en-US" sz="2800" b="1"/>
              <a:t>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4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90442" tIns="45222" rIns="90442" bIns="45222" anchor="ctr"/>
          <a:lstStyle/>
          <a:p>
            <a:pPr eaLnBrk="1" hangingPunct="1">
              <a:defRPr/>
            </a:pPr>
            <a:r>
              <a:rPr lang="en-US" altLang="zh-CN" sz="4000" b="1" dirty="0"/>
              <a:t>JDBC</a:t>
            </a:r>
            <a:r>
              <a:rPr lang="zh-CN" altLang="en-US" sz="4000" b="1" dirty="0"/>
              <a:t>的主要接口</a:t>
            </a:r>
          </a:p>
        </p:txBody>
      </p:sp>
      <p:sp>
        <p:nvSpPr>
          <p:cNvPr id="9219" name="Rectangle 9"/>
          <p:cNvSpPr>
            <a:spLocks noChangeArrowheads="1"/>
          </p:cNvSpPr>
          <p:nvPr/>
        </p:nvSpPr>
        <p:spPr bwMode="auto">
          <a:xfrm>
            <a:off x="179388" y="1268413"/>
            <a:ext cx="871378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2" tIns="45222" rIns="90442" bIns="45222"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4000" b="1">
                <a:latin typeface="Verdana" pitchFamily="34" charset="0"/>
              </a:rPr>
              <a:t>java.sql.DriverManager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4000" b="1">
                <a:solidFill>
                  <a:srgbClr val="FF6699"/>
                </a:solidFill>
                <a:latin typeface="Verdana" pitchFamily="34" charset="0"/>
              </a:rPr>
              <a:t>java.sql.Connection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4000" b="1">
                <a:latin typeface="Verdana" pitchFamily="34" charset="0"/>
              </a:rPr>
              <a:t>java.sql.Statement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4000" b="1">
                <a:latin typeface="Verdana" pitchFamily="34" charset="0"/>
              </a:rPr>
              <a:t>java.sql.ResultSet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sz="4000" b="1">
              <a:latin typeface="Verdana" pitchFamily="34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3708400" y="3068638"/>
            <a:ext cx="5267325" cy="3076575"/>
          </a:xfrm>
          <a:prstGeom prst="wedgeEllipseCallout">
            <a:avLst>
              <a:gd name="adj1" fmla="val -52546"/>
              <a:gd name="adj2" fmla="val -69764"/>
            </a:avLst>
          </a:prstGeom>
          <a:solidFill>
            <a:srgbClr val="00CC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/>
              <a:t> Connection</a:t>
            </a:r>
            <a:r>
              <a:rPr lang="zh-CN" altLang="en-US" sz="2800" b="1"/>
              <a:t>是用来表示数据库连接的对象，对数据库的一切操作都是在这个连接的基础上进行的。</a:t>
            </a:r>
            <a:r>
              <a:rPr lang="zh-CN" altLang="en-US" sz="2400" b="1"/>
              <a:t>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8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90442" tIns="45222" rIns="90442" bIns="45222" anchor="ctr"/>
          <a:lstStyle/>
          <a:p>
            <a:pPr eaLnBrk="1" hangingPunct="1">
              <a:defRPr/>
            </a:pPr>
            <a:r>
              <a:rPr lang="en-US" altLang="zh-CN" sz="4800" b="1" dirty="0"/>
              <a:t>JDBC</a:t>
            </a:r>
            <a:r>
              <a:rPr lang="zh-CN" altLang="en-US" sz="4800" b="1" dirty="0"/>
              <a:t>的主要接口</a:t>
            </a:r>
          </a:p>
        </p:txBody>
      </p:sp>
      <p:sp>
        <p:nvSpPr>
          <p:cNvPr id="10243" name="Rectangle 7"/>
          <p:cNvSpPr>
            <a:spLocks noChangeArrowheads="1"/>
          </p:cNvSpPr>
          <p:nvPr/>
        </p:nvSpPr>
        <p:spPr bwMode="auto">
          <a:xfrm>
            <a:off x="179388" y="1268413"/>
            <a:ext cx="871378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2" tIns="45222" rIns="90442" bIns="45222"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600" b="1">
                <a:latin typeface="Verdana" pitchFamily="34" charset="0"/>
              </a:rPr>
              <a:t>java.sql.DriverManager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600" b="1">
                <a:latin typeface="Verdana" pitchFamily="34" charset="0"/>
              </a:rPr>
              <a:t>java.sql.Connection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600" b="1">
                <a:solidFill>
                  <a:srgbClr val="FF6699"/>
                </a:solidFill>
                <a:latin typeface="Verdana" pitchFamily="34" charset="0"/>
              </a:rPr>
              <a:t>java.sql.Statement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600" b="1">
                <a:latin typeface="Verdana" pitchFamily="34" charset="0"/>
              </a:rPr>
              <a:t>java.sql.ResultSet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sz="3600" b="1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sz="3600" b="1">
              <a:latin typeface="Verdana" pitchFamily="34" charset="0"/>
            </a:endParaRP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2628900" y="3362325"/>
            <a:ext cx="6507163" cy="3495675"/>
          </a:xfrm>
          <a:prstGeom prst="wedgeEllipseCallout">
            <a:avLst>
              <a:gd name="adj1" fmla="val -41491"/>
              <a:gd name="adj2" fmla="val -56366"/>
            </a:avLst>
          </a:prstGeom>
          <a:solidFill>
            <a:srgbClr val="00CC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/>
              <a:t>Statement</a:t>
            </a:r>
            <a:r>
              <a:rPr lang="zh-CN" altLang="en-US" sz="2800" b="1"/>
              <a:t>用于在已经建立的连接的基础上向数据库发送</a:t>
            </a:r>
            <a:r>
              <a:rPr lang="en-US" altLang="zh-CN" sz="2800" b="1"/>
              <a:t>SQL</a:t>
            </a:r>
            <a:r>
              <a:rPr lang="zh-CN" altLang="en-US" sz="2800" b="1"/>
              <a:t>语句的对象。它只是一个接口的定义，其中包括了执行</a:t>
            </a:r>
            <a:r>
              <a:rPr lang="en-US" altLang="zh-CN" sz="2800" b="1"/>
              <a:t>SQL</a:t>
            </a:r>
            <a:r>
              <a:rPr lang="zh-CN" altLang="en-US" sz="2800" b="1"/>
              <a:t>语句和获取返回结果的方法。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4"/>
          <p:cNvSpPr>
            <a:spLocks noChangeArrowheads="1"/>
          </p:cNvSpPr>
          <p:nvPr/>
        </p:nvSpPr>
        <p:spPr bwMode="auto">
          <a:xfrm>
            <a:off x="4067175" y="3933825"/>
            <a:ext cx="4752975" cy="2519363"/>
          </a:xfrm>
          <a:prstGeom prst="wedgeEllipseCallout">
            <a:avLst>
              <a:gd name="adj1" fmla="val -66389"/>
              <a:gd name="adj2" fmla="val -45213"/>
            </a:avLst>
          </a:prstGeom>
          <a:solidFill>
            <a:srgbClr val="00CC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b="1"/>
              <a:t>结果集（</a:t>
            </a:r>
            <a:r>
              <a:rPr lang="en-US" altLang="zh-CN" sz="2800" b="1"/>
              <a:t>ResultSet</a:t>
            </a:r>
            <a:r>
              <a:rPr lang="zh-CN" altLang="en-US" sz="2800" b="1"/>
              <a:t>）用来暂时存放数据库查询操作获得的结果。</a:t>
            </a:r>
            <a:r>
              <a:rPr lang="zh-CN" altLang="en-US" sz="2400" b="1"/>
              <a:t> </a:t>
            </a:r>
          </a:p>
        </p:txBody>
      </p:sp>
      <p:sp>
        <p:nvSpPr>
          <p:cNvPr id="362502" name="Rectangle 6"/>
          <p:cNvSpPr>
            <a:spLocks noGrp="1" noChangeArrowheads="1"/>
          </p:cNvSpPr>
          <p:nvPr>
            <p:ph type="title"/>
          </p:nvPr>
        </p:nvSpPr>
        <p:spPr>
          <a:xfrm>
            <a:off x="449263" y="309563"/>
            <a:ext cx="8243887" cy="804862"/>
          </a:xfrm>
        </p:spPr>
        <p:txBody>
          <a:bodyPr lIns="90442" tIns="45222" rIns="90442" bIns="45222" anchor="ctr"/>
          <a:lstStyle/>
          <a:p>
            <a:pPr eaLnBrk="1" hangingPunct="1">
              <a:defRPr/>
            </a:pPr>
            <a:r>
              <a:rPr lang="en-US" altLang="zh-CN" sz="4800" b="1" dirty="0"/>
              <a:t>JDBC</a:t>
            </a:r>
            <a:r>
              <a:rPr lang="zh-CN" altLang="en-US" sz="4800" b="1" dirty="0"/>
              <a:t>的主要接口</a:t>
            </a:r>
          </a:p>
        </p:txBody>
      </p:sp>
      <p:sp>
        <p:nvSpPr>
          <p:cNvPr id="11268" name="Rectangle 8"/>
          <p:cNvSpPr>
            <a:spLocks noChangeArrowheads="1"/>
          </p:cNvSpPr>
          <p:nvPr/>
        </p:nvSpPr>
        <p:spPr bwMode="auto">
          <a:xfrm>
            <a:off x="179388" y="1268413"/>
            <a:ext cx="871378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2" tIns="45222" rIns="90442" bIns="45222"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4000" b="1">
                <a:latin typeface="Verdana" pitchFamily="34" charset="0"/>
              </a:rPr>
              <a:t>java.sql.DriverManager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4000" b="1">
                <a:latin typeface="Verdana" pitchFamily="34" charset="0"/>
              </a:rPr>
              <a:t>java.sql.Connection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4000" b="1">
                <a:latin typeface="Verdana" pitchFamily="34" charset="0"/>
              </a:rPr>
              <a:t>java.sql.Statement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4000" b="1">
                <a:solidFill>
                  <a:srgbClr val="FF6699"/>
                </a:solidFill>
                <a:latin typeface="Verdana" pitchFamily="34" charset="0"/>
              </a:rPr>
              <a:t>java.sql.ResultSet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sz="4000" b="1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sz="4000" b="1">
              <a:latin typeface="Verdana" pitchFamily="34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A05E2-B12C-4076-B5E2-F13E612BF70B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5560</TotalTime>
  <Words>2341</Words>
  <Application>Microsoft Office PowerPoint</Application>
  <PresentationFormat>全屏显示(4:3)</PresentationFormat>
  <Paragraphs>332</Paragraphs>
  <Slides>48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2" baseType="lpstr">
      <vt:lpstr>Arial</vt:lpstr>
      <vt:lpstr>Times New Roman</vt:lpstr>
      <vt:lpstr>Verdana</vt:lpstr>
      <vt:lpstr>Balloons</vt:lpstr>
      <vt:lpstr>Java Web开发技术</vt:lpstr>
      <vt:lpstr>本章主要内容</vt:lpstr>
      <vt:lpstr>JDBC介绍</vt:lpstr>
      <vt:lpstr>JDBC总体结构</vt:lpstr>
      <vt:lpstr>JDBC的主要接口</vt:lpstr>
      <vt:lpstr>JDBC的主要接口</vt:lpstr>
      <vt:lpstr>JDBC的主要接口</vt:lpstr>
      <vt:lpstr>JDBC的主要接口</vt:lpstr>
      <vt:lpstr>JDBC的主要接口</vt:lpstr>
      <vt:lpstr>使用JDBC驱动程序访问数据库</vt:lpstr>
      <vt:lpstr>首先导入java.sql包</vt:lpstr>
      <vt:lpstr>编程步骤1——装载驱动程序</vt:lpstr>
      <vt:lpstr>编程步骤1——装载驱动程序</vt:lpstr>
      <vt:lpstr>编程步骤2——定义连接数据库地址</vt:lpstr>
      <vt:lpstr>编程步骤2——定义接数据库地址</vt:lpstr>
      <vt:lpstr>编程步骤3——建立与数据库的连接</vt:lpstr>
      <vt:lpstr>编程步骤4——建立语句对象</vt:lpstr>
      <vt:lpstr>编程步骤5——声明并执行SQL语句</vt:lpstr>
      <vt:lpstr>编程步骤5——声明并执行SQL语句</vt:lpstr>
      <vt:lpstr>编程步骤5——声明并执行SQL语句</vt:lpstr>
      <vt:lpstr>编程步骤5——声明并执行SQL语句</vt:lpstr>
      <vt:lpstr>编程步骤6——对结果集进行处理</vt:lpstr>
      <vt:lpstr>ResultSet 有如下几个方法：</vt:lpstr>
      <vt:lpstr>2. getXXX()</vt:lpstr>
      <vt:lpstr>2. getXXX()</vt:lpstr>
      <vt:lpstr>编程步骤7——关闭打开的资源</vt:lpstr>
      <vt:lpstr>编程步骤8——异常处理</vt:lpstr>
      <vt:lpstr>例子</vt:lpstr>
      <vt:lpstr>综合实例——图书信息管理系统</vt:lpstr>
      <vt:lpstr>综合实例：图书信息管理系统—MySQL的使用</vt:lpstr>
      <vt:lpstr>综合实例：图书信息管理系统—MySQL的使用</vt:lpstr>
      <vt:lpstr>综合实例：图书信息管理系统—MySQL的使用</vt:lpstr>
      <vt:lpstr>综合实例：图书信息管理系统—MySQL的使用</vt:lpstr>
      <vt:lpstr>综合实例：连接数据库实现图书信息管理系统</vt:lpstr>
      <vt:lpstr>综合实例：连接数据库实现图书信息管理系统</vt:lpstr>
      <vt:lpstr>综合实例：连接数据库实现图书信息管理系统</vt:lpstr>
      <vt:lpstr>综合实例：连接数据库实现图书信息管理系统</vt:lpstr>
      <vt:lpstr>综合实例：连接数据库实现图书信息管理系统</vt:lpstr>
      <vt:lpstr>综合实例：连接数据库实现图书信息管理系统</vt:lpstr>
      <vt:lpstr>综合实例：连接数据库实现图书信息管理系统</vt:lpstr>
      <vt:lpstr>综合实例：连接数据库实现图书信息管理系统</vt:lpstr>
      <vt:lpstr>综合实例：连接数据库实现图书信息管理系统</vt:lpstr>
      <vt:lpstr>解决运行结果中文乱码问题</vt:lpstr>
      <vt:lpstr>解决运行结果中文乱码问题</vt:lpstr>
      <vt:lpstr>解决运行结果中文乱码问题</vt:lpstr>
      <vt:lpstr>附录——常见JDBC驱动程序和URL</vt:lpstr>
      <vt:lpstr>课后作业</vt:lpstr>
      <vt:lpstr>课后作业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Administrator</cp:lastModifiedBy>
  <cp:revision>1337</cp:revision>
  <dcterms:created xsi:type="dcterms:W3CDTF">2007-10-15T07:54:50Z</dcterms:created>
  <dcterms:modified xsi:type="dcterms:W3CDTF">2021-04-08T08:59:38Z</dcterms:modified>
</cp:coreProperties>
</file>