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2B55D02-1B8A-457C-86F9-6B009745EAA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Group5_Dashboards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8678F4A-9EB0-4D2C-A900-B703FDED996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11/07/2022 13:40:38 GMT+02:00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set-1" id="2" name="slide2">
            <a:extLst>
              <a:ext uri="{FF2B5EF4-FFF2-40B4-BE49-F238E27FC236}">
                <a16:creationId xmlns:a16="http://schemas.microsoft.com/office/drawing/2014/main" id="{8C7C178C-EF9A-41AB-B1F6-0D0833EE84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20"/>
            <a:ext cx="12192000" cy="672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2022-07-11T11:40:38Z</dcterms:created>
  <dcterms:modified xsi:type="dcterms:W3CDTF">2022-07-11T11:40:38Z</dcterms:modified>
</cp:coreProperties>
</file>