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DA27C9-8267-4CC4-ABEA-8196B4626F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Group5_Dashboards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823E56-704F-4C19-BB9D-41BFD69F72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11/07/2022 13:41:00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-2" id="2" name="slide2">
            <a:extLst>
              <a:ext uri="{FF2B5EF4-FFF2-40B4-BE49-F238E27FC236}">
                <a16:creationId xmlns:a16="http://schemas.microsoft.com/office/drawing/2014/main" id="{A0149527-65B0-496D-BAE6-40977C109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20"/>
            <a:ext cx="12192000" cy="67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2022-07-11T11:41:00Z</dcterms:created>
  <dcterms:modified xsi:type="dcterms:W3CDTF">2022-07-11T11:41:00Z</dcterms:modified>
</cp:coreProperties>
</file>