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5" r:id="rId6"/>
    <p:sldId id="266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E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3592" y="260648"/>
            <a:ext cx="8629600" cy="1406624"/>
          </a:xfrm>
        </p:spPr>
        <p:txBody>
          <a:bodyPr>
            <a:normAutofit/>
          </a:bodyPr>
          <a:lstStyle/>
          <a:p>
            <a:r>
              <a:rPr lang="en-US" dirty="0"/>
              <a:t>Making of a NBA Player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1984" y="2132856"/>
            <a:ext cx="5486400" cy="893441"/>
          </a:xfrm>
        </p:spPr>
        <p:txBody>
          <a:bodyPr>
            <a:normAutofit fontScale="62500" lnSpcReduction="20000"/>
          </a:bodyPr>
          <a:lstStyle/>
          <a:p>
            <a:r>
              <a:rPr lang="en-US" sz="3100" dirty="0"/>
              <a:t>GROUP MEMBER</a:t>
            </a:r>
            <a:r>
              <a:rPr lang="en-US" sz="3600" dirty="0"/>
              <a:t>S</a:t>
            </a:r>
          </a:p>
          <a:p>
            <a:r>
              <a:rPr lang="en-US" sz="2900" dirty="0">
                <a:solidFill>
                  <a:schemeClr val="tx1"/>
                </a:solidFill>
              </a:rPr>
              <a:t>Aiyana Liz Mathew, Indira </a:t>
            </a:r>
            <a:r>
              <a:rPr lang="en-US" sz="2900" dirty="0" err="1">
                <a:solidFill>
                  <a:schemeClr val="tx1"/>
                </a:solidFill>
              </a:rPr>
              <a:t>Tejaswini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Vadlapatla</a:t>
            </a:r>
            <a:r>
              <a:rPr lang="en-US" sz="2900" dirty="0">
                <a:solidFill>
                  <a:schemeClr val="tx1"/>
                </a:solidFill>
              </a:rPr>
              <a:t> &amp; Kyle Kopacz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A383CF1-01E9-464B-924B-3F2068449F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3" y="415911"/>
            <a:ext cx="11478654" cy="6026178"/>
          </a:xfrm>
        </p:spPr>
      </p:pic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6632"/>
            <a:ext cx="10058400" cy="1143000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84784"/>
            <a:ext cx="10058400" cy="45350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Mongo DB</a:t>
            </a:r>
          </a:p>
          <a:p>
            <a:r>
              <a:rPr lang="en-US" dirty="0"/>
              <a:t>HTML/CSS</a:t>
            </a:r>
          </a:p>
          <a:p>
            <a:r>
              <a:rPr lang="en-US" dirty="0"/>
              <a:t>Beautiful Soup</a:t>
            </a:r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D3</a:t>
            </a:r>
          </a:p>
          <a:p>
            <a:pPr lvl="1"/>
            <a:r>
              <a:rPr lang="en-US" dirty="0"/>
              <a:t>Charts.js</a:t>
            </a:r>
          </a:p>
          <a:p>
            <a:pPr lvl="1"/>
            <a:r>
              <a:rPr lang="en-US" dirty="0"/>
              <a:t>Treant.js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Leaflet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DDEFBA-1D7E-4587-9763-EBF5A6740E9A}">
  <ds:schemaRefs>
    <ds:schemaRef ds:uri="http://purl.org/dc/elements/1.1/"/>
    <ds:schemaRef ds:uri="40262f94-9f35-4ac3-9a90-690165a166b7"/>
    <ds:schemaRef ds:uri="a4f35948-e619-41b3-aa29-22878b09cfd2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23</TotalTime>
  <Words>81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Franklin Gothic Medium</vt:lpstr>
      <vt:lpstr>Impact</vt:lpstr>
      <vt:lpstr>Basketball 16x9</vt:lpstr>
      <vt:lpstr>Making of a NBA Player</vt:lpstr>
      <vt:lpstr>PowerPoint Presentation</vt:lpstr>
      <vt:lpstr>Technologies Used</vt:lpstr>
      <vt:lpstr>Add a Slide Title - 2</vt:lpstr>
      <vt:lpstr>Add a Slide Title - 3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of a NBA Player</dc:title>
  <dc:creator>Aiyana Liz Mathew</dc:creator>
  <cp:lastModifiedBy>Aiyana Liz Mathew</cp:lastModifiedBy>
  <cp:revision>3</cp:revision>
  <dcterms:created xsi:type="dcterms:W3CDTF">2018-03-26T21:51:19Z</dcterms:created>
  <dcterms:modified xsi:type="dcterms:W3CDTF">2018-03-26T22:14:56Z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