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1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: Shape 1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740D1-70E1-4521-8462-D90172FE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/>
              <a:t>London Neighborhood Clustering and Housing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6275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1D08D8-F390-439D-974E-56CDD2F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543BB-1F94-4602-B323-1B30D61C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London Neighborhood Clustering and Housing Price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Neighborhood Clustering and Housing Price Analysis</dc:title>
  <dc:creator>Aiyappa Devaiah</dc:creator>
  <cp:lastModifiedBy>Aiyappa Devaiah</cp:lastModifiedBy>
  <cp:revision>1</cp:revision>
  <dcterms:created xsi:type="dcterms:W3CDTF">2020-02-26T11:41:02Z</dcterms:created>
  <dcterms:modified xsi:type="dcterms:W3CDTF">2020-02-26T11:43:26Z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8a196-24eb-41bb-9b22-e6a1875a70f5_Enabled">
    <vt:lpwstr>True</vt:lpwstr>
  </property>
  <property fmtid="{D5CDD505-2E9C-101B-9397-08002B2CF9AE}" pid="3" name="MSIP_Label_7fd8a196-24eb-41bb-9b22-e6a1875a70f5_SiteId">
    <vt:lpwstr>63ce7d59-2f3e-42cd-a8cc-be764cff5eb6</vt:lpwstr>
  </property>
  <property fmtid="{D5CDD505-2E9C-101B-9397-08002B2CF9AE}" pid="4" name="MSIP_Label_7fd8a196-24eb-41bb-9b22-e6a1875a70f5_Owner">
    <vt:lpwstr>aiyappa.devaiah@ad.infosys.com</vt:lpwstr>
  </property>
  <property fmtid="{D5CDD505-2E9C-101B-9397-08002B2CF9AE}" pid="5" name="MSIP_Label_7fd8a196-24eb-41bb-9b22-e6a1875a70f5_SetDate">
    <vt:lpwstr>2020-02-26T11:41:28.8972520Z</vt:lpwstr>
  </property>
  <property fmtid="{D5CDD505-2E9C-101B-9397-08002B2CF9AE}" pid="6" name="MSIP_Label_7fd8a196-24eb-41bb-9b22-e6a1875a70f5_Name">
    <vt:lpwstr>Public</vt:lpwstr>
  </property>
  <property fmtid="{D5CDD505-2E9C-101B-9397-08002B2CF9AE}" pid="7" name="MSIP_Label_7fd8a196-24eb-41bb-9b22-e6a1875a70f5_Application">
    <vt:lpwstr>Microsoft Azure Information Protection</vt:lpwstr>
  </property>
  <property fmtid="{D5CDD505-2E9C-101B-9397-08002B2CF9AE}" pid="8" name="MSIP_Label_7fd8a196-24eb-41bb-9b22-e6a1875a70f5_ActionId">
    <vt:lpwstr>ef2dbf5b-3ec1-461a-b208-c751d5234102</vt:lpwstr>
  </property>
  <property fmtid="{D5CDD505-2E9C-101B-9397-08002B2CF9AE}" pid="9" name="MSIP_Label_7fd8a196-24eb-41bb-9b22-e6a1875a70f5_Extended_MSFT_Method">
    <vt:lpwstr>Manual</vt:lpwstr>
  </property>
  <property fmtid="{D5CDD505-2E9C-101B-9397-08002B2CF9AE}" pid="10" name="Sensitivity">
    <vt:lpwstr>Public</vt:lpwstr>
  </property>
</Properties>
</file>