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3D347-A0AE-4899-80F4-45A1819DDF4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09A8FC2-54EF-438D-A256-C313CB3B9584}">
      <dgm:prSet/>
      <dgm:spPr/>
      <dgm:t>
        <a:bodyPr/>
        <a:lstStyle/>
        <a:p>
          <a:r>
            <a:rPr lang="en-US"/>
            <a:t>London : Largest/most populated city in the UK</a:t>
          </a:r>
        </a:p>
      </dgm:t>
    </dgm:pt>
    <dgm:pt modelId="{DF1896F6-8EF3-44BE-A81A-997A44F8A79E}" type="parTrans" cxnId="{69DED948-545B-49CB-AB1D-50EDC3977416}">
      <dgm:prSet/>
      <dgm:spPr/>
      <dgm:t>
        <a:bodyPr/>
        <a:lstStyle/>
        <a:p>
          <a:endParaRPr lang="en-US"/>
        </a:p>
      </dgm:t>
    </dgm:pt>
    <dgm:pt modelId="{02103810-37AA-409B-B7B7-F50D796C8940}" type="sibTrans" cxnId="{69DED948-545B-49CB-AB1D-50EDC3977416}">
      <dgm:prSet/>
      <dgm:spPr/>
      <dgm:t>
        <a:bodyPr/>
        <a:lstStyle/>
        <a:p>
          <a:endParaRPr lang="en-US"/>
        </a:p>
      </dgm:t>
    </dgm:pt>
    <dgm:pt modelId="{CC8DC51C-FCE3-4788-A52E-980ECABC2F52}">
      <dgm:prSet/>
      <dgm:spPr/>
      <dgm:t>
        <a:bodyPr/>
        <a:lstStyle/>
        <a:p>
          <a:r>
            <a:rPr lang="en-US"/>
            <a:t>Target Audience: Residents or prospective residents</a:t>
          </a:r>
        </a:p>
      </dgm:t>
    </dgm:pt>
    <dgm:pt modelId="{84CEF163-9775-4EA8-9F93-548124A824C1}" type="parTrans" cxnId="{1B6DA9F7-17BC-439A-8551-BD3FA2044AEC}">
      <dgm:prSet/>
      <dgm:spPr/>
      <dgm:t>
        <a:bodyPr/>
        <a:lstStyle/>
        <a:p>
          <a:endParaRPr lang="en-US"/>
        </a:p>
      </dgm:t>
    </dgm:pt>
    <dgm:pt modelId="{038E5DE7-5014-4BBD-BC67-A434B2430384}" type="sibTrans" cxnId="{1B6DA9F7-17BC-439A-8551-BD3FA2044AEC}">
      <dgm:prSet/>
      <dgm:spPr/>
      <dgm:t>
        <a:bodyPr/>
        <a:lstStyle/>
        <a:p>
          <a:endParaRPr lang="en-US"/>
        </a:p>
      </dgm:t>
    </dgm:pt>
    <dgm:pt modelId="{E65DFB7E-CF59-4C85-A787-5D1C2A1406B5}">
      <dgm:prSet/>
      <dgm:spPr/>
      <dgm:t>
        <a:bodyPr/>
        <a:lstStyle/>
        <a:p>
          <a:r>
            <a:rPr lang="en-US"/>
            <a:t>Problem: Find similar neighborhoods when deciding to move to London</a:t>
          </a:r>
        </a:p>
      </dgm:t>
    </dgm:pt>
    <dgm:pt modelId="{F75AAB84-AF26-4C9E-912E-A497D27F8E4E}" type="parTrans" cxnId="{1F912003-DCBC-4EE0-97E3-BEB4B91243B3}">
      <dgm:prSet/>
      <dgm:spPr/>
      <dgm:t>
        <a:bodyPr/>
        <a:lstStyle/>
        <a:p>
          <a:endParaRPr lang="en-US"/>
        </a:p>
      </dgm:t>
    </dgm:pt>
    <dgm:pt modelId="{64353835-70C0-4BB2-A706-62AC05A91E43}" type="sibTrans" cxnId="{1F912003-DCBC-4EE0-97E3-BEB4B91243B3}">
      <dgm:prSet/>
      <dgm:spPr/>
      <dgm:t>
        <a:bodyPr/>
        <a:lstStyle/>
        <a:p>
          <a:endParaRPr lang="en-US"/>
        </a:p>
      </dgm:t>
    </dgm:pt>
    <dgm:pt modelId="{751CD7A7-67BC-4058-95B6-78A6DFDF19BC}">
      <dgm:prSet/>
      <dgm:spPr/>
      <dgm:t>
        <a:bodyPr/>
        <a:lstStyle/>
        <a:p>
          <a:r>
            <a:rPr lang="en-US"/>
            <a:t>Solution: Create a clustering system based on various factors such as venues nearby and property prices, to group similar neighborhoods.</a:t>
          </a:r>
        </a:p>
      </dgm:t>
    </dgm:pt>
    <dgm:pt modelId="{CC6A70D7-49EC-4E1F-ABCE-89E1BA4E2C30}" type="parTrans" cxnId="{C6392F70-699C-48FB-88F2-121885A0FDD9}">
      <dgm:prSet/>
      <dgm:spPr/>
      <dgm:t>
        <a:bodyPr/>
        <a:lstStyle/>
        <a:p>
          <a:endParaRPr lang="en-US"/>
        </a:p>
      </dgm:t>
    </dgm:pt>
    <dgm:pt modelId="{669246BE-933E-4436-89E5-B1AAAFD167AB}" type="sibTrans" cxnId="{C6392F70-699C-48FB-88F2-121885A0FDD9}">
      <dgm:prSet/>
      <dgm:spPr/>
      <dgm:t>
        <a:bodyPr/>
        <a:lstStyle/>
        <a:p>
          <a:endParaRPr lang="en-US"/>
        </a:p>
      </dgm:t>
    </dgm:pt>
    <dgm:pt modelId="{4D5902B2-4C48-4EF2-8612-DF77EBB878C7}" type="pres">
      <dgm:prSet presAssocID="{BFB3D347-A0AE-4899-80F4-45A1819DDF46}" presName="root" presStyleCnt="0">
        <dgm:presLayoutVars>
          <dgm:dir/>
          <dgm:resizeHandles val="exact"/>
        </dgm:presLayoutVars>
      </dgm:prSet>
      <dgm:spPr/>
    </dgm:pt>
    <dgm:pt modelId="{E4980746-57C6-4FAA-8E81-90611F26F020}" type="pres">
      <dgm:prSet presAssocID="{BFB3D347-A0AE-4899-80F4-45A1819DDF46}" presName="container" presStyleCnt="0">
        <dgm:presLayoutVars>
          <dgm:dir/>
          <dgm:resizeHandles val="exact"/>
        </dgm:presLayoutVars>
      </dgm:prSet>
      <dgm:spPr/>
    </dgm:pt>
    <dgm:pt modelId="{5F110B18-74E8-4246-A8D2-1F617825166E}" type="pres">
      <dgm:prSet presAssocID="{E09A8FC2-54EF-438D-A256-C313CB3B9584}" presName="compNode" presStyleCnt="0"/>
      <dgm:spPr/>
    </dgm:pt>
    <dgm:pt modelId="{1685587D-9B67-422E-9219-5013FEE955A8}" type="pres">
      <dgm:prSet presAssocID="{E09A8FC2-54EF-438D-A256-C313CB3B9584}" presName="iconBgRect" presStyleLbl="bgShp" presStyleIdx="0" presStyleCnt="4"/>
      <dgm:spPr/>
    </dgm:pt>
    <dgm:pt modelId="{0D97A34B-FF11-439B-9355-62AF47ECC884}" type="pres">
      <dgm:prSet presAssocID="{E09A8FC2-54EF-438D-A256-C313CB3B958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04291E84-2B0F-4468-B0D2-39B8A9BF3D86}" type="pres">
      <dgm:prSet presAssocID="{E09A8FC2-54EF-438D-A256-C313CB3B9584}" presName="spaceRect" presStyleCnt="0"/>
      <dgm:spPr/>
    </dgm:pt>
    <dgm:pt modelId="{0E462CF8-C039-4504-AB9C-034BF2E6B5BF}" type="pres">
      <dgm:prSet presAssocID="{E09A8FC2-54EF-438D-A256-C313CB3B9584}" presName="textRect" presStyleLbl="revTx" presStyleIdx="0" presStyleCnt="4">
        <dgm:presLayoutVars>
          <dgm:chMax val="1"/>
          <dgm:chPref val="1"/>
        </dgm:presLayoutVars>
      </dgm:prSet>
      <dgm:spPr/>
    </dgm:pt>
    <dgm:pt modelId="{2FFE9173-B8F7-4619-A011-0B9A9851B2C8}" type="pres">
      <dgm:prSet presAssocID="{02103810-37AA-409B-B7B7-F50D796C8940}" presName="sibTrans" presStyleLbl="sibTrans2D1" presStyleIdx="0" presStyleCnt="0"/>
      <dgm:spPr/>
    </dgm:pt>
    <dgm:pt modelId="{5A655D71-5A2C-49A7-937C-1845EC06BF99}" type="pres">
      <dgm:prSet presAssocID="{CC8DC51C-FCE3-4788-A52E-980ECABC2F52}" presName="compNode" presStyleCnt="0"/>
      <dgm:spPr/>
    </dgm:pt>
    <dgm:pt modelId="{F0166E89-508D-4DC3-AC2F-B101B76C2551}" type="pres">
      <dgm:prSet presAssocID="{CC8DC51C-FCE3-4788-A52E-980ECABC2F52}" presName="iconBgRect" presStyleLbl="bgShp" presStyleIdx="1" presStyleCnt="4"/>
      <dgm:spPr/>
    </dgm:pt>
    <dgm:pt modelId="{C150D1C9-EC00-4D8D-8CEC-E0D2FEE1D6D3}" type="pres">
      <dgm:prSet presAssocID="{CC8DC51C-FCE3-4788-A52E-980ECABC2F5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iversal Access"/>
        </a:ext>
      </dgm:extLst>
    </dgm:pt>
    <dgm:pt modelId="{D570C86D-74F8-46B5-92BD-86CE9BA14083}" type="pres">
      <dgm:prSet presAssocID="{CC8DC51C-FCE3-4788-A52E-980ECABC2F52}" presName="spaceRect" presStyleCnt="0"/>
      <dgm:spPr/>
    </dgm:pt>
    <dgm:pt modelId="{9FDB2EBC-E72A-497E-BC80-16ECDD4A2041}" type="pres">
      <dgm:prSet presAssocID="{CC8DC51C-FCE3-4788-A52E-980ECABC2F52}" presName="textRect" presStyleLbl="revTx" presStyleIdx="1" presStyleCnt="4">
        <dgm:presLayoutVars>
          <dgm:chMax val="1"/>
          <dgm:chPref val="1"/>
        </dgm:presLayoutVars>
      </dgm:prSet>
      <dgm:spPr/>
    </dgm:pt>
    <dgm:pt modelId="{D1465D4D-C76F-4B95-9059-F0265A18BE9B}" type="pres">
      <dgm:prSet presAssocID="{038E5DE7-5014-4BBD-BC67-A434B2430384}" presName="sibTrans" presStyleLbl="sibTrans2D1" presStyleIdx="0" presStyleCnt="0"/>
      <dgm:spPr/>
    </dgm:pt>
    <dgm:pt modelId="{BEC2C47C-E118-4BE1-9692-E0A6954B7005}" type="pres">
      <dgm:prSet presAssocID="{E65DFB7E-CF59-4C85-A787-5D1C2A1406B5}" presName="compNode" presStyleCnt="0"/>
      <dgm:spPr/>
    </dgm:pt>
    <dgm:pt modelId="{39D845D5-72E2-4DBD-936F-C57587486654}" type="pres">
      <dgm:prSet presAssocID="{E65DFB7E-CF59-4C85-A787-5D1C2A1406B5}" presName="iconBgRect" presStyleLbl="bgShp" presStyleIdx="2" presStyleCnt="4"/>
      <dgm:spPr/>
    </dgm:pt>
    <dgm:pt modelId="{21D94BF6-C645-4E50-821C-2E796EE12CE0}" type="pres">
      <dgm:prSet presAssocID="{E65DFB7E-CF59-4C85-A787-5D1C2A1406B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20C5D43E-08B6-4163-AB35-D7A888FBB0EA}" type="pres">
      <dgm:prSet presAssocID="{E65DFB7E-CF59-4C85-A787-5D1C2A1406B5}" presName="spaceRect" presStyleCnt="0"/>
      <dgm:spPr/>
    </dgm:pt>
    <dgm:pt modelId="{880F82C8-D536-486D-A81A-A0006EBF15E8}" type="pres">
      <dgm:prSet presAssocID="{E65DFB7E-CF59-4C85-A787-5D1C2A1406B5}" presName="textRect" presStyleLbl="revTx" presStyleIdx="2" presStyleCnt="4">
        <dgm:presLayoutVars>
          <dgm:chMax val="1"/>
          <dgm:chPref val="1"/>
        </dgm:presLayoutVars>
      </dgm:prSet>
      <dgm:spPr/>
    </dgm:pt>
    <dgm:pt modelId="{F35D8F94-E4B3-4FCA-851F-2C2AA654763A}" type="pres">
      <dgm:prSet presAssocID="{64353835-70C0-4BB2-A706-62AC05A91E43}" presName="sibTrans" presStyleLbl="sibTrans2D1" presStyleIdx="0" presStyleCnt="0"/>
      <dgm:spPr/>
    </dgm:pt>
    <dgm:pt modelId="{53979E45-6F68-493A-B449-6527834F43FB}" type="pres">
      <dgm:prSet presAssocID="{751CD7A7-67BC-4058-95B6-78A6DFDF19BC}" presName="compNode" presStyleCnt="0"/>
      <dgm:spPr/>
    </dgm:pt>
    <dgm:pt modelId="{7DFF0708-9744-4065-AB0F-9F7F9401B488}" type="pres">
      <dgm:prSet presAssocID="{751CD7A7-67BC-4058-95B6-78A6DFDF19BC}" presName="iconBgRect" presStyleLbl="bgShp" presStyleIdx="3" presStyleCnt="4"/>
      <dgm:spPr/>
    </dgm:pt>
    <dgm:pt modelId="{F93E06E6-505E-41FF-96B3-B59A25A109C3}" type="pres">
      <dgm:prSet presAssocID="{751CD7A7-67BC-4058-95B6-78A6DFDF19B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565C8184-EA36-4124-B3CA-EC8F85AB54E0}" type="pres">
      <dgm:prSet presAssocID="{751CD7A7-67BC-4058-95B6-78A6DFDF19BC}" presName="spaceRect" presStyleCnt="0"/>
      <dgm:spPr/>
    </dgm:pt>
    <dgm:pt modelId="{84F9D4F1-753E-455A-8A98-0854BC7FA64A}" type="pres">
      <dgm:prSet presAssocID="{751CD7A7-67BC-4058-95B6-78A6DFDF19B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F912003-DCBC-4EE0-97E3-BEB4B91243B3}" srcId="{BFB3D347-A0AE-4899-80F4-45A1819DDF46}" destId="{E65DFB7E-CF59-4C85-A787-5D1C2A1406B5}" srcOrd="2" destOrd="0" parTransId="{F75AAB84-AF26-4C9E-912E-A497D27F8E4E}" sibTransId="{64353835-70C0-4BB2-A706-62AC05A91E43}"/>
    <dgm:cxn modelId="{79F6F807-9286-46B8-A336-74062563BC2E}" type="presOf" srcId="{E09A8FC2-54EF-438D-A256-C313CB3B9584}" destId="{0E462CF8-C039-4504-AB9C-034BF2E6B5BF}" srcOrd="0" destOrd="0" presId="urn:microsoft.com/office/officeart/2018/2/layout/IconCircleList"/>
    <dgm:cxn modelId="{9A09CC3E-088C-4FC1-B078-8103F3C3E57E}" type="presOf" srcId="{BFB3D347-A0AE-4899-80F4-45A1819DDF46}" destId="{4D5902B2-4C48-4EF2-8612-DF77EBB878C7}" srcOrd="0" destOrd="0" presId="urn:microsoft.com/office/officeart/2018/2/layout/IconCircleList"/>
    <dgm:cxn modelId="{1EFE245D-1A01-45FD-A2A9-8CD6371C1776}" type="presOf" srcId="{038E5DE7-5014-4BBD-BC67-A434B2430384}" destId="{D1465D4D-C76F-4B95-9059-F0265A18BE9B}" srcOrd="0" destOrd="0" presId="urn:microsoft.com/office/officeart/2018/2/layout/IconCircleList"/>
    <dgm:cxn modelId="{69DED948-545B-49CB-AB1D-50EDC3977416}" srcId="{BFB3D347-A0AE-4899-80F4-45A1819DDF46}" destId="{E09A8FC2-54EF-438D-A256-C313CB3B9584}" srcOrd="0" destOrd="0" parTransId="{DF1896F6-8EF3-44BE-A81A-997A44F8A79E}" sibTransId="{02103810-37AA-409B-B7B7-F50D796C8940}"/>
    <dgm:cxn modelId="{C6392F70-699C-48FB-88F2-121885A0FDD9}" srcId="{BFB3D347-A0AE-4899-80F4-45A1819DDF46}" destId="{751CD7A7-67BC-4058-95B6-78A6DFDF19BC}" srcOrd="3" destOrd="0" parTransId="{CC6A70D7-49EC-4E1F-ABCE-89E1BA4E2C30}" sibTransId="{669246BE-933E-4436-89E5-B1AAAFD167AB}"/>
    <dgm:cxn modelId="{E6CE33AB-BD67-4533-B924-6C4E7C4C34F7}" type="presOf" srcId="{64353835-70C0-4BB2-A706-62AC05A91E43}" destId="{F35D8F94-E4B3-4FCA-851F-2C2AA654763A}" srcOrd="0" destOrd="0" presId="urn:microsoft.com/office/officeart/2018/2/layout/IconCircleList"/>
    <dgm:cxn modelId="{D1AE22AC-5F67-4D6C-B252-B101247CD7AF}" type="presOf" srcId="{02103810-37AA-409B-B7B7-F50D796C8940}" destId="{2FFE9173-B8F7-4619-A011-0B9A9851B2C8}" srcOrd="0" destOrd="0" presId="urn:microsoft.com/office/officeart/2018/2/layout/IconCircleList"/>
    <dgm:cxn modelId="{A0FA13B1-CF13-4A80-A467-DB6255B3EBAE}" type="presOf" srcId="{E65DFB7E-CF59-4C85-A787-5D1C2A1406B5}" destId="{880F82C8-D536-486D-A81A-A0006EBF15E8}" srcOrd="0" destOrd="0" presId="urn:microsoft.com/office/officeart/2018/2/layout/IconCircleList"/>
    <dgm:cxn modelId="{6CE4D6CC-E241-45A4-B467-7C5D9CCFFF80}" type="presOf" srcId="{751CD7A7-67BC-4058-95B6-78A6DFDF19BC}" destId="{84F9D4F1-753E-455A-8A98-0854BC7FA64A}" srcOrd="0" destOrd="0" presId="urn:microsoft.com/office/officeart/2018/2/layout/IconCircleList"/>
    <dgm:cxn modelId="{EFC433F2-3A42-4865-B88B-FD70D42BD4E1}" type="presOf" srcId="{CC8DC51C-FCE3-4788-A52E-980ECABC2F52}" destId="{9FDB2EBC-E72A-497E-BC80-16ECDD4A2041}" srcOrd="0" destOrd="0" presId="urn:microsoft.com/office/officeart/2018/2/layout/IconCircleList"/>
    <dgm:cxn modelId="{1B6DA9F7-17BC-439A-8551-BD3FA2044AEC}" srcId="{BFB3D347-A0AE-4899-80F4-45A1819DDF46}" destId="{CC8DC51C-FCE3-4788-A52E-980ECABC2F52}" srcOrd="1" destOrd="0" parTransId="{84CEF163-9775-4EA8-9F93-548124A824C1}" sibTransId="{038E5DE7-5014-4BBD-BC67-A434B2430384}"/>
    <dgm:cxn modelId="{262A531E-95FD-4432-AE4D-075FF7893793}" type="presParOf" srcId="{4D5902B2-4C48-4EF2-8612-DF77EBB878C7}" destId="{E4980746-57C6-4FAA-8E81-90611F26F020}" srcOrd="0" destOrd="0" presId="urn:microsoft.com/office/officeart/2018/2/layout/IconCircleList"/>
    <dgm:cxn modelId="{A9B6FFCE-C736-4613-B859-0C4A6EFFA871}" type="presParOf" srcId="{E4980746-57C6-4FAA-8E81-90611F26F020}" destId="{5F110B18-74E8-4246-A8D2-1F617825166E}" srcOrd="0" destOrd="0" presId="urn:microsoft.com/office/officeart/2018/2/layout/IconCircleList"/>
    <dgm:cxn modelId="{660D6A7B-F1DD-4065-B3C7-E65337F646D7}" type="presParOf" srcId="{5F110B18-74E8-4246-A8D2-1F617825166E}" destId="{1685587D-9B67-422E-9219-5013FEE955A8}" srcOrd="0" destOrd="0" presId="urn:microsoft.com/office/officeart/2018/2/layout/IconCircleList"/>
    <dgm:cxn modelId="{DE76EA4C-BE79-4E2A-8DF9-C55657EB2FEC}" type="presParOf" srcId="{5F110B18-74E8-4246-A8D2-1F617825166E}" destId="{0D97A34B-FF11-439B-9355-62AF47ECC884}" srcOrd="1" destOrd="0" presId="urn:microsoft.com/office/officeart/2018/2/layout/IconCircleList"/>
    <dgm:cxn modelId="{34A48F38-E720-4ACD-9638-0943676CD71D}" type="presParOf" srcId="{5F110B18-74E8-4246-A8D2-1F617825166E}" destId="{04291E84-2B0F-4468-B0D2-39B8A9BF3D86}" srcOrd="2" destOrd="0" presId="urn:microsoft.com/office/officeart/2018/2/layout/IconCircleList"/>
    <dgm:cxn modelId="{FBAD6C27-6C0E-43FE-9A7D-0C813EAAD1C5}" type="presParOf" srcId="{5F110B18-74E8-4246-A8D2-1F617825166E}" destId="{0E462CF8-C039-4504-AB9C-034BF2E6B5BF}" srcOrd="3" destOrd="0" presId="urn:microsoft.com/office/officeart/2018/2/layout/IconCircleList"/>
    <dgm:cxn modelId="{1DD8C702-A6FB-4239-9652-329B663DA788}" type="presParOf" srcId="{E4980746-57C6-4FAA-8E81-90611F26F020}" destId="{2FFE9173-B8F7-4619-A011-0B9A9851B2C8}" srcOrd="1" destOrd="0" presId="urn:microsoft.com/office/officeart/2018/2/layout/IconCircleList"/>
    <dgm:cxn modelId="{74D661CC-6BB2-41DC-BA26-E7DF5A6F6265}" type="presParOf" srcId="{E4980746-57C6-4FAA-8E81-90611F26F020}" destId="{5A655D71-5A2C-49A7-937C-1845EC06BF99}" srcOrd="2" destOrd="0" presId="urn:microsoft.com/office/officeart/2018/2/layout/IconCircleList"/>
    <dgm:cxn modelId="{1595B3EF-82F8-4C34-B406-724D79DF8B33}" type="presParOf" srcId="{5A655D71-5A2C-49A7-937C-1845EC06BF99}" destId="{F0166E89-508D-4DC3-AC2F-B101B76C2551}" srcOrd="0" destOrd="0" presId="urn:microsoft.com/office/officeart/2018/2/layout/IconCircleList"/>
    <dgm:cxn modelId="{0D085168-E656-48D4-8C7E-6F618E598A22}" type="presParOf" srcId="{5A655D71-5A2C-49A7-937C-1845EC06BF99}" destId="{C150D1C9-EC00-4D8D-8CEC-E0D2FEE1D6D3}" srcOrd="1" destOrd="0" presId="urn:microsoft.com/office/officeart/2018/2/layout/IconCircleList"/>
    <dgm:cxn modelId="{F02F8125-1E29-4030-AE2C-D53173216F32}" type="presParOf" srcId="{5A655D71-5A2C-49A7-937C-1845EC06BF99}" destId="{D570C86D-74F8-46B5-92BD-86CE9BA14083}" srcOrd="2" destOrd="0" presId="urn:microsoft.com/office/officeart/2018/2/layout/IconCircleList"/>
    <dgm:cxn modelId="{F854669C-0DB6-49AA-9898-16334B82520E}" type="presParOf" srcId="{5A655D71-5A2C-49A7-937C-1845EC06BF99}" destId="{9FDB2EBC-E72A-497E-BC80-16ECDD4A2041}" srcOrd="3" destOrd="0" presId="urn:microsoft.com/office/officeart/2018/2/layout/IconCircleList"/>
    <dgm:cxn modelId="{82A7430D-A6D3-4B07-A512-5BCF269BBFF7}" type="presParOf" srcId="{E4980746-57C6-4FAA-8E81-90611F26F020}" destId="{D1465D4D-C76F-4B95-9059-F0265A18BE9B}" srcOrd="3" destOrd="0" presId="urn:microsoft.com/office/officeart/2018/2/layout/IconCircleList"/>
    <dgm:cxn modelId="{8E9F8A5D-6DA9-4EDC-9F64-6A3F48D4E86A}" type="presParOf" srcId="{E4980746-57C6-4FAA-8E81-90611F26F020}" destId="{BEC2C47C-E118-4BE1-9692-E0A6954B7005}" srcOrd="4" destOrd="0" presId="urn:microsoft.com/office/officeart/2018/2/layout/IconCircleList"/>
    <dgm:cxn modelId="{1E4D40CB-9030-441E-A267-404CD8D7F516}" type="presParOf" srcId="{BEC2C47C-E118-4BE1-9692-E0A6954B7005}" destId="{39D845D5-72E2-4DBD-936F-C57587486654}" srcOrd="0" destOrd="0" presId="urn:microsoft.com/office/officeart/2018/2/layout/IconCircleList"/>
    <dgm:cxn modelId="{E32BC03E-E05E-4F3E-8B71-6DB3F703396A}" type="presParOf" srcId="{BEC2C47C-E118-4BE1-9692-E0A6954B7005}" destId="{21D94BF6-C645-4E50-821C-2E796EE12CE0}" srcOrd="1" destOrd="0" presId="urn:microsoft.com/office/officeart/2018/2/layout/IconCircleList"/>
    <dgm:cxn modelId="{4BF2ECBD-23D6-4E1C-9FD7-B8101B5773B5}" type="presParOf" srcId="{BEC2C47C-E118-4BE1-9692-E0A6954B7005}" destId="{20C5D43E-08B6-4163-AB35-D7A888FBB0EA}" srcOrd="2" destOrd="0" presId="urn:microsoft.com/office/officeart/2018/2/layout/IconCircleList"/>
    <dgm:cxn modelId="{664C7D10-860B-42FC-8B88-09EB60FD47A0}" type="presParOf" srcId="{BEC2C47C-E118-4BE1-9692-E0A6954B7005}" destId="{880F82C8-D536-486D-A81A-A0006EBF15E8}" srcOrd="3" destOrd="0" presId="urn:microsoft.com/office/officeart/2018/2/layout/IconCircleList"/>
    <dgm:cxn modelId="{0308E401-B42A-41FC-A834-AB429A0FC1BA}" type="presParOf" srcId="{E4980746-57C6-4FAA-8E81-90611F26F020}" destId="{F35D8F94-E4B3-4FCA-851F-2C2AA654763A}" srcOrd="5" destOrd="0" presId="urn:microsoft.com/office/officeart/2018/2/layout/IconCircleList"/>
    <dgm:cxn modelId="{F83D019A-FA7D-48EE-A2D1-13AE195D5887}" type="presParOf" srcId="{E4980746-57C6-4FAA-8E81-90611F26F020}" destId="{53979E45-6F68-493A-B449-6527834F43FB}" srcOrd="6" destOrd="0" presId="urn:microsoft.com/office/officeart/2018/2/layout/IconCircleList"/>
    <dgm:cxn modelId="{31D06EEE-5B68-455C-AC71-F561EFE8B727}" type="presParOf" srcId="{53979E45-6F68-493A-B449-6527834F43FB}" destId="{7DFF0708-9744-4065-AB0F-9F7F9401B488}" srcOrd="0" destOrd="0" presId="urn:microsoft.com/office/officeart/2018/2/layout/IconCircleList"/>
    <dgm:cxn modelId="{A8AF4A1A-A95A-43EB-A2A5-069C06E5E218}" type="presParOf" srcId="{53979E45-6F68-493A-B449-6527834F43FB}" destId="{F93E06E6-505E-41FF-96B3-B59A25A109C3}" srcOrd="1" destOrd="0" presId="urn:microsoft.com/office/officeart/2018/2/layout/IconCircleList"/>
    <dgm:cxn modelId="{7C98DAD0-C564-4163-8A70-D25378EC211E}" type="presParOf" srcId="{53979E45-6F68-493A-B449-6527834F43FB}" destId="{565C8184-EA36-4124-B3CA-EC8F85AB54E0}" srcOrd="2" destOrd="0" presId="urn:microsoft.com/office/officeart/2018/2/layout/IconCircleList"/>
    <dgm:cxn modelId="{5AD576EB-9297-4A15-AA82-664D58F6CF40}" type="presParOf" srcId="{53979E45-6F68-493A-B449-6527834F43FB}" destId="{84F9D4F1-753E-455A-8A98-0854BC7FA64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3ADF25-4BD7-4084-9753-1D406F460BD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8337B3-98DB-4295-A208-B03E177C9C80}">
      <dgm:prSet/>
      <dgm:spPr/>
      <dgm:t>
        <a:bodyPr/>
        <a:lstStyle/>
        <a:p>
          <a:pPr>
            <a:defRPr cap="all"/>
          </a:pPr>
          <a:r>
            <a:rPr lang="en-US" b="0" i="0"/>
            <a:t>Area Codes: Wikipedia</a:t>
          </a:r>
          <a:endParaRPr lang="en-US"/>
        </a:p>
      </dgm:t>
    </dgm:pt>
    <dgm:pt modelId="{96BEAA63-04D7-49EE-9B96-B8DF33B7BFFD}" type="parTrans" cxnId="{1EEBF1A0-8A84-449D-8654-C951B4796179}">
      <dgm:prSet/>
      <dgm:spPr/>
      <dgm:t>
        <a:bodyPr/>
        <a:lstStyle/>
        <a:p>
          <a:endParaRPr lang="en-US"/>
        </a:p>
      </dgm:t>
    </dgm:pt>
    <dgm:pt modelId="{8E74BA82-B39C-444C-8E8E-59D6C6BB2F7B}" type="sibTrans" cxnId="{1EEBF1A0-8A84-449D-8654-C951B4796179}">
      <dgm:prSet/>
      <dgm:spPr/>
      <dgm:t>
        <a:bodyPr/>
        <a:lstStyle/>
        <a:p>
          <a:endParaRPr lang="en-US"/>
        </a:p>
      </dgm:t>
    </dgm:pt>
    <dgm:pt modelId="{D08B6296-C611-4049-9DAF-3E152C89C3EA}">
      <dgm:prSet/>
      <dgm:spPr/>
      <dgm:t>
        <a:bodyPr/>
        <a:lstStyle/>
        <a:p>
          <a:pPr>
            <a:defRPr cap="all"/>
          </a:pPr>
          <a:r>
            <a:rPr lang="en-US" b="0" i="0"/>
            <a:t>Property Prices: propertydata.co.uk</a:t>
          </a:r>
          <a:endParaRPr lang="en-US"/>
        </a:p>
      </dgm:t>
    </dgm:pt>
    <dgm:pt modelId="{3E783FE0-9AC3-4754-B2FC-7CB11C09B3ED}" type="parTrans" cxnId="{542B7BCB-D864-4E79-8816-E54A44EBA22D}">
      <dgm:prSet/>
      <dgm:spPr/>
      <dgm:t>
        <a:bodyPr/>
        <a:lstStyle/>
        <a:p>
          <a:endParaRPr lang="en-US"/>
        </a:p>
      </dgm:t>
    </dgm:pt>
    <dgm:pt modelId="{38C3734D-E3CF-4A98-85F0-10D789C4116B}" type="sibTrans" cxnId="{542B7BCB-D864-4E79-8816-E54A44EBA22D}">
      <dgm:prSet/>
      <dgm:spPr/>
      <dgm:t>
        <a:bodyPr/>
        <a:lstStyle/>
        <a:p>
          <a:endParaRPr lang="en-US"/>
        </a:p>
      </dgm:t>
    </dgm:pt>
    <dgm:pt modelId="{43A088EB-60F1-4477-9518-CAFD91CD0CD5}">
      <dgm:prSet/>
      <dgm:spPr/>
      <dgm:t>
        <a:bodyPr/>
        <a:lstStyle/>
        <a:p>
          <a:pPr>
            <a:defRPr cap="all"/>
          </a:pPr>
          <a:r>
            <a:rPr lang="en-US" b="0" i="0"/>
            <a:t>Venue/Amenity Details: FourSquare</a:t>
          </a:r>
          <a:endParaRPr lang="en-US"/>
        </a:p>
      </dgm:t>
    </dgm:pt>
    <dgm:pt modelId="{7659335E-BEE6-416D-80BD-DC8CFED6151A}" type="parTrans" cxnId="{B8F3199D-3A41-462B-A8C4-E68C824042E8}">
      <dgm:prSet/>
      <dgm:spPr/>
      <dgm:t>
        <a:bodyPr/>
        <a:lstStyle/>
        <a:p>
          <a:endParaRPr lang="en-US"/>
        </a:p>
      </dgm:t>
    </dgm:pt>
    <dgm:pt modelId="{866C41E3-073D-4D41-9CD5-1E5F2A937F56}" type="sibTrans" cxnId="{B8F3199D-3A41-462B-A8C4-E68C824042E8}">
      <dgm:prSet/>
      <dgm:spPr/>
      <dgm:t>
        <a:bodyPr/>
        <a:lstStyle/>
        <a:p>
          <a:endParaRPr lang="en-US"/>
        </a:p>
      </dgm:t>
    </dgm:pt>
    <dgm:pt modelId="{6DA29B2B-826D-40BF-8054-AAF9E04FC4B7}" type="pres">
      <dgm:prSet presAssocID="{B23ADF25-4BD7-4084-9753-1D406F460BD9}" presName="root" presStyleCnt="0">
        <dgm:presLayoutVars>
          <dgm:dir/>
          <dgm:resizeHandles val="exact"/>
        </dgm:presLayoutVars>
      </dgm:prSet>
      <dgm:spPr/>
    </dgm:pt>
    <dgm:pt modelId="{CDFA74B2-F716-4364-B491-CA301CCB1D67}" type="pres">
      <dgm:prSet presAssocID="{648337B3-98DB-4295-A208-B03E177C9C80}" presName="compNode" presStyleCnt="0"/>
      <dgm:spPr/>
    </dgm:pt>
    <dgm:pt modelId="{12F34552-D610-405E-AA79-918C4B17803B}" type="pres">
      <dgm:prSet presAssocID="{648337B3-98DB-4295-A208-B03E177C9C8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4634B7A-F2B3-418B-A2F8-2553E9E739CF}" type="pres">
      <dgm:prSet presAssocID="{648337B3-98DB-4295-A208-B03E177C9C8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E0B267FE-1F6D-4393-A4F9-B3DD51F16BD5}" type="pres">
      <dgm:prSet presAssocID="{648337B3-98DB-4295-A208-B03E177C9C80}" presName="spaceRect" presStyleCnt="0"/>
      <dgm:spPr/>
    </dgm:pt>
    <dgm:pt modelId="{5ABBAEFB-BCA2-4023-A660-7D74900A2157}" type="pres">
      <dgm:prSet presAssocID="{648337B3-98DB-4295-A208-B03E177C9C80}" presName="textRect" presStyleLbl="revTx" presStyleIdx="0" presStyleCnt="3">
        <dgm:presLayoutVars>
          <dgm:chMax val="1"/>
          <dgm:chPref val="1"/>
        </dgm:presLayoutVars>
      </dgm:prSet>
      <dgm:spPr/>
    </dgm:pt>
    <dgm:pt modelId="{988DF5F3-3513-445E-A7B9-B8BF0C77081D}" type="pres">
      <dgm:prSet presAssocID="{8E74BA82-B39C-444C-8E8E-59D6C6BB2F7B}" presName="sibTrans" presStyleCnt="0"/>
      <dgm:spPr/>
    </dgm:pt>
    <dgm:pt modelId="{2C33BBFC-A114-4261-81A6-D2F3231E5164}" type="pres">
      <dgm:prSet presAssocID="{D08B6296-C611-4049-9DAF-3E152C89C3EA}" presName="compNode" presStyleCnt="0"/>
      <dgm:spPr/>
    </dgm:pt>
    <dgm:pt modelId="{349FC593-6313-45A0-AE19-0AF7FB367D2F}" type="pres">
      <dgm:prSet presAssocID="{D08B6296-C611-4049-9DAF-3E152C89C3E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71FD87D-E121-4612-A7CA-0B86EC71E96D}" type="pres">
      <dgm:prSet presAssocID="{D08B6296-C611-4049-9DAF-3E152C89C3E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36882A1-8724-41B4-B48B-56F376074D15}" type="pres">
      <dgm:prSet presAssocID="{D08B6296-C611-4049-9DAF-3E152C89C3EA}" presName="spaceRect" presStyleCnt="0"/>
      <dgm:spPr/>
    </dgm:pt>
    <dgm:pt modelId="{DA9F4579-1342-46DB-8FFF-AD7D7DDA933F}" type="pres">
      <dgm:prSet presAssocID="{D08B6296-C611-4049-9DAF-3E152C89C3EA}" presName="textRect" presStyleLbl="revTx" presStyleIdx="1" presStyleCnt="3">
        <dgm:presLayoutVars>
          <dgm:chMax val="1"/>
          <dgm:chPref val="1"/>
        </dgm:presLayoutVars>
      </dgm:prSet>
      <dgm:spPr/>
    </dgm:pt>
    <dgm:pt modelId="{CE3FBA96-BAE0-474D-A65D-510575ABC41E}" type="pres">
      <dgm:prSet presAssocID="{38C3734D-E3CF-4A98-85F0-10D789C4116B}" presName="sibTrans" presStyleCnt="0"/>
      <dgm:spPr/>
    </dgm:pt>
    <dgm:pt modelId="{F648EB9C-C541-48F0-B1BF-09EF1FE98C8E}" type="pres">
      <dgm:prSet presAssocID="{43A088EB-60F1-4477-9518-CAFD91CD0CD5}" presName="compNode" presStyleCnt="0"/>
      <dgm:spPr/>
    </dgm:pt>
    <dgm:pt modelId="{FC01120F-9341-4724-904D-4BEBE74326D8}" type="pres">
      <dgm:prSet presAssocID="{43A088EB-60F1-4477-9518-CAFD91CD0CD5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14B6687-B587-4A9E-AFB9-4B906F7BBDD2}" type="pres">
      <dgm:prSet presAssocID="{43A088EB-60F1-4477-9518-CAFD91CD0CD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847002F4-7040-48FA-BD21-1DCFF18E3E6C}" type="pres">
      <dgm:prSet presAssocID="{43A088EB-60F1-4477-9518-CAFD91CD0CD5}" presName="spaceRect" presStyleCnt="0"/>
      <dgm:spPr/>
    </dgm:pt>
    <dgm:pt modelId="{85A77CF6-E167-4E16-A28C-ED995E945EEB}" type="pres">
      <dgm:prSet presAssocID="{43A088EB-60F1-4477-9518-CAFD91CD0CD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236995B-BA73-404A-ADA0-4558A09F4630}" type="presOf" srcId="{648337B3-98DB-4295-A208-B03E177C9C80}" destId="{5ABBAEFB-BCA2-4023-A660-7D74900A2157}" srcOrd="0" destOrd="0" presId="urn:microsoft.com/office/officeart/2018/5/layout/IconLeafLabelList"/>
    <dgm:cxn modelId="{FE396061-506C-4A4A-B5F9-EB39305012CF}" type="presOf" srcId="{43A088EB-60F1-4477-9518-CAFD91CD0CD5}" destId="{85A77CF6-E167-4E16-A28C-ED995E945EEB}" srcOrd="0" destOrd="0" presId="urn:microsoft.com/office/officeart/2018/5/layout/IconLeafLabelList"/>
    <dgm:cxn modelId="{143D5187-93E8-42FC-848D-A1453073C68D}" type="presOf" srcId="{B23ADF25-4BD7-4084-9753-1D406F460BD9}" destId="{6DA29B2B-826D-40BF-8054-AAF9E04FC4B7}" srcOrd="0" destOrd="0" presId="urn:microsoft.com/office/officeart/2018/5/layout/IconLeafLabelList"/>
    <dgm:cxn modelId="{4275BB89-C4BB-4510-BBE0-7F2663F3A68D}" type="presOf" srcId="{D08B6296-C611-4049-9DAF-3E152C89C3EA}" destId="{DA9F4579-1342-46DB-8FFF-AD7D7DDA933F}" srcOrd="0" destOrd="0" presId="urn:microsoft.com/office/officeart/2018/5/layout/IconLeafLabelList"/>
    <dgm:cxn modelId="{B8F3199D-3A41-462B-A8C4-E68C824042E8}" srcId="{B23ADF25-4BD7-4084-9753-1D406F460BD9}" destId="{43A088EB-60F1-4477-9518-CAFD91CD0CD5}" srcOrd="2" destOrd="0" parTransId="{7659335E-BEE6-416D-80BD-DC8CFED6151A}" sibTransId="{866C41E3-073D-4D41-9CD5-1E5F2A937F56}"/>
    <dgm:cxn modelId="{1EEBF1A0-8A84-449D-8654-C951B4796179}" srcId="{B23ADF25-4BD7-4084-9753-1D406F460BD9}" destId="{648337B3-98DB-4295-A208-B03E177C9C80}" srcOrd="0" destOrd="0" parTransId="{96BEAA63-04D7-49EE-9B96-B8DF33B7BFFD}" sibTransId="{8E74BA82-B39C-444C-8E8E-59D6C6BB2F7B}"/>
    <dgm:cxn modelId="{542B7BCB-D864-4E79-8816-E54A44EBA22D}" srcId="{B23ADF25-4BD7-4084-9753-1D406F460BD9}" destId="{D08B6296-C611-4049-9DAF-3E152C89C3EA}" srcOrd="1" destOrd="0" parTransId="{3E783FE0-9AC3-4754-B2FC-7CB11C09B3ED}" sibTransId="{38C3734D-E3CF-4A98-85F0-10D789C4116B}"/>
    <dgm:cxn modelId="{CA8BC8C8-6E75-43D8-9E72-B90022C0A70F}" type="presParOf" srcId="{6DA29B2B-826D-40BF-8054-AAF9E04FC4B7}" destId="{CDFA74B2-F716-4364-B491-CA301CCB1D67}" srcOrd="0" destOrd="0" presId="urn:microsoft.com/office/officeart/2018/5/layout/IconLeafLabelList"/>
    <dgm:cxn modelId="{231C50DB-96A0-46D9-947D-5E8AE922D7A4}" type="presParOf" srcId="{CDFA74B2-F716-4364-B491-CA301CCB1D67}" destId="{12F34552-D610-405E-AA79-918C4B17803B}" srcOrd="0" destOrd="0" presId="urn:microsoft.com/office/officeart/2018/5/layout/IconLeafLabelList"/>
    <dgm:cxn modelId="{313C1804-BCDE-474D-957E-CF396539FF15}" type="presParOf" srcId="{CDFA74B2-F716-4364-B491-CA301CCB1D67}" destId="{84634B7A-F2B3-418B-A2F8-2553E9E739CF}" srcOrd="1" destOrd="0" presId="urn:microsoft.com/office/officeart/2018/5/layout/IconLeafLabelList"/>
    <dgm:cxn modelId="{5213D3E7-3674-46EC-A2C6-FAA09AF595C4}" type="presParOf" srcId="{CDFA74B2-F716-4364-B491-CA301CCB1D67}" destId="{E0B267FE-1F6D-4393-A4F9-B3DD51F16BD5}" srcOrd="2" destOrd="0" presId="urn:microsoft.com/office/officeart/2018/5/layout/IconLeafLabelList"/>
    <dgm:cxn modelId="{339393EA-6524-45AE-8D76-1790D9314E99}" type="presParOf" srcId="{CDFA74B2-F716-4364-B491-CA301CCB1D67}" destId="{5ABBAEFB-BCA2-4023-A660-7D74900A2157}" srcOrd="3" destOrd="0" presId="urn:microsoft.com/office/officeart/2018/5/layout/IconLeafLabelList"/>
    <dgm:cxn modelId="{B8E37A8F-26EF-46C7-ACEF-838F55C53A3A}" type="presParOf" srcId="{6DA29B2B-826D-40BF-8054-AAF9E04FC4B7}" destId="{988DF5F3-3513-445E-A7B9-B8BF0C77081D}" srcOrd="1" destOrd="0" presId="urn:microsoft.com/office/officeart/2018/5/layout/IconLeafLabelList"/>
    <dgm:cxn modelId="{184D774F-2BB7-4667-80AC-0F28C3537B05}" type="presParOf" srcId="{6DA29B2B-826D-40BF-8054-AAF9E04FC4B7}" destId="{2C33BBFC-A114-4261-81A6-D2F3231E5164}" srcOrd="2" destOrd="0" presId="urn:microsoft.com/office/officeart/2018/5/layout/IconLeafLabelList"/>
    <dgm:cxn modelId="{3E50282F-29C7-4DFF-9892-5AB345D4E1C3}" type="presParOf" srcId="{2C33BBFC-A114-4261-81A6-D2F3231E5164}" destId="{349FC593-6313-45A0-AE19-0AF7FB367D2F}" srcOrd="0" destOrd="0" presId="urn:microsoft.com/office/officeart/2018/5/layout/IconLeafLabelList"/>
    <dgm:cxn modelId="{88F66377-90F3-4219-A50B-878903F24DE2}" type="presParOf" srcId="{2C33BBFC-A114-4261-81A6-D2F3231E5164}" destId="{071FD87D-E121-4612-A7CA-0B86EC71E96D}" srcOrd="1" destOrd="0" presId="urn:microsoft.com/office/officeart/2018/5/layout/IconLeafLabelList"/>
    <dgm:cxn modelId="{2D0A1DCB-F4E1-4E84-8C28-E57CDFA7CC8E}" type="presParOf" srcId="{2C33BBFC-A114-4261-81A6-D2F3231E5164}" destId="{636882A1-8724-41B4-B48B-56F376074D15}" srcOrd="2" destOrd="0" presId="urn:microsoft.com/office/officeart/2018/5/layout/IconLeafLabelList"/>
    <dgm:cxn modelId="{DF4539D1-EF88-4D86-9A91-6F91ACC4F348}" type="presParOf" srcId="{2C33BBFC-A114-4261-81A6-D2F3231E5164}" destId="{DA9F4579-1342-46DB-8FFF-AD7D7DDA933F}" srcOrd="3" destOrd="0" presId="urn:microsoft.com/office/officeart/2018/5/layout/IconLeafLabelList"/>
    <dgm:cxn modelId="{12D8E557-E229-4F18-8EA4-79605B4BAD0D}" type="presParOf" srcId="{6DA29B2B-826D-40BF-8054-AAF9E04FC4B7}" destId="{CE3FBA96-BAE0-474D-A65D-510575ABC41E}" srcOrd="3" destOrd="0" presId="urn:microsoft.com/office/officeart/2018/5/layout/IconLeafLabelList"/>
    <dgm:cxn modelId="{FE01EEDB-92FE-4BAD-A65B-F327BECCB07A}" type="presParOf" srcId="{6DA29B2B-826D-40BF-8054-AAF9E04FC4B7}" destId="{F648EB9C-C541-48F0-B1BF-09EF1FE98C8E}" srcOrd="4" destOrd="0" presId="urn:microsoft.com/office/officeart/2018/5/layout/IconLeafLabelList"/>
    <dgm:cxn modelId="{7D764DFA-C0B1-425E-84B6-C7764D5ABA93}" type="presParOf" srcId="{F648EB9C-C541-48F0-B1BF-09EF1FE98C8E}" destId="{FC01120F-9341-4724-904D-4BEBE74326D8}" srcOrd="0" destOrd="0" presId="urn:microsoft.com/office/officeart/2018/5/layout/IconLeafLabelList"/>
    <dgm:cxn modelId="{8C4BD32E-26CD-4286-84BB-A9B926AD0B7D}" type="presParOf" srcId="{F648EB9C-C541-48F0-B1BF-09EF1FE98C8E}" destId="{514B6687-B587-4A9E-AFB9-4B906F7BBDD2}" srcOrd="1" destOrd="0" presId="urn:microsoft.com/office/officeart/2018/5/layout/IconLeafLabelList"/>
    <dgm:cxn modelId="{8D013E8F-AF2A-4DC0-A446-5F1835CF1F02}" type="presParOf" srcId="{F648EB9C-C541-48F0-B1BF-09EF1FE98C8E}" destId="{847002F4-7040-48FA-BD21-1DCFF18E3E6C}" srcOrd="2" destOrd="0" presId="urn:microsoft.com/office/officeart/2018/5/layout/IconLeafLabelList"/>
    <dgm:cxn modelId="{5E28E0FB-A713-4545-9A0A-6E6E30DCA2A9}" type="presParOf" srcId="{F648EB9C-C541-48F0-B1BF-09EF1FE98C8E}" destId="{85A77CF6-E167-4E16-A28C-ED995E945EE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1B5844-21F0-4067-B828-C7EDE9C8C61C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D177B6A-E8D3-4002-AF44-6FE0BD405291}">
      <dgm:prSet/>
      <dgm:spPr/>
      <dgm:t>
        <a:bodyPr/>
        <a:lstStyle/>
        <a:p>
          <a:r>
            <a:rPr lang="en-US"/>
            <a:t>Parse</a:t>
          </a:r>
        </a:p>
      </dgm:t>
    </dgm:pt>
    <dgm:pt modelId="{F6B5E900-285E-43F9-A027-6213B67EF443}" type="parTrans" cxnId="{3156D864-EC37-4769-B504-0DF6E4F4DFA4}">
      <dgm:prSet/>
      <dgm:spPr/>
      <dgm:t>
        <a:bodyPr/>
        <a:lstStyle/>
        <a:p>
          <a:endParaRPr lang="en-US"/>
        </a:p>
      </dgm:t>
    </dgm:pt>
    <dgm:pt modelId="{AEA67267-F45F-4EE0-AC32-804527906953}" type="sibTrans" cxnId="{3156D864-EC37-4769-B504-0DF6E4F4DFA4}">
      <dgm:prSet/>
      <dgm:spPr/>
      <dgm:t>
        <a:bodyPr/>
        <a:lstStyle/>
        <a:p>
          <a:endParaRPr lang="en-US"/>
        </a:p>
      </dgm:t>
    </dgm:pt>
    <dgm:pt modelId="{945CE578-BBAC-40B8-A5F4-26BE5DF90E6C}">
      <dgm:prSet/>
      <dgm:spPr/>
      <dgm:t>
        <a:bodyPr/>
        <a:lstStyle/>
        <a:p>
          <a:r>
            <a:rPr lang="en-US"/>
            <a:t>Parse WikiPedia and Property Price data</a:t>
          </a:r>
        </a:p>
      </dgm:t>
    </dgm:pt>
    <dgm:pt modelId="{A5654D15-4FA8-40F8-9782-5CBF8CA5153F}" type="parTrans" cxnId="{F8AF4E83-3D46-4B52-873B-0FE5EB166D2B}">
      <dgm:prSet/>
      <dgm:spPr/>
      <dgm:t>
        <a:bodyPr/>
        <a:lstStyle/>
        <a:p>
          <a:endParaRPr lang="en-US"/>
        </a:p>
      </dgm:t>
    </dgm:pt>
    <dgm:pt modelId="{AE686E3D-4B96-4CBA-B0FA-BA0414FF435A}" type="sibTrans" cxnId="{F8AF4E83-3D46-4B52-873B-0FE5EB166D2B}">
      <dgm:prSet/>
      <dgm:spPr/>
      <dgm:t>
        <a:bodyPr/>
        <a:lstStyle/>
        <a:p>
          <a:endParaRPr lang="en-US"/>
        </a:p>
      </dgm:t>
    </dgm:pt>
    <dgm:pt modelId="{5253D729-5A66-4D07-9C08-6EAEDA34AD68}">
      <dgm:prSet/>
      <dgm:spPr/>
      <dgm:t>
        <a:bodyPr/>
        <a:lstStyle/>
        <a:p>
          <a:r>
            <a:rPr lang="en-US"/>
            <a:t>Remove</a:t>
          </a:r>
        </a:p>
      </dgm:t>
    </dgm:pt>
    <dgm:pt modelId="{81875805-B579-4DA6-AA93-C1803DF8198E}" type="parTrans" cxnId="{B2AF98DF-DEED-4162-8C9F-0C668685D151}">
      <dgm:prSet/>
      <dgm:spPr/>
      <dgm:t>
        <a:bodyPr/>
        <a:lstStyle/>
        <a:p>
          <a:endParaRPr lang="en-US"/>
        </a:p>
      </dgm:t>
    </dgm:pt>
    <dgm:pt modelId="{A4AE6C2A-C9C0-4E56-931C-16E4DEE694CC}" type="sibTrans" cxnId="{B2AF98DF-DEED-4162-8C9F-0C668685D151}">
      <dgm:prSet/>
      <dgm:spPr/>
      <dgm:t>
        <a:bodyPr/>
        <a:lstStyle/>
        <a:p>
          <a:endParaRPr lang="en-US"/>
        </a:p>
      </dgm:t>
    </dgm:pt>
    <dgm:pt modelId="{022C3774-7687-41B5-AD97-C777E6FD7B80}">
      <dgm:prSet/>
      <dgm:spPr/>
      <dgm:t>
        <a:bodyPr/>
        <a:lstStyle/>
        <a:p>
          <a:r>
            <a:rPr lang="en-US"/>
            <a:t>Remove unwanted rows/data</a:t>
          </a:r>
        </a:p>
      </dgm:t>
    </dgm:pt>
    <dgm:pt modelId="{259C182F-A85B-47F8-93BB-8FF2DF9CCCE1}" type="parTrans" cxnId="{804F5B37-44DE-4171-B855-413750FABD02}">
      <dgm:prSet/>
      <dgm:spPr/>
      <dgm:t>
        <a:bodyPr/>
        <a:lstStyle/>
        <a:p>
          <a:endParaRPr lang="en-US"/>
        </a:p>
      </dgm:t>
    </dgm:pt>
    <dgm:pt modelId="{5DED093E-3936-4752-BB5C-1B03FFD3FBE9}" type="sibTrans" cxnId="{804F5B37-44DE-4171-B855-413750FABD02}">
      <dgm:prSet/>
      <dgm:spPr/>
      <dgm:t>
        <a:bodyPr/>
        <a:lstStyle/>
        <a:p>
          <a:endParaRPr lang="en-US"/>
        </a:p>
      </dgm:t>
    </dgm:pt>
    <dgm:pt modelId="{5D215DFC-FC3B-4A92-96DD-A32E846F6186}">
      <dgm:prSet/>
      <dgm:spPr/>
      <dgm:t>
        <a:bodyPr/>
        <a:lstStyle/>
        <a:p>
          <a:r>
            <a:rPr lang="en-US"/>
            <a:t>Merge</a:t>
          </a:r>
        </a:p>
      </dgm:t>
    </dgm:pt>
    <dgm:pt modelId="{78EB384C-AEE3-4053-AD18-8820BCA0949F}" type="parTrans" cxnId="{72B66100-0EA1-4B0B-9252-2082CCF55818}">
      <dgm:prSet/>
      <dgm:spPr/>
      <dgm:t>
        <a:bodyPr/>
        <a:lstStyle/>
        <a:p>
          <a:endParaRPr lang="en-US"/>
        </a:p>
      </dgm:t>
    </dgm:pt>
    <dgm:pt modelId="{99009F94-0324-4A78-9FB0-C254521C2C31}" type="sibTrans" cxnId="{72B66100-0EA1-4B0B-9252-2082CCF55818}">
      <dgm:prSet/>
      <dgm:spPr/>
      <dgm:t>
        <a:bodyPr/>
        <a:lstStyle/>
        <a:p>
          <a:endParaRPr lang="en-US"/>
        </a:p>
      </dgm:t>
    </dgm:pt>
    <dgm:pt modelId="{0E1E6DED-9993-435E-973A-F3681551C600}">
      <dgm:prSet/>
      <dgm:spPr/>
      <dgm:t>
        <a:bodyPr/>
        <a:lstStyle/>
        <a:p>
          <a:r>
            <a:rPr lang="en-US"/>
            <a:t>Merge multiple tables to generate single source of truth</a:t>
          </a:r>
        </a:p>
      </dgm:t>
    </dgm:pt>
    <dgm:pt modelId="{644D0330-44C0-44FC-900B-DA64E853068B}" type="parTrans" cxnId="{FB02CF80-8AF2-4DC8-A505-01B1AFC8944A}">
      <dgm:prSet/>
      <dgm:spPr/>
      <dgm:t>
        <a:bodyPr/>
        <a:lstStyle/>
        <a:p>
          <a:endParaRPr lang="en-US"/>
        </a:p>
      </dgm:t>
    </dgm:pt>
    <dgm:pt modelId="{CB2F94DB-C9A1-4DDF-88CA-3BBF22B03066}" type="sibTrans" cxnId="{FB02CF80-8AF2-4DC8-A505-01B1AFC8944A}">
      <dgm:prSet/>
      <dgm:spPr/>
      <dgm:t>
        <a:bodyPr/>
        <a:lstStyle/>
        <a:p>
          <a:endParaRPr lang="en-US"/>
        </a:p>
      </dgm:t>
    </dgm:pt>
    <dgm:pt modelId="{81C6F327-3D36-4112-B5BA-175BA65A3F4E}">
      <dgm:prSet/>
      <dgm:spPr/>
      <dgm:t>
        <a:bodyPr/>
        <a:lstStyle/>
        <a:p>
          <a:r>
            <a:rPr lang="en-US" dirty="0"/>
            <a:t>Choose</a:t>
          </a:r>
        </a:p>
      </dgm:t>
    </dgm:pt>
    <dgm:pt modelId="{424A0130-C69C-45AD-8BE7-195DA09D6645}" type="parTrans" cxnId="{9E6E216F-6220-4C2F-9754-126A43FEBF2A}">
      <dgm:prSet/>
      <dgm:spPr/>
      <dgm:t>
        <a:bodyPr/>
        <a:lstStyle/>
        <a:p>
          <a:endParaRPr lang="en-US"/>
        </a:p>
      </dgm:t>
    </dgm:pt>
    <dgm:pt modelId="{E2F72ABE-34CA-4C0E-9B66-487ACE9BA7ED}" type="sibTrans" cxnId="{9E6E216F-6220-4C2F-9754-126A43FEBF2A}">
      <dgm:prSet/>
      <dgm:spPr/>
      <dgm:t>
        <a:bodyPr/>
        <a:lstStyle/>
        <a:p>
          <a:endParaRPr lang="en-US"/>
        </a:p>
      </dgm:t>
    </dgm:pt>
    <dgm:pt modelId="{C5EA5989-76FF-4637-886E-101F06E2B842}">
      <dgm:prSet/>
      <dgm:spPr/>
      <dgm:t>
        <a:bodyPr/>
        <a:lstStyle/>
        <a:p>
          <a:r>
            <a:rPr lang="en-US" dirty="0"/>
            <a:t>Choose most popular amenities, and ignore less common ones</a:t>
          </a:r>
        </a:p>
      </dgm:t>
    </dgm:pt>
    <dgm:pt modelId="{B8D244D8-243F-493A-9B61-C5D8BB88E771}" type="parTrans" cxnId="{A9E071C0-0679-4D88-9794-97A6E5D66B22}">
      <dgm:prSet/>
      <dgm:spPr/>
      <dgm:t>
        <a:bodyPr/>
        <a:lstStyle/>
        <a:p>
          <a:endParaRPr lang="en-US"/>
        </a:p>
      </dgm:t>
    </dgm:pt>
    <dgm:pt modelId="{E43EB19C-0D6B-4E8B-A680-9D3425195B9F}" type="sibTrans" cxnId="{A9E071C0-0679-4D88-9794-97A6E5D66B22}">
      <dgm:prSet/>
      <dgm:spPr/>
      <dgm:t>
        <a:bodyPr/>
        <a:lstStyle/>
        <a:p>
          <a:endParaRPr lang="en-US"/>
        </a:p>
      </dgm:t>
    </dgm:pt>
    <dgm:pt modelId="{F6613808-EB17-405C-9381-3596316D87EF}">
      <dgm:prSet/>
      <dgm:spPr/>
      <dgm:t>
        <a:bodyPr/>
        <a:lstStyle/>
        <a:p>
          <a:r>
            <a:rPr lang="en-US"/>
            <a:t>Convert</a:t>
          </a:r>
        </a:p>
      </dgm:t>
    </dgm:pt>
    <dgm:pt modelId="{13884295-9B41-4C2C-B33B-E1DB8F603590}" type="parTrans" cxnId="{7166A0DC-CD3C-4D76-906B-3290AAB35E5A}">
      <dgm:prSet/>
      <dgm:spPr/>
      <dgm:t>
        <a:bodyPr/>
        <a:lstStyle/>
        <a:p>
          <a:endParaRPr lang="en-US"/>
        </a:p>
      </dgm:t>
    </dgm:pt>
    <dgm:pt modelId="{A32942B6-DAAC-421C-8262-59B9F3EF90E2}" type="sibTrans" cxnId="{7166A0DC-CD3C-4D76-906B-3290AAB35E5A}">
      <dgm:prSet/>
      <dgm:spPr/>
      <dgm:t>
        <a:bodyPr/>
        <a:lstStyle/>
        <a:p>
          <a:endParaRPr lang="en-US"/>
        </a:p>
      </dgm:t>
    </dgm:pt>
    <dgm:pt modelId="{D20A2CD9-C1E6-42DA-AECA-C49AC60F99D8}">
      <dgm:prSet/>
      <dgm:spPr/>
      <dgm:t>
        <a:bodyPr/>
        <a:lstStyle/>
        <a:p>
          <a:r>
            <a:rPr lang="en-US"/>
            <a:t>Convert categorical data to numeric using one hot encoding</a:t>
          </a:r>
        </a:p>
      </dgm:t>
    </dgm:pt>
    <dgm:pt modelId="{1BA68678-E88F-42A6-BD94-EC27149CDDDA}" type="parTrans" cxnId="{B1A5DFA7-2629-4269-91B5-A985DAA425D1}">
      <dgm:prSet/>
      <dgm:spPr/>
      <dgm:t>
        <a:bodyPr/>
        <a:lstStyle/>
        <a:p>
          <a:endParaRPr lang="en-US"/>
        </a:p>
      </dgm:t>
    </dgm:pt>
    <dgm:pt modelId="{1164A6EA-9005-4F75-A6E3-75EE873A5259}" type="sibTrans" cxnId="{B1A5DFA7-2629-4269-91B5-A985DAA425D1}">
      <dgm:prSet/>
      <dgm:spPr/>
      <dgm:t>
        <a:bodyPr/>
        <a:lstStyle/>
        <a:p>
          <a:endParaRPr lang="en-US"/>
        </a:p>
      </dgm:t>
    </dgm:pt>
    <dgm:pt modelId="{BA598A26-60BB-4892-8751-B728A0E7E156}" type="pres">
      <dgm:prSet presAssocID="{271B5844-21F0-4067-B828-C7EDE9C8C61C}" presName="Name0" presStyleCnt="0">
        <dgm:presLayoutVars>
          <dgm:dir/>
          <dgm:animLvl val="lvl"/>
          <dgm:resizeHandles val="exact"/>
        </dgm:presLayoutVars>
      </dgm:prSet>
      <dgm:spPr/>
    </dgm:pt>
    <dgm:pt modelId="{FA4C8970-6E71-4AD1-9091-1B337F714C03}" type="pres">
      <dgm:prSet presAssocID="{F6613808-EB17-405C-9381-3596316D87EF}" presName="boxAndChildren" presStyleCnt="0"/>
      <dgm:spPr/>
    </dgm:pt>
    <dgm:pt modelId="{93D8FE9B-63BE-4335-8761-326FCCDA8E89}" type="pres">
      <dgm:prSet presAssocID="{F6613808-EB17-405C-9381-3596316D87EF}" presName="parentTextBox" presStyleLbl="alignNode1" presStyleIdx="0" presStyleCnt="5"/>
      <dgm:spPr/>
    </dgm:pt>
    <dgm:pt modelId="{44509681-A061-445A-AC9F-0E7E74D22A6E}" type="pres">
      <dgm:prSet presAssocID="{F6613808-EB17-405C-9381-3596316D87EF}" presName="descendantBox" presStyleLbl="bgAccFollowNode1" presStyleIdx="0" presStyleCnt="5"/>
      <dgm:spPr/>
    </dgm:pt>
    <dgm:pt modelId="{26FCFB84-E6DE-41B1-A7F3-45998B1A396D}" type="pres">
      <dgm:prSet presAssocID="{E2F72ABE-34CA-4C0E-9B66-487ACE9BA7ED}" presName="sp" presStyleCnt="0"/>
      <dgm:spPr/>
    </dgm:pt>
    <dgm:pt modelId="{979D8EFB-742D-4380-A6C2-CDBF992FB7AD}" type="pres">
      <dgm:prSet presAssocID="{81C6F327-3D36-4112-B5BA-175BA65A3F4E}" presName="arrowAndChildren" presStyleCnt="0"/>
      <dgm:spPr/>
    </dgm:pt>
    <dgm:pt modelId="{0D151170-E8F6-4065-8C28-61C75F349891}" type="pres">
      <dgm:prSet presAssocID="{81C6F327-3D36-4112-B5BA-175BA65A3F4E}" presName="parentTextArrow" presStyleLbl="node1" presStyleIdx="0" presStyleCnt="0"/>
      <dgm:spPr/>
    </dgm:pt>
    <dgm:pt modelId="{044BB6EE-85BE-4FEB-9FC8-312F0455DB01}" type="pres">
      <dgm:prSet presAssocID="{81C6F327-3D36-4112-B5BA-175BA65A3F4E}" presName="arrow" presStyleLbl="alignNode1" presStyleIdx="1" presStyleCnt="5"/>
      <dgm:spPr/>
    </dgm:pt>
    <dgm:pt modelId="{5334E71D-5BDC-4533-9FCF-1C4BDD09E533}" type="pres">
      <dgm:prSet presAssocID="{81C6F327-3D36-4112-B5BA-175BA65A3F4E}" presName="descendantArrow" presStyleLbl="bgAccFollowNode1" presStyleIdx="1" presStyleCnt="5"/>
      <dgm:spPr/>
    </dgm:pt>
    <dgm:pt modelId="{76493A36-6286-49BA-ABA7-5A1186EF6222}" type="pres">
      <dgm:prSet presAssocID="{99009F94-0324-4A78-9FB0-C254521C2C31}" presName="sp" presStyleCnt="0"/>
      <dgm:spPr/>
    </dgm:pt>
    <dgm:pt modelId="{383D8658-94A6-4713-AFDD-66382564E2F9}" type="pres">
      <dgm:prSet presAssocID="{5D215DFC-FC3B-4A92-96DD-A32E846F6186}" presName="arrowAndChildren" presStyleCnt="0"/>
      <dgm:spPr/>
    </dgm:pt>
    <dgm:pt modelId="{BCF5E3FB-B3FE-46A1-B089-A409403EF54A}" type="pres">
      <dgm:prSet presAssocID="{5D215DFC-FC3B-4A92-96DD-A32E846F6186}" presName="parentTextArrow" presStyleLbl="node1" presStyleIdx="0" presStyleCnt="0"/>
      <dgm:spPr/>
    </dgm:pt>
    <dgm:pt modelId="{F462E631-B638-42DE-915E-F3B5C11187F8}" type="pres">
      <dgm:prSet presAssocID="{5D215DFC-FC3B-4A92-96DD-A32E846F6186}" presName="arrow" presStyleLbl="alignNode1" presStyleIdx="2" presStyleCnt="5"/>
      <dgm:spPr/>
    </dgm:pt>
    <dgm:pt modelId="{1F6170F9-00C5-4D73-9CC3-87DFCBC33A7A}" type="pres">
      <dgm:prSet presAssocID="{5D215DFC-FC3B-4A92-96DD-A32E846F6186}" presName="descendantArrow" presStyleLbl="bgAccFollowNode1" presStyleIdx="2" presStyleCnt="5"/>
      <dgm:spPr/>
    </dgm:pt>
    <dgm:pt modelId="{F69E2C33-838F-4171-B455-10CC52B2B4D2}" type="pres">
      <dgm:prSet presAssocID="{A4AE6C2A-C9C0-4E56-931C-16E4DEE694CC}" presName="sp" presStyleCnt="0"/>
      <dgm:spPr/>
    </dgm:pt>
    <dgm:pt modelId="{511A43D4-4289-4908-9731-7EB3867F0EC0}" type="pres">
      <dgm:prSet presAssocID="{5253D729-5A66-4D07-9C08-6EAEDA34AD68}" presName="arrowAndChildren" presStyleCnt="0"/>
      <dgm:spPr/>
    </dgm:pt>
    <dgm:pt modelId="{7E1A9ED3-0BC5-4822-B6FF-2C18D3FD1062}" type="pres">
      <dgm:prSet presAssocID="{5253D729-5A66-4D07-9C08-6EAEDA34AD68}" presName="parentTextArrow" presStyleLbl="node1" presStyleIdx="0" presStyleCnt="0"/>
      <dgm:spPr/>
    </dgm:pt>
    <dgm:pt modelId="{482F94BA-A0B4-4C44-BCB7-F43828B804E8}" type="pres">
      <dgm:prSet presAssocID="{5253D729-5A66-4D07-9C08-6EAEDA34AD68}" presName="arrow" presStyleLbl="alignNode1" presStyleIdx="3" presStyleCnt="5"/>
      <dgm:spPr/>
    </dgm:pt>
    <dgm:pt modelId="{6EB03D4B-2B41-45C0-9738-A6CB066A019B}" type="pres">
      <dgm:prSet presAssocID="{5253D729-5A66-4D07-9C08-6EAEDA34AD68}" presName="descendantArrow" presStyleLbl="bgAccFollowNode1" presStyleIdx="3" presStyleCnt="5"/>
      <dgm:spPr/>
    </dgm:pt>
    <dgm:pt modelId="{72518CB8-1CF9-4CDF-87D0-FA5685361AB3}" type="pres">
      <dgm:prSet presAssocID="{AEA67267-F45F-4EE0-AC32-804527906953}" presName="sp" presStyleCnt="0"/>
      <dgm:spPr/>
    </dgm:pt>
    <dgm:pt modelId="{492CDDB7-C7AE-49B4-A931-3CA8E2AA279F}" type="pres">
      <dgm:prSet presAssocID="{BD177B6A-E8D3-4002-AF44-6FE0BD405291}" presName="arrowAndChildren" presStyleCnt="0"/>
      <dgm:spPr/>
    </dgm:pt>
    <dgm:pt modelId="{F0373457-C902-4D5D-B841-657528C6E227}" type="pres">
      <dgm:prSet presAssocID="{BD177B6A-E8D3-4002-AF44-6FE0BD405291}" presName="parentTextArrow" presStyleLbl="node1" presStyleIdx="0" presStyleCnt="0"/>
      <dgm:spPr/>
    </dgm:pt>
    <dgm:pt modelId="{A617BD5C-0F0C-437D-9065-29575D8A10D5}" type="pres">
      <dgm:prSet presAssocID="{BD177B6A-E8D3-4002-AF44-6FE0BD405291}" presName="arrow" presStyleLbl="alignNode1" presStyleIdx="4" presStyleCnt="5"/>
      <dgm:spPr/>
    </dgm:pt>
    <dgm:pt modelId="{8BD4CEE1-0835-4E92-AD78-4F969B319315}" type="pres">
      <dgm:prSet presAssocID="{BD177B6A-E8D3-4002-AF44-6FE0BD405291}" presName="descendantArrow" presStyleLbl="bgAccFollowNode1" presStyleIdx="4" presStyleCnt="5"/>
      <dgm:spPr/>
    </dgm:pt>
  </dgm:ptLst>
  <dgm:cxnLst>
    <dgm:cxn modelId="{72B66100-0EA1-4B0B-9252-2082CCF55818}" srcId="{271B5844-21F0-4067-B828-C7EDE9C8C61C}" destId="{5D215DFC-FC3B-4A92-96DD-A32E846F6186}" srcOrd="2" destOrd="0" parTransId="{78EB384C-AEE3-4053-AD18-8820BCA0949F}" sibTransId="{99009F94-0324-4A78-9FB0-C254521C2C31}"/>
    <dgm:cxn modelId="{8220E708-2BD2-46FF-88C8-43BB85BEE541}" type="presOf" srcId="{BD177B6A-E8D3-4002-AF44-6FE0BD405291}" destId="{A617BD5C-0F0C-437D-9065-29575D8A10D5}" srcOrd="1" destOrd="0" presId="urn:microsoft.com/office/officeart/2016/7/layout/VerticalDownArrowProcess"/>
    <dgm:cxn modelId="{92720E1D-CE2C-45DE-BC79-1B48CCFBDB04}" type="presOf" srcId="{5253D729-5A66-4D07-9C08-6EAEDA34AD68}" destId="{482F94BA-A0B4-4C44-BCB7-F43828B804E8}" srcOrd="1" destOrd="0" presId="urn:microsoft.com/office/officeart/2016/7/layout/VerticalDownArrowProcess"/>
    <dgm:cxn modelId="{854BA727-A3C2-44EB-ADB0-115E001829D8}" type="presOf" srcId="{F6613808-EB17-405C-9381-3596316D87EF}" destId="{93D8FE9B-63BE-4335-8761-326FCCDA8E89}" srcOrd="0" destOrd="0" presId="urn:microsoft.com/office/officeart/2016/7/layout/VerticalDownArrowProcess"/>
    <dgm:cxn modelId="{A54AF729-A340-4F5F-AF31-FA2F414BB88B}" type="presOf" srcId="{5D215DFC-FC3B-4A92-96DD-A32E846F6186}" destId="{F462E631-B638-42DE-915E-F3B5C11187F8}" srcOrd="1" destOrd="0" presId="urn:microsoft.com/office/officeart/2016/7/layout/VerticalDownArrowProcess"/>
    <dgm:cxn modelId="{1F2B9E30-8CEA-4C79-B89F-AFA296A16B65}" type="presOf" srcId="{0E1E6DED-9993-435E-973A-F3681551C600}" destId="{1F6170F9-00C5-4D73-9CC3-87DFCBC33A7A}" srcOrd="0" destOrd="0" presId="urn:microsoft.com/office/officeart/2016/7/layout/VerticalDownArrowProcess"/>
    <dgm:cxn modelId="{BA91AE32-9AEB-4A86-BC19-75FC6D4A3B4A}" type="presOf" srcId="{81C6F327-3D36-4112-B5BA-175BA65A3F4E}" destId="{0D151170-E8F6-4065-8C28-61C75F349891}" srcOrd="0" destOrd="0" presId="urn:microsoft.com/office/officeart/2016/7/layout/VerticalDownArrowProcess"/>
    <dgm:cxn modelId="{804F5B37-44DE-4171-B855-413750FABD02}" srcId="{5253D729-5A66-4D07-9C08-6EAEDA34AD68}" destId="{022C3774-7687-41B5-AD97-C777E6FD7B80}" srcOrd="0" destOrd="0" parTransId="{259C182F-A85B-47F8-93BB-8FF2DF9CCCE1}" sibTransId="{5DED093E-3936-4752-BB5C-1B03FFD3FBE9}"/>
    <dgm:cxn modelId="{8CFB4E5C-7B11-4A04-B4AE-2C1CE0DE5AF4}" type="presOf" srcId="{271B5844-21F0-4067-B828-C7EDE9C8C61C}" destId="{BA598A26-60BB-4892-8751-B728A0E7E156}" srcOrd="0" destOrd="0" presId="urn:microsoft.com/office/officeart/2016/7/layout/VerticalDownArrowProcess"/>
    <dgm:cxn modelId="{3156D864-EC37-4769-B504-0DF6E4F4DFA4}" srcId="{271B5844-21F0-4067-B828-C7EDE9C8C61C}" destId="{BD177B6A-E8D3-4002-AF44-6FE0BD405291}" srcOrd="0" destOrd="0" parTransId="{F6B5E900-285E-43F9-A027-6213B67EF443}" sibTransId="{AEA67267-F45F-4EE0-AC32-804527906953}"/>
    <dgm:cxn modelId="{9E6E216F-6220-4C2F-9754-126A43FEBF2A}" srcId="{271B5844-21F0-4067-B828-C7EDE9C8C61C}" destId="{81C6F327-3D36-4112-B5BA-175BA65A3F4E}" srcOrd="3" destOrd="0" parTransId="{424A0130-C69C-45AD-8BE7-195DA09D6645}" sibTransId="{E2F72ABE-34CA-4C0E-9B66-487ACE9BA7ED}"/>
    <dgm:cxn modelId="{25CF586F-7BFB-4A4F-BCF1-6DCA861FDC28}" type="presOf" srcId="{5253D729-5A66-4D07-9C08-6EAEDA34AD68}" destId="{7E1A9ED3-0BC5-4822-B6FF-2C18D3FD1062}" srcOrd="0" destOrd="0" presId="urn:microsoft.com/office/officeart/2016/7/layout/VerticalDownArrowProcess"/>
    <dgm:cxn modelId="{862F1B7C-45E1-42A9-9FD0-7931BDC0D1A4}" type="presOf" srcId="{D20A2CD9-C1E6-42DA-AECA-C49AC60F99D8}" destId="{44509681-A061-445A-AC9F-0E7E74D22A6E}" srcOrd="0" destOrd="0" presId="urn:microsoft.com/office/officeart/2016/7/layout/VerticalDownArrowProcess"/>
    <dgm:cxn modelId="{63A8F77F-917C-42AA-BA89-46C95882A686}" type="presOf" srcId="{022C3774-7687-41B5-AD97-C777E6FD7B80}" destId="{6EB03D4B-2B41-45C0-9738-A6CB066A019B}" srcOrd="0" destOrd="0" presId="urn:microsoft.com/office/officeart/2016/7/layout/VerticalDownArrowProcess"/>
    <dgm:cxn modelId="{FB02CF80-8AF2-4DC8-A505-01B1AFC8944A}" srcId="{5D215DFC-FC3B-4A92-96DD-A32E846F6186}" destId="{0E1E6DED-9993-435E-973A-F3681551C600}" srcOrd="0" destOrd="0" parTransId="{644D0330-44C0-44FC-900B-DA64E853068B}" sibTransId="{CB2F94DB-C9A1-4DDF-88CA-3BBF22B03066}"/>
    <dgm:cxn modelId="{F8AF4E83-3D46-4B52-873B-0FE5EB166D2B}" srcId="{BD177B6A-E8D3-4002-AF44-6FE0BD405291}" destId="{945CE578-BBAC-40B8-A5F4-26BE5DF90E6C}" srcOrd="0" destOrd="0" parTransId="{A5654D15-4FA8-40F8-9782-5CBF8CA5153F}" sibTransId="{AE686E3D-4B96-4CBA-B0FA-BA0414FF435A}"/>
    <dgm:cxn modelId="{B1A5DFA7-2629-4269-91B5-A985DAA425D1}" srcId="{F6613808-EB17-405C-9381-3596316D87EF}" destId="{D20A2CD9-C1E6-42DA-AECA-C49AC60F99D8}" srcOrd="0" destOrd="0" parTransId="{1BA68678-E88F-42A6-BD94-EC27149CDDDA}" sibTransId="{1164A6EA-9005-4F75-A6E3-75EE873A5259}"/>
    <dgm:cxn modelId="{97B819AD-C20F-4712-B834-96363D008462}" type="presOf" srcId="{5D215DFC-FC3B-4A92-96DD-A32E846F6186}" destId="{BCF5E3FB-B3FE-46A1-B089-A409403EF54A}" srcOrd="0" destOrd="0" presId="urn:microsoft.com/office/officeart/2016/7/layout/VerticalDownArrowProcess"/>
    <dgm:cxn modelId="{4D08B9BD-6AAB-412B-A2BF-E405F669C396}" type="presOf" srcId="{945CE578-BBAC-40B8-A5F4-26BE5DF90E6C}" destId="{8BD4CEE1-0835-4E92-AD78-4F969B319315}" srcOrd="0" destOrd="0" presId="urn:microsoft.com/office/officeart/2016/7/layout/VerticalDownArrowProcess"/>
    <dgm:cxn modelId="{A9E071C0-0679-4D88-9794-97A6E5D66B22}" srcId="{81C6F327-3D36-4112-B5BA-175BA65A3F4E}" destId="{C5EA5989-76FF-4637-886E-101F06E2B842}" srcOrd="0" destOrd="0" parTransId="{B8D244D8-243F-493A-9B61-C5D8BB88E771}" sibTransId="{E43EB19C-0D6B-4E8B-A680-9D3425195B9F}"/>
    <dgm:cxn modelId="{36FDE5C2-9622-49A9-823C-982976C62BCB}" type="presOf" srcId="{81C6F327-3D36-4112-B5BA-175BA65A3F4E}" destId="{044BB6EE-85BE-4FEB-9FC8-312F0455DB01}" srcOrd="1" destOrd="0" presId="urn:microsoft.com/office/officeart/2016/7/layout/VerticalDownArrowProcess"/>
    <dgm:cxn modelId="{7166A0DC-CD3C-4D76-906B-3290AAB35E5A}" srcId="{271B5844-21F0-4067-B828-C7EDE9C8C61C}" destId="{F6613808-EB17-405C-9381-3596316D87EF}" srcOrd="4" destOrd="0" parTransId="{13884295-9B41-4C2C-B33B-E1DB8F603590}" sibTransId="{A32942B6-DAAC-421C-8262-59B9F3EF90E2}"/>
    <dgm:cxn modelId="{B2AF98DF-DEED-4162-8C9F-0C668685D151}" srcId="{271B5844-21F0-4067-B828-C7EDE9C8C61C}" destId="{5253D729-5A66-4D07-9C08-6EAEDA34AD68}" srcOrd="1" destOrd="0" parTransId="{81875805-B579-4DA6-AA93-C1803DF8198E}" sibTransId="{A4AE6C2A-C9C0-4E56-931C-16E4DEE694CC}"/>
    <dgm:cxn modelId="{36D042E3-54ED-4C8B-9AB7-D3E475A65F45}" type="presOf" srcId="{BD177B6A-E8D3-4002-AF44-6FE0BD405291}" destId="{F0373457-C902-4D5D-B841-657528C6E227}" srcOrd="0" destOrd="0" presId="urn:microsoft.com/office/officeart/2016/7/layout/VerticalDownArrowProcess"/>
    <dgm:cxn modelId="{DB89A8FA-2E7B-4455-96DC-9538AC57DB38}" type="presOf" srcId="{C5EA5989-76FF-4637-886E-101F06E2B842}" destId="{5334E71D-5BDC-4533-9FCF-1C4BDD09E533}" srcOrd="0" destOrd="0" presId="urn:microsoft.com/office/officeart/2016/7/layout/VerticalDownArrowProcess"/>
    <dgm:cxn modelId="{B1053162-13D2-4D83-9243-8667311C8E3A}" type="presParOf" srcId="{BA598A26-60BB-4892-8751-B728A0E7E156}" destId="{FA4C8970-6E71-4AD1-9091-1B337F714C03}" srcOrd="0" destOrd="0" presId="urn:microsoft.com/office/officeart/2016/7/layout/VerticalDownArrowProcess"/>
    <dgm:cxn modelId="{ECE54F4F-4E31-4256-B9A6-E3AE1210817D}" type="presParOf" srcId="{FA4C8970-6E71-4AD1-9091-1B337F714C03}" destId="{93D8FE9B-63BE-4335-8761-326FCCDA8E89}" srcOrd="0" destOrd="0" presId="urn:microsoft.com/office/officeart/2016/7/layout/VerticalDownArrowProcess"/>
    <dgm:cxn modelId="{298DA84C-99C2-4E1A-B5FF-3CF767FDBFEE}" type="presParOf" srcId="{FA4C8970-6E71-4AD1-9091-1B337F714C03}" destId="{44509681-A061-445A-AC9F-0E7E74D22A6E}" srcOrd="1" destOrd="0" presId="urn:microsoft.com/office/officeart/2016/7/layout/VerticalDownArrowProcess"/>
    <dgm:cxn modelId="{8BCC1DE7-1F38-457D-BEF2-9DD41675430E}" type="presParOf" srcId="{BA598A26-60BB-4892-8751-B728A0E7E156}" destId="{26FCFB84-E6DE-41B1-A7F3-45998B1A396D}" srcOrd="1" destOrd="0" presId="urn:microsoft.com/office/officeart/2016/7/layout/VerticalDownArrowProcess"/>
    <dgm:cxn modelId="{9EEC42CC-2458-45AC-AE3A-3B9E8A2E8FA7}" type="presParOf" srcId="{BA598A26-60BB-4892-8751-B728A0E7E156}" destId="{979D8EFB-742D-4380-A6C2-CDBF992FB7AD}" srcOrd="2" destOrd="0" presId="urn:microsoft.com/office/officeart/2016/7/layout/VerticalDownArrowProcess"/>
    <dgm:cxn modelId="{9A597924-6E7C-4811-B268-F300C1E26746}" type="presParOf" srcId="{979D8EFB-742D-4380-A6C2-CDBF992FB7AD}" destId="{0D151170-E8F6-4065-8C28-61C75F349891}" srcOrd="0" destOrd="0" presId="urn:microsoft.com/office/officeart/2016/7/layout/VerticalDownArrowProcess"/>
    <dgm:cxn modelId="{0AC6C929-8978-4A95-8F07-39E6ACA0FB98}" type="presParOf" srcId="{979D8EFB-742D-4380-A6C2-CDBF992FB7AD}" destId="{044BB6EE-85BE-4FEB-9FC8-312F0455DB01}" srcOrd="1" destOrd="0" presId="urn:microsoft.com/office/officeart/2016/7/layout/VerticalDownArrowProcess"/>
    <dgm:cxn modelId="{60866F15-E91D-40C1-A90D-0DDECB901025}" type="presParOf" srcId="{979D8EFB-742D-4380-A6C2-CDBF992FB7AD}" destId="{5334E71D-5BDC-4533-9FCF-1C4BDD09E533}" srcOrd="2" destOrd="0" presId="urn:microsoft.com/office/officeart/2016/7/layout/VerticalDownArrowProcess"/>
    <dgm:cxn modelId="{D040B593-F55F-4BED-8E72-89B750378BC6}" type="presParOf" srcId="{BA598A26-60BB-4892-8751-B728A0E7E156}" destId="{76493A36-6286-49BA-ABA7-5A1186EF6222}" srcOrd="3" destOrd="0" presId="urn:microsoft.com/office/officeart/2016/7/layout/VerticalDownArrowProcess"/>
    <dgm:cxn modelId="{FDA07455-999C-4E48-9003-309988D749AD}" type="presParOf" srcId="{BA598A26-60BB-4892-8751-B728A0E7E156}" destId="{383D8658-94A6-4713-AFDD-66382564E2F9}" srcOrd="4" destOrd="0" presId="urn:microsoft.com/office/officeart/2016/7/layout/VerticalDownArrowProcess"/>
    <dgm:cxn modelId="{11B4BFAC-03B6-408B-9763-7C66D8486694}" type="presParOf" srcId="{383D8658-94A6-4713-AFDD-66382564E2F9}" destId="{BCF5E3FB-B3FE-46A1-B089-A409403EF54A}" srcOrd="0" destOrd="0" presId="urn:microsoft.com/office/officeart/2016/7/layout/VerticalDownArrowProcess"/>
    <dgm:cxn modelId="{2D4AE4DB-572F-4B1E-81ED-29F8B4C0FC22}" type="presParOf" srcId="{383D8658-94A6-4713-AFDD-66382564E2F9}" destId="{F462E631-B638-42DE-915E-F3B5C11187F8}" srcOrd="1" destOrd="0" presId="urn:microsoft.com/office/officeart/2016/7/layout/VerticalDownArrowProcess"/>
    <dgm:cxn modelId="{EE908E4B-8E22-4BCB-BA80-A640B9B26C29}" type="presParOf" srcId="{383D8658-94A6-4713-AFDD-66382564E2F9}" destId="{1F6170F9-00C5-4D73-9CC3-87DFCBC33A7A}" srcOrd="2" destOrd="0" presId="urn:microsoft.com/office/officeart/2016/7/layout/VerticalDownArrowProcess"/>
    <dgm:cxn modelId="{86A01DA3-4008-451B-A216-6AAD6C3C1C78}" type="presParOf" srcId="{BA598A26-60BB-4892-8751-B728A0E7E156}" destId="{F69E2C33-838F-4171-B455-10CC52B2B4D2}" srcOrd="5" destOrd="0" presId="urn:microsoft.com/office/officeart/2016/7/layout/VerticalDownArrowProcess"/>
    <dgm:cxn modelId="{C53B16F7-76DD-447E-B53D-C98F47DCE91E}" type="presParOf" srcId="{BA598A26-60BB-4892-8751-B728A0E7E156}" destId="{511A43D4-4289-4908-9731-7EB3867F0EC0}" srcOrd="6" destOrd="0" presId="urn:microsoft.com/office/officeart/2016/7/layout/VerticalDownArrowProcess"/>
    <dgm:cxn modelId="{5BDA603F-6C1D-443F-996B-1E2FD0B5FD93}" type="presParOf" srcId="{511A43D4-4289-4908-9731-7EB3867F0EC0}" destId="{7E1A9ED3-0BC5-4822-B6FF-2C18D3FD1062}" srcOrd="0" destOrd="0" presId="urn:microsoft.com/office/officeart/2016/7/layout/VerticalDownArrowProcess"/>
    <dgm:cxn modelId="{F916AA25-DAD8-47BD-82AC-248EA0DC00EC}" type="presParOf" srcId="{511A43D4-4289-4908-9731-7EB3867F0EC0}" destId="{482F94BA-A0B4-4C44-BCB7-F43828B804E8}" srcOrd="1" destOrd="0" presId="urn:microsoft.com/office/officeart/2016/7/layout/VerticalDownArrowProcess"/>
    <dgm:cxn modelId="{FE11D51D-6222-4685-B034-AA763842ECCA}" type="presParOf" srcId="{511A43D4-4289-4908-9731-7EB3867F0EC0}" destId="{6EB03D4B-2B41-45C0-9738-A6CB066A019B}" srcOrd="2" destOrd="0" presId="urn:microsoft.com/office/officeart/2016/7/layout/VerticalDownArrowProcess"/>
    <dgm:cxn modelId="{7AB3F915-FF19-417C-BFFC-65724EDCEAF6}" type="presParOf" srcId="{BA598A26-60BB-4892-8751-B728A0E7E156}" destId="{72518CB8-1CF9-4CDF-87D0-FA5685361AB3}" srcOrd="7" destOrd="0" presId="urn:microsoft.com/office/officeart/2016/7/layout/VerticalDownArrowProcess"/>
    <dgm:cxn modelId="{F3875635-017A-4957-85FA-E0BF190EB08A}" type="presParOf" srcId="{BA598A26-60BB-4892-8751-B728A0E7E156}" destId="{492CDDB7-C7AE-49B4-A931-3CA8E2AA279F}" srcOrd="8" destOrd="0" presId="urn:microsoft.com/office/officeart/2016/7/layout/VerticalDownArrowProcess"/>
    <dgm:cxn modelId="{28912B35-CED9-44B7-895A-3C0119B2C50E}" type="presParOf" srcId="{492CDDB7-C7AE-49B4-A931-3CA8E2AA279F}" destId="{F0373457-C902-4D5D-B841-657528C6E227}" srcOrd="0" destOrd="0" presId="urn:microsoft.com/office/officeart/2016/7/layout/VerticalDownArrowProcess"/>
    <dgm:cxn modelId="{0FB3BEDE-13D7-4309-9C40-A8FA3B0A4FB9}" type="presParOf" srcId="{492CDDB7-C7AE-49B4-A931-3CA8E2AA279F}" destId="{A617BD5C-0F0C-437D-9065-29575D8A10D5}" srcOrd="1" destOrd="0" presId="urn:microsoft.com/office/officeart/2016/7/layout/VerticalDownArrowProcess"/>
    <dgm:cxn modelId="{4567D889-E8AF-4F45-967D-62811EA59C60}" type="presParOf" srcId="{492CDDB7-C7AE-49B4-A931-3CA8E2AA279F}" destId="{8BD4CEE1-0835-4E92-AD78-4F969B319315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C6ABCE-097D-4C07-B97B-BFECA923592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48449CD-2686-467F-9B9E-578D7C065CF7}">
      <dgm:prSet/>
      <dgm:spPr/>
      <dgm:t>
        <a:bodyPr/>
        <a:lstStyle/>
        <a:p>
          <a:pPr>
            <a:defRPr b="1"/>
          </a:pPr>
          <a:r>
            <a:rPr lang="en-US" b="0" i="0"/>
            <a:t>Choose best clustering algorithm for the situation</a:t>
          </a:r>
          <a:endParaRPr lang="en-US"/>
        </a:p>
      </dgm:t>
    </dgm:pt>
    <dgm:pt modelId="{A89EBAA8-8BF5-4EB6-A742-08C67F79F3FC}" type="parTrans" cxnId="{3ECF7258-898B-4906-A8E4-C81B1FBE889A}">
      <dgm:prSet/>
      <dgm:spPr/>
      <dgm:t>
        <a:bodyPr/>
        <a:lstStyle/>
        <a:p>
          <a:endParaRPr lang="en-US"/>
        </a:p>
      </dgm:t>
    </dgm:pt>
    <dgm:pt modelId="{61DAABB5-8538-48A0-BDA6-37607D743080}" type="sibTrans" cxnId="{3ECF7258-898B-4906-A8E4-C81B1FBE889A}">
      <dgm:prSet/>
      <dgm:spPr/>
      <dgm:t>
        <a:bodyPr/>
        <a:lstStyle/>
        <a:p>
          <a:endParaRPr lang="en-US"/>
        </a:p>
      </dgm:t>
    </dgm:pt>
    <dgm:pt modelId="{042C18C3-9549-47F1-BC7B-7D042125C703}">
      <dgm:prSet/>
      <dgm:spPr/>
      <dgm:t>
        <a:bodyPr/>
        <a:lstStyle/>
        <a:p>
          <a:r>
            <a:rPr lang="en-US" b="0" i="0"/>
            <a:t>K Means – Optimal for the problem statement</a:t>
          </a:r>
          <a:endParaRPr lang="en-US"/>
        </a:p>
      </dgm:t>
    </dgm:pt>
    <dgm:pt modelId="{F787C364-BD71-4BE8-B588-65A31D1A4DA4}" type="parTrans" cxnId="{5F5D0916-065C-45F9-A4A6-BBE8AAC8DACA}">
      <dgm:prSet/>
      <dgm:spPr/>
      <dgm:t>
        <a:bodyPr/>
        <a:lstStyle/>
        <a:p>
          <a:endParaRPr lang="en-US"/>
        </a:p>
      </dgm:t>
    </dgm:pt>
    <dgm:pt modelId="{181B3569-8C6E-471D-ADAA-42ECAC2105A0}" type="sibTrans" cxnId="{5F5D0916-065C-45F9-A4A6-BBE8AAC8DACA}">
      <dgm:prSet/>
      <dgm:spPr/>
      <dgm:t>
        <a:bodyPr/>
        <a:lstStyle/>
        <a:p>
          <a:endParaRPr lang="en-US"/>
        </a:p>
      </dgm:t>
    </dgm:pt>
    <dgm:pt modelId="{DA1F474B-DAAD-4972-A4E3-FAD85D7C9BF2}">
      <dgm:prSet/>
      <dgm:spPr/>
      <dgm:t>
        <a:bodyPr/>
        <a:lstStyle/>
        <a:p>
          <a:pPr>
            <a:defRPr b="1"/>
          </a:pPr>
          <a:r>
            <a:rPr lang="en-US" b="0" i="0"/>
            <a:t>Select  optimal number of clusters </a:t>
          </a:r>
          <a:endParaRPr lang="en-US"/>
        </a:p>
      </dgm:t>
    </dgm:pt>
    <dgm:pt modelId="{3521736F-743C-4B98-93DD-B1421BC0E2A1}" type="parTrans" cxnId="{2462D735-53C6-4BCC-B260-A6E3917551EC}">
      <dgm:prSet/>
      <dgm:spPr/>
      <dgm:t>
        <a:bodyPr/>
        <a:lstStyle/>
        <a:p>
          <a:endParaRPr lang="en-US"/>
        </a:p>
      </dgm:t>
    </dgm:pt>
    <dgm:pt modelId="{6B56366D-E257-452C-A350-8C94BF359C46}" type="sibTrans" cxnId="{2462D735-53C6-4BCC-B260-A6E3917551EC}">
      <dgm:prSet/>
      <dgm:spPr/>
      <dgm:t>
        <a:bodyPr/>
        <a:lstStyle/>
        <a:p>
          <a:endParaRPr lang="en-US"/>
        </a:p>
      </dgm:t>
    </dgm:pt>
    <dgm:pt modelId="{A89F06A3-F437-450E-BE5B-FF73A3508E35}">
      <dgm:prSet/>
      <dgm:spPr/>
      <dgm:t>
        <a:bodyPr/>
        <a:lstStyle/>
        <a:p>
          <a:r>
            <a:rPr lang="en-US" b="0" i="0"/>
            <a:t>Optimal number of 5 clusters chosen based on Elbow Method</a:t>
          </a:r>
          <a:endParaRPr lang="en-US"/>
        </a:p>
      </dgm:t>
    </dgm:pt>
    <dgm:pt modelId="{7A383574-E8E5-4EED-8B6F-1DF678BFD522}" type="parTrans" cxnId="{99D5C65B-7611-440D-830C-748AD42ED3BF}">
      <dgm:prSet/>
      <dgm:spPr/>
      <dgm:t>
        <a:bodyPr/>
        <a:lstStyle/>
        <a:p>
          <a:endParaRPr lang="en-US"/>
        </a:p>
      </dgm:t>
    </dgm:pt>
    <dgm:pt modelId="{B107BB2E-F08A-4EEF-B15F-449C4D48F338}" type="sibTrans" cxnId="{99D5C65B-7611-440D-830C-748AD42ED3BF}">
      <dgm:prSet/>
      <dgm:spPr/>
      <dgm:t>
        <a:bodyPr/>
        <a:lstStyle/>
        <a:p>
          <a:endParaRPr lang="en-US"/>
        </a:p>
      </dgm:t>
    </dgm:pt>
    <dgm:pt modelId="{E89BD4ED-59BE-415D-8A9E-2061EA9CCC9F}" type="pres">
      <dgm:prSet presAssocID="{BBC6ABCE-097D-4C07-B97B-BFECA9235923}" presName="root" presStyleCnt="0">
        <dgm:presLayoutVars>
          <dgm:dir/>
          <dgm:resizeHandles val="exact"/>
        </dgm:presLayoutVars>
      </dgm:prSet>
      <dgm:spPr/>
    </dgm:pt>
    <dgm:pt modelId="{FFDE7FCE-5037-48B8-B145-B5523A29FA7B}" type="pres">
      <dgm:prSet presAssocID="{F48449CD-2686-467F-9B9E-578D7C065CF7}" presName="compNode" presStyleCnt="0"/>
      <dgm:spPr/>
    </dgm:pt>
    <dgm:pt modelId="{F4691D5E-037D-4B70-B05C-F9B540FA308F}" type="pres">
      <dgm:prSet presAssocID="{F48449CD-2686-467F-9B9E-578D7C065CF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0BF1FAF-7134-41BE-937A-EF3F013A2255}" type="pres">
      <dgm:prSet presAssocID="{F48449CD-2686-467F-9B9E-578D7C065CF7}" presName="iconSpace" presStyleCnt="0"/>
      <dgm:spPr/>
    </dgm:pt>
    <dgm:pt modelId="{8D4447D4-DEAF-4199-9E23-52E69623A4AA}" type="pres">
      <dgm:prSet presAssocID="{F48449CD-2686-467F-9B9E-578D7C065CF7}" presName="parTx" presStyleLbl="revTx" presStyleIdx="0" presStyleCnt="4">
        <dgm:presLayoutVars>
          <dgm:chMax val="0"/>
          <dgm:chPref val="0"/>
        </dgm:presLayoutVars>
      </dgm:prSet>
      <dgm:spPr/>
    </dgm:pt>
    <dgm:pt modelId="{48BF6A2B-C3B3-44DD-B91B-5A0F8282740F}" type="pres">
      <dgm:prSet presAssocID="{F48449CD-2686-467F-9B9E-578D7C065CF7}" presName="txSpace" presStyleCnt="0"/>
      <dgm:spPr/>
    </dgm:pt>
    <dgm:pt modelId="{8E22F9A7-0CB0-485C-B6C2-E0BDBC3DDE83}" type="pres">
      <dgm:prSet presAssocID="{F48449CD-2686-467F-9B9E-578D7C065CF7}" presName="desTx" presStyleLbl="revTx" presStyleIdx="1" presStyleCnt="4">
        <dgm:presLayoutVars/>
      </dgm:prSet>
      <dgm:spPr/>
    </dgm:pt>
    <dgm:pt modelId="{44A8F7F9-4673-45FE-8C7C-F481BD54951D}" type="pres">
      <dgm:prSet presAssocID="{61DAABB5-8538-48A0-BDA6-37607D743080}" presName="sibTrans" presStyleCnt="0"/>
      <dgm:spPr/>
    </dgm:pt>
    <dgm:pt modelId="{EF4A7EB3-2AEC-423F-9267-8610D6B8329C}" type="pres">
      <dgm:prSet presAssocID="{DA1F474B-DAAD-4972-A4E3-FAD85D7C9BF2}" presName="compNode" presStyleCnt="0"/>
      <dgm:spPr/>
    </dgm:pt>
    <dgm:pt modelId="{1816EAE0-0FDA-4D42-A077-7F29FFA9971C}" type="pres">
      <dgm:prSet presAssocID="{DA1F474B-DAAD-4972-A4E3-FAD85D7C9BF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3FE1267D-60E9-45DB-89D2-D9F2692351DF}" type="pres">
      <dgm:prSet presAssocID="{DA1F474B-DAAD-4972-A4E3-FAD85D7C9BF2}" presName="iconSpace" presStyleCnt="0"/>
      <dgm:spPr/>
    </dgm:pt>
    <dgm:pt modelId="{AFB8806F-88A3-4B1E-A43E-D187DEB313BE}" type="pres">
      <dgm:prSet presAssocID="{DA1F474B-DAAD-4972-A4E3-FAD85D7C9BF2}" presName="parTx" presStyleLbl="revTx" presStyleIdx="2" presStyleCnt="4">
        <dgm:presLayoutVars>
          <dgm:chMax val="0"/>
          <dgm:chPref val="0"/>
        </dgm:presLayoutVars>
      </dgm:prSet>
      <dgm:spPr/>
    </dgm:pt>
    <dgm:pt modelId="{6F20B9D4-6520-400C-A68E-57482C6D9A9C}" type="pres">
      <dgm:prSet presAssocID="{DA1F474B-DAAD-4972-A4E3-FAD85D7C9BF2}" presName="txSpace" presStyleCnt="0"/>
      <dgm:spPr/>
    </dgm:pt>
    <dgm:pt modelId="{2E847F22-2257-43B8-ABB6-C3E81671DBC1}" type="pres">
      <dgm:prSet presAssocID="{DA1F474B-DAAD-4972-A4E3-FAD85D7C9BF2}" presName="desTx" presStyleLbl="revTx" presStyleIdx="3" presStyleCnt="4">
        <dgm:presLayoutVars/>
      </dgm:prSet>
      <dgm:spPr/>
    </dgm:pt>
  </dgm:ptLst>
  <dgm:cxnLst>
    <dgm:cxn modelId="{5F5D0916-065C-45F9-A4A6-BBE8AAC8DACA}" srcId="{F48449CD-2686-467F-9B9E-578D7C065CF7}" destId="{042C18C3-9549-47F1-BC7B-7D042125C703}" srcOrd="0" destOrd="0" parTransId="{F787C364-BD71-4BE8-B588-65A31D1A4DA4}" sibTransId="{181B3569-8C6E-471D-ADAA-42ECAC2105A0}"/>
    <dgm:cxn modelId="{2462D735-53C6-4BCC-B260-A6E3917551EC}" srcId="{BBC6ABCE-097D-4C07-B97B-BFECA9235923}" destId="{DA1F474B-DAAD-4972-A4E3-FAD85D7C9BF2}" srcOrd="1" destOrd="0" parTransId="{3521736F-743C-4B98-93DD-B1421BC0E2A1}" sibTransId="{6B56366D-E257-452C-A350-8C94BF359C46}"/>
    <dgm:cxn modelId="{99D5C65B-7611-440D-830C-748AD42ED3BF}" srcId="{DA1F474B-DAAD-4972-A4E3-FAD85D7C9BF2}" destId="{A89F06A3-F437-450E-BE5B-FF73A3508E35}" srcOrd="0" destOrd="0" parTransId="{7A383574-E8E5-4EED-8B6F-1DF678BFD522}" sibTransId="{B107BB2E-F08A-4EEF-B15F-449C4D48F338}"/>
    <dgm:cxn modelId="{741CC84D-F2A9-45F4-8BF6-0BD593A3ED97}" type="presOf" srcId="{BBC6ABCE-097D-4C07-B97B-BFECA9235923}" destId="{E89BD4ED-59BE-415D-8A9E-2061EA9CCC9F}" srcOrd="0" destOrd="0" presId="urn:microsoft.com/office/officeart/2018/5/layout/CenteredIconLabelDescriptionList"/>
    <dgm:cxn modelId="{3ECF7258-898B-4906-A8E4-C81B1FBE889A}" srcId="{BBC6ABCE-097D-4C07-B97B-BFECA9235923}" destId="{F48449CD-2686-467F-9B9E-578D7C065CF7}" srcOrd="0" destOrd="0" parTransId="{A89EBAA8-8BF5-4EB6-A742-08C67F79F3FC}" sibTransId="{61DAABB5-8538-48A0-BDA6-37607D743080}"/>
    <dgm:cxn modelId="{35FE3981-3346-4660-87E0-2167533A8848}" type="presOf" srcId="{042C18C3-9549-47F1-BC7B-7D042125C703}" destId="{8E22F9A7-0CB0-485C-B6C2-E0BDBC3DDE83}" srcOrd="0" destOrd="0" presId="urn:microsoft.com/office/officeart/2018/5/layout/CenteredIconLabelDescriptionList"/>
    <dgm:cxn modelId="{17016483-ECD3-4D41-B184-F22A1F83DE14}" type="presOf" srcId="{DA1F474B-DAAD-4972-A4E3-FAD85D7C9BF2}" destId="{AFB8806F-88A3-4B1E-A43E-D187DEB313BE}" srcOrd="0" destOrd="0" presId="urn:microsoft.com/office/officeart/2018/5/layout/CenteredIconLabelDescriptionList"/>
    <dgm:cxn modelId="{B29CB7AC-C058-4A18-8ACD-853A674A0AC8}" type="presOf" srcId="{F48449CD-2686-467F-9B9E-578D7C065CF7}" destId="{8D4447D4-DEAF-4199-9E23-52E69623A4AA}" srcOrd="0" destOrd="0" presId="urn:microsoft.com/office/officeart/2018/5/layout/CenteredIconLabelDescriptionList"/>
    <dgm:cxn modelId="{9EB4F0B8-6BE6-4FF1-955F-B5604F4D830B}" type="presOf" srcId="{A89F06A3-F437-450E-BE5B-FF73A3508E35}" destId="{2E847F22-2257-43B8-ABB6-C3E81671DBC1}" srcOrd="0" destOrd="0" presId="urn:microsoft.com/office/officeart/2018/5/layout/CenteredIconLabelDescriptionList"/>
    <dgm:cxn modelId="{CF5FC6A6-3A74-41F2-85AE-E7BC9C8EA803}" type="presParOf" srcId="{E89BD4ED-59BE-415D-8A9E-2061EA9CCC9F}" destId="{FFDE7FCE-5037-48B8-B145-B5523A29FA7B}" srcOrd="0" destOrd="0" presId="urn:microsoft.com/office/officeart/2018/5/layout/CenteredIconLabelDescriptionList"/>
    <dgm:cxn modelId="{A63251AA-91D4-4845-965B-0920C3714B3A}" type="presParOf" srcId="{FFDE7FCE-5037-48B8-B145-B5523A29FA7B}" destId="{F4691D5E-037D-4B70-B05C-F9B540FA308F}" srcOrd="0" destOrd="0" presId="urn:microsoft.com/office/officeart/2018/5/layout/CenteredIconLabelDescriptionList"/>
    <dgm:cxn modelId="{F6B1ED58-46DC-4023-8F29-E93FB55171E0}" type="presParOf" srcId="{FFDE7FCE-5037-48B8-B145-B5523A29FA7B}" destId="{60BF1FAF-7134-41BE-937A-EF3F013A2255}" srcOrd="1" destOrd="0" presId="urn:microsoft.com/office/officeart/2018/5/layout/CenteredIconLabelDescriptionList"/>
    <dgm:cxn modelId="{D43D685B-0BD6-4FAA-B593-A7CF66E1ED45}" type="presParOf" srcId="{FFDE7FCE-5037-48B8-B145-B5523A29FA7B}" destId="{8D4447D4-DEAF-4199-9E23-52E69623A4AA}" srcOrd="2" destOrd="0" presId="urn:microsoft.com/office/officeart/2018/5/layout/CenteredIconLabelDescriptionList"/>
    <dgm:cxn modelId="{6FF41197-39F7-4271-A174-7F723ED4EAE8}" type="presParOf" srcId="{FFDE7FCE-5037-48B8-B145-B5523A29FA7B}" destId="{48BF6A2B-C3B3-44DD-B91B-5A0F8282740F}" srcOrd="3" destOrd="0" presId="urn:microsoft.com/office/officeart/2018/5/layout/CenteredIconLabelDescriptionList"/>
    <dgm:cxn modelId="{96D8DEB8-8D5B-4752-AFE4-58577C7B9A43}" type="presParOf" srcId="{FFDE7FCE-5037-48B8-B145-B5523A29FA7B}" destId="{8E22F9A7-0CB0-485C-B6C2-E0BDBC3DDE83}" srcOrd="4" destOrd="0" presId="urn:microsoft.com/office/officeart/2018/5/layout/CenteredIconLabelDescriptionList"/>
    <dgm:cxn modelId="{921C2909-23CF-407B-95F6-8D65CFDBEB3F}" type="presParOf" srcId="{E89BD4ED-59BE-415D-8A9E-2061EA9CCC9F}" destId="{44A8F7F9-4673-45FE-8C7C-F481BD54951D}" srcOrd="1" destOrd="0" presId="urn:microsoft.com/office/officeart/2018/5/layout/CenteredIconLabelDescriptionList"/>
    <dgm:cxn modelId="{FC24108E-5257-424E-A1E9-8D78400CB84B}" type="presParOf" srcId="{E89BD4ED-59BE-415D-8A9E-2061EA9CCC9F}" destId="{EF4A7EB3-2AEC-423F-9267-8610D6B8329C}" srcOrd="2" destOrd="0" presId="urn:microsoft.com/office/officeart/2018/5/layout/CenteredIconLabelDescriptionList"/>
    <dgm:cxn modelId="{8C185EB5-94A5-4528-9265-98BD10F01575}" type="presParOf" srcId="{EF4A7EB3-2AEC-423F-9267-8610D6B8329C}" destId="{1816EAE0-0FDA-4D42-A077-7F29FFA9971C}" srcOrd="0" destOrd="0" presId="urn:microsoft.com/office/officeart/2018/5/layout/CenteredIconLabelDescriptionList"/>
    <dgm:cxn modelId="{143C28A3-EA33-4649-AD61-74FA531A6AA0}" type="presParOf" srcId="{EF4A7EB3-2AEC-423F-9267-8610D6B8329C}" destId="{3FE1267D-60E9-45DB-89D2-D9F2692351DF}" srcOrd="1" destOrd="0" presId="urn:microsoft.com/office/officeart/2018/5/layout/CenteredIconLabelDescriptionList"/>
    <dgm:cxn modelId="{B56DA1D4-5369-4005-A593-C87CD15C3046}" type="presParOf" srcId="{EF4A7EB3-2AEC-423F-9267-8610D6B8329C}" destId="{AFB8806F-88A3-4B1E-A43E-D187DEB313BE}" srcOrd="2" destOrd="0" presId="urn:microsoft.com/office/officeart/2018/5/layout/CenteredIconLabelDescriptionList"/>
    <dgm:cxn modelId="{7076BAC1-5916-4EAE-9B89-04452C5CACA4}" type="presParOf" srcId="{EF4A7EB3-2AEC-423F-9267-8610D6B8329C}" destId="{6F20B9D4-6520-400C-A68E-57482C6D9A9C}" srcOrd="3" destOrd="0" presId="urn:microsoft.com/office/officeart/2018/5/layout/CenteredIconLabelDescriptionList"/>
    <dgm:cxn modelId="{E6D59184-86CB-456A-860F-08D1EC1E3DF6}" type="presParOf" srcId="{EF4A7EB3-2AEC-423F-9267-8610D6B8329C}" destId="{2E847F22-2257-43B8-ABB6-C3E81671DBC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9D4DCC-D289-47F3-AD63-6D21451E2B4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AA7ADF-63CA-4DD0-AB30-2A39A059DD5F}">
      <dgm:prSet/>
      <dgm:spPr/>
      <dgm:t>
        <a:bodyPr/>
        <a:lstStyle/>
        <a:p>
          <a:r>
            <a:rPr lang="en-US"/>
            <a:t>Systemic clustering of neighborhoods can now make it easier for people to take informed decisions when buying a house or property.</a:t>
          </a:r>
        </a:p>
      </dgm:t>
    </dgm:pt>
    <dgm:pt modelId="{3DD1BD3F-68F3-416C-A8CE-110C0396A750}" type="parTrans" cxnId="{0F320490-6709-4D0D-98E0-119E0335B4E8}">
      <dgm:prSet/>
      <dgm:spPr/>
      <dgm:t>
        <a:bodyPr/>
        <a:lstStyle/>
        <a:p>
          <a:endParaRPr lang="en-US"/>
        </a:p>
      </dgm:t>
    </dgm:pt>
    <dgm:pt modelId="{9B3C5A65-78F3-4C52-B02B-0C8E6FF45500}" type="sibTrans" cxnId="{0F320490-6709-4D0D-98E0-119E0335B4E8}">
      <dgm:prSet/>
      <dgm:spPr/>
      <dgm:t>
        <a:bodyPr/>
        <a:lstStyle/>
        <a:p>
          <a:endParaRPr lang="en-US"/>
        </a:p>
      </dgm:t>
    </dgm:pt>
    <dgm:pt modelId="{58BEA204-8E49-45AD-92F4-413010669A1E}">
      <dgm:prSet/>
      <dgm:spPr/>
      <dgm:t>
        <a:bodyPr/>
        <a:lstStyle/>
        <a:p>
          <a:r>
            <a:rPr lang="en-US"/>
            <a:t>This can also be expanded further into evaluating the impact of each type of venue on the overall property price and grouping.</a:t>
          </a:r>
        </a:p>
      </dgm:t>
    </dgm:pt>
    <dgm:pt modelId="{FF57D29E-D07A-4C04-BAAD-A0AC07731909}" type="parTrans" cxnId="{1FFC286C-72C7-45A5-A85F-2C937B04DBC8}">
      <dgm:prSet/>
      <dgm:spPr/>
      <dgm:t>
        <a:bodyPr/>
        <a:lstStyle/>
        <a:p>
          <a:endParaRPr lang="en-US"/>
        </a:p>
      </dgm:t>
    </dgm:pt>
    <dgm:pt modelId="{E8EE4CEA-5388-43B9-BC71-09250C91D4B5}" type="sibTrans" cxnId="{1FFC286C-72C7-45A5-A85F-2C937B04DBC8}">
      <dgm:prSet/>
      <dgm:spPr/>
      <dgm:t>
        <a:bodyPr/>
        <a:lstStyle/>
        <a:p>
          <a:endParaRPr lang="en-US"/>
        </a:p>
      </dgm:t>
    </dgm:pt>
    <dgm:pt modelId="{73114BE0-6410-4A09-939F-31E81FECA5C6}" type="pres">
      <dgm:prSet presAssocID="{CD9D4DCC-D289-47F3-AD63-6D21451E2B40}" presName="root" presStyleCnt="0">
        <dgm:presLayoutVars>
          <dgm:dir/>
          <dgm:resizeHandles val="exact"/>
        </dgm:presLayoutVars>
      </dgm:prSet>
      <dgm:spPr/>
    </dgm:pt>
    <dgm:pt modelId="{69A9A73C-DF7B-4FBB-B1EB-F81BD6C55203}" type="pres">
      <dgm:prSet presAssocID="{E9AA7ADF-63CA-4DD0-AB30-2A39A059DD5F}" presName="compNode" presStyleCnt="0"/>
      <dgm:spPr/>
    </dgm:pt>
    <dgm:pt modelId="{C2084A04-5829-4EAD-B509-E951AA73C1E0}" type="pres">
      <dgm:prSet presAssocID="{E9AA7ADF-63CA-4DD0-AB30-2A39A059DD5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CC46F6F8-FC26-4CBF-B945-DEF9C8079F18}" type="pres">
      <dgm:prSet presAssocID="{E9AA7ADF-63CA-4DD0-AB30-2A39A059DD5F}" presName="spaceRect" presStyleCnt="0"/>
      <dgm:spPr/>
    </dgm:pt>
    <dgm:pt modelId="{243F1791-9D8D-4D56-A7A4-DD7AF5A49A78}" type="pres">
      <dgm:prSet presAssocID="{E9AA7ADF-63CA-4DD0-AB30-2A39A059DD5F}" presName="textRect" presStyleLbl="revTx" presStyleIdx="0" presStyleCnt="2">
        <dgm:presLayoutVars>
          <dgm:chMax val="1"/>
          <dgm:chPref val="1"/>
        </dgm:presLayoutVars>
      </dgm:prSet>
      <dgm:spPr/>
    </dgm:pt>
    <dgm:pt modelId="{B213F421-FFF0-4EFB-AE78-0F0152CC809E}" type="pres">
      <dgm:prSet presAssocID="{9B3C5A65-78F3-4C52-B02B-0C8E6FF45500}" presName="sibTrans" presStyleCnt="0"/>
      <dgm:spPr/>
    </dgm:pt>
    <dgm:pt modelId="{ECC0047C-3003-499F-A055-E8D9EC791FA3}" type="pres">
      <dgm:prSet presAssocID="{58BEA204-8E49-45AD-92F4-413010669A1E}" presName="compNode" presStyleCnt="0"/>
      <dgm:spPr/>
    </dgm:pt>
    <dgm:pt modelId="{6BDCA52D-6F4C-4082-A5D0-0D4376C21731}" type="pres">
      <dgm:prSet presAssocID="{58BEA204-8E49-45AD-92F4-413010669A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E58F3591-2613-4B60-81EA-FD356E3B33A5}" type="pres">
      <dgm:prSet presAssocID="{58BEA204-8E49-45AD-92F4-413010669A1E}" presName="spaceRect" presStyleCnt="0"/>
      <dgm:spPr/>
    </dgm:pt>
    <dgm:pt modelId="{032A11BE-5B34-4E17-B0D4-4B406711A653}" type="pres">
      <dgm:prSet presAssocID="{58BEA204-8E49-45AD-92F4-413010669A1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43DA727-2767-42CB-86C7-76F8F8EDF8A0}" type="presOf" srcId="{58BEA204-8E49-45AD-92F4-413010669A1E}" destId="{032A11BE-5B34-4E17-B0D4-4B406711A653}" srcOrd="0" destOrd="0" presId="urn:microsoft.com/office/officeart/2018/2/layout/IconLabelList"/>
    <dgm:cxn modelId="{6DBBCC45-34DB-4AB0-A013-BDC756E316F9}" type="presOf" srcId="{CD9D4DCC-D289-47F3-AD63-6D21451E2B40}" destId="{73114BE0-6410-4A09-939F-31E81FECA5C6}" srcOrd="0" destOrd="0" presId="urn:microsoft.com/office/officeart/2018/2/layout/IconLabelList"/>
    <dgm:cxn modelId="{1FFC286C-72C7-45A5-A85F-2C937B04DBC8}" srcId="{CD9D4DCC-D289-47F3-AD63-6D21451E2B40}" destId="{58BEA204-8E49-45AD-92F4-413010669A1E}" srcOrd="1" destOrd="0" parTransId="{FF57D29E-D07A-4C04-BAAD-A0AC07731909}" sibTransId="{E8EE4CEA-5388-43B9-BC71-09250C91D4B5}"/>
    <dgm:cxn modelId="{7DD60481-B28A-411E-A97D-517087CF7EE8}" type="presOf" srcId="{E9AA7ADF-63CA-4DD0-AB30-2A39A059DD5F}" destId="{243F1791-9D8D-4D56-A7A4-DD7AF5A49A78}" srcOrd="0" destOrd="0" presId="urn:microsoft.com/office/officeart/2018/2/layout/IconLabelList"/>
    <dgm:cxn modelId="{0F320490-6709-4D0D-98E0-119E0335B4E8}" srcId="{CD9D4DCC-D289-47F3-AD63-6D21451E2B40}" destId="{E9AA7ADF-63CA-4DD0-AB30-2A39A059DD5F}" srcOrd="0" destOrd="0" parTransId="{3DD1BD3F-68F3-416C-A8CE-110C0396A750}" sibTransId="{9B3C5A65-78F3-4C52-B02B-0C8E6FF45500}"/>
    <dgm:cxn modelId="{2062DF87-93EF-4ADD-BE3D-D3CE723A3D8C}" type="presParOf" srcId="{73114BE0-6410-4A09-939F-31E81FECA5C6}" destId="{69A9A73C-DF7B-4FBB-B1EB-F81BD6C55203}" srcOrd="0" destOrd="0" presId="urn:microsoft.com/office/officeart/2018/2/layout/IconLabelList"/>
    <dgm:cxn modelId="{F3F33F84-B387-4833-BC37-D590F80AF4DB}" type="presParOf" srcId="{69A9A73C-DF7B-4FBB-B1EB-F81BD6C55203}" destId="{C2084A04-5829-4EAD-B509-E951AA73C1E0}" srcOrd="0" destOrd="0" presId="urn:microsoft.com/office/officeart/2018/2/layout/IconLabelList"/>
    <dgm:cxn modelId="{4CD950D6-5D1B-478E-AF29-E8D0DF9819B5}" type="presParOf" srcId="{69A9A73C-DF7B-4FBB-B1EB-F81BD6C55203}" destId="{CC46F6F8-FC26-4CBF-B945-DEF9C8079F18}" srcOrd="1" destOrd="0" presId="urn:microsoft.com/office/officeart/2018/2/layout/IconLabelList"/>
    <dgm:cxn modelId="{0E95D1D3-2838-4240-AC6B-2455CF348DB4}" type="presParOf" srcId="{69A9A73C-DF7B-4FBB-B1EB-F81BD6C55203}" destId="{243F1791-9D8D-4D56-A7A4-DD7AF5A49A78}" srcOrd="2" destOrd="0" presId="urn:microsoft.com/office/officeart/2018/2/layout/IconLabelList"/>
    <dgm:cxn modelId="{9CF21077-108E-4776-AA28-A547464D5CF4}" type="presParOf" srcId="{73114BE0-6410-4A09-939F-31E81FECA5C6}" destId="{B213F421-FFF0-4EFB-AE78-0F0152CC809E}" srcOrd="1" destOrd="0" presId="urn:microsoft.com/office/officeart/2018/2/layout/IconLabelList"/>
    <dgm:cxn modelId="{2F4E8016-6867-4692-A992-51065F0A1A88}" type="presParOf" srcId="{73114BE0-6410-4A09-939F-31E81FECA5C6}" destId="{ECC0047C-3003-499F-A055-E8D9EC791FA3}" srcOrd="2" destOrd="0" presId="urn:microsoft.com/office/officeart/2018/2/layout/IconLabelList"/>
    <dgm:cxn modelId="{BDF515D6-BF19-4541-8252-FB97E398D166}" type="presParOf" srcId="{ECC0047C-3003-499F-A055-E8D9EC791FA3}" destId="{6BDCA52D-6F4C-4082-A5D0-0D4376C21731}" srcOrd="0" destOrd="0" presId="urn:microsoft.com/office/officeart/2018/2/layout/IconLabelList"/>
    <dgm:cxn modelId="{1FB74CC3-A2DD-493A-A69D-9A0D4B192B0C}" type="presParOf" srcId="{ECC0047C-3003-499F-A055-E8D9EC791FA3}" destId="{E58F3591-2613-4B60-81EA-FD356E3B33A5}" srcOrd="1" destOrd="0" presId="urn:microsoft.com/office/officeart/2018/2/layout/IconLabelList"/>
    <dgm:cxn modelId="{45D6CD2F-C699-4091-AB1F-B04FC0D1C518}" type="presParOf" srcId="{ECC0047C-3003-499F-A055-E8D9EC791FA3}" destId="{032A11BE-5B34-4E17-B0D4-4B406711A65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5587D-9B67-422E-9219-5013FEE955A8}">
      <dsp:nvSpPr>
        <dsp:cNvPr id="0" name=""/>
        <dsp:cNvSpPr/>
      </dsp:nvSpPr>
      <dsp:spPr>
        <a:xfrm>
          <a:off x="276718" y="43630"/>
          <a:ext cx="1369144" cy="13691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7A34B-FF11-439B-9355-62AF47ECC884}">
      <dsp:nvSpPr>
        <dsp:cNvPr id="0" name=""/>
        <dsp:cNvSpPr/>
      </dsp:nvSpPr>
      <dsp:spPr>
        <a:xfrm>
          <a:off x="564238" y="331150"/>
          <a:ext cx="794104" cy="794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62CF8-C039-4504-AB9C-034BF2E6B5BF}">
      <dsp:nvSpPr>
        <dsp:cNvPr id="0" name=""/>
        <dsp:cNvSpPr/>
      </dsp:nvSpPr>
      <dsp:spPr>
        <a:xfrm>
          <a:off x="1939251" y="43630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London : Largest/most populated city in the UK</a:t>
          </a:r>
        </a:p>
      </dsp:txBody>
      <dsp:txXfrm>
        <a:off x="1939251" y="43630"/>
        <a:ext cx="3227270" cy="1369144"/>
      </dsp:txXfrm>
    </dsp:sp>
    <dsp:sp modelId="{F0166E89-508D-4DC3-AC2F-B101B76C2551}">
      <dsp:nvSpPr>
        <dsp:cNvPr id="0" name=""/>
        <dsp:cNvSpPr/>
      </dsp:nvSpPr>
      <dsp:spPr>
        <a:xfrm>
          <a:off x="5728848" y="43630"/>
          <a:ext cx="1369144" cy="13691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50D1C9-EC00-4D8D-8CEC-E0D2FEE1D6D3}">
      <dsp:nvSpPr>
        <dsp:cNvPr id="0" name=""/>
        <dsp:cNvSpPr/>
      </dsp:nvSpPr>
      <dsp:spPr>
        <a:xfrm>
          <a:off x="6016369" y="331150"/>
          <a:ext cx="794104" cy="794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B2EBC-E72A-497E-BC80-16ECDD4A2041}">
      <dsp:nvSpPr>
        <dsp:cNvPr id="0" name=""/>
        <dsp:cNvSpPr/>
      </dsp:nvSpPr>
      <dsp:spPr>
        <a:xfrm>
          <a:off x="7391381" y="43630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Target Audience: Residents or prospective residents</a:t>
          </a:r>
        </a:p>
      </dsp:txBody>
      <dsp:txXfrm>
        <a:off x="7391381" y="43630"/>
        <a:ext cx="3227270" cy="1369144"/>
      </dsp:txXfrm>
    </dsp:sp>
    <dsp:sp modelId="{39D845D5-72E2-4DBD-936F-C57587486654}">
      <dsp:nvSpPr>
        <dsp:cNvPr id="0" name=""/>
        <dsp:cNvSpPr/>
      </dsp:nvSpPr>
      <dsp:spPr>
        <a:xfrm>
          <a:off x="276718" y="1991502"/>
          <a:ext cx="1369144" cy="13691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94BF6-C645-4E50-821C-2E796EE12CE0}">
      <dsp:nvSpPr>
        <dsp:cNvPr id="0" name=""/>
        <dsp:cNvSpPr/>
      </dsp:nvSpPr>
      <dsp:spPr>
        <a:xfrm>
          <a:off x="564238" y="2279022"/>
          <a:ext cx="794104" cy="794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F82C8-D536-486D-A81A-A0006EBF15E8}">
      <dsp:nvSpPr>
        <dsp:cNvPr id="0" name=""/>
        <dsp:cNvSpPr/>
      </dsp:nvSpPr>
      <dsp:spPr>
        <a:xfrm>
          <a:off x="1939251" y="1991502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Problem: Find similar neighborhoods when deciding to move to London</a:t>
          </a:r>
        </a:p>
      </dsp:txBody>
      <dsp:txXfrm>
        <a:off x="1939251" y="1991502"/>
        <a:ext cx="3227270" cy="1369144"/>
      </dsp:txXfrm>
    </dsp:sp>
    <dsp:sp modelId="{7DFF0708-9744-4065-AB0F-9F7F9401B488}">
      <dsp:nvSpPr>
        <dsp:cNvPr id="0" name=""/>
        <dsp:cNvSpPr/>
      </dsp:nvSpPr>
      <dsp:spPr>
        <a:xfrm>
          <a:off x="5728848" y="1991502"/>
          <a:ext cx="1369144" cy="136914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3E06E6-505E-41FF-96B3-B59A25A109C3}">
      <dsp:nvSpPr>
        <dsp:cNvPr id="0" name=""/>
        <dsp:cNvSpPr/>
      </dsp:nvSpPr>
      <dsp:spPr>
        <a:xfrm>
          <a:off x="6016369" y="2279022"/>
          <a:ext cx="794104" cy="794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9D4F1-753E-455A-8A98-0854BC7FA64A}">
      <dsp:nvSpPr>
        <dsp:cNvPr id="0" name=""/>
        <dsp:cNvSpPr/>
      </dsp:nvSpPr>
      <dsp:spPr>
        <a:xfrm>
          <a:off x="7391381" y="1991502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Solution: Create a clustering system based on various factors such as venues nearby and property prices, to group similar neighborhoods.</a:t>
          </a:r>
        </a:p>
      </dsp:txBody>
      <dsp:txXfrm>
        <a:off x="7391381" y="1991502"/>
        <a:ext cx="3227270" cy="13691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34552-D610-405E-AA79-918C4B17803B}">
      <dsp:nvSpPr>
        <dsp:cNvPr id="0" name=""/>
        <dsp:cNvSpPr/>
      </dsp:nvSpPr>
      <dsp:spPr>
        <a:xfrm>
          <a:off x="702434" y="59638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634B7A-F2B3-418B-A2F8-2553E9E739CF}">
      <dsp:nvSpPr>
        <dsp:cNvPr id="0" name=""/>
        <dsp:cNvSpPr/>
      </dsp:nvSpPr>
      <dsp:spPr>
        <a:xfrm>
          <a:off x="1119247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BAEFB-BCA2-4023-A660-7D74900A2157}">
      <dsp:nvSpPr>
        <dsp:cNvPr id="0" name=""/>
        <dsp:cNvSpPr/>
      </dsp:nvSpPr>
      <dsp:spPr>
        <a:xfrm>
          <a:off x="77216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0" i="0" kern="1200"/>
            <a:t>Area Codes: Wikipedia</a:t>
          </a:r>
          <a:endParaRPr lang="en-US" sz="2300" kern="1200"/>
        </a:p>
      </dsp:txBody>
      <dsp:txXfrm>
        <a:off x="77216" y="2624638"/>
        <a:ext cx="3206250" cy="720000"/>
      </dsp:txXfrm>
    </dsp:sp>
    <dsp:sp modelId="{349FC593-6313-45A0-AE19-0AF7FB367D2F}">
      <dsp:nvSpPr>
        <dsp:cNvPr id="0" name=""/>
        <dsp:cNvSpPr/>
      </dsp:nvSpPr>
      <dsp:spPr>
        <a:xfrm>
          <a:off x="4469778" y="59638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1FD87D-E121-4612-A7CA-0B86EC71E96D}">
      <dsp:nvSpPr>
        <dsp:cNvPr id="0" name=""/>
        <dsp:cNvSpPr/>
      </dsp:nvSpPr>
      <dsp:spPr>
        <a:xfrm>
          <a:off x="4886591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F4579-1342-46DB-8FFF-AD7D7DDA933F}">
      <dsp:nvSpPr>
        <dsp:cNvPr id="0" name=""/>
        <dsp:cNvSpPr/>
      </dsp:nvSpPr>
      <dsp:spPr>
        <a:xfrm>
          <a:off x="3844559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0" i="0" kern="1200"/>
            <a:t>Property Prices: propertydata.co.uk</a:t>
          </a:r>
          <a:endParaRPr lang="en-US" sz="2300" kern="1200"/>
        </a:p>
      </dsp:txBody>
      <dsp:txXfrm>
        <a:off x="3844559" y="2624638"/>
        <a:ext cx="3206250" cy="720000"/>
      </dsp:txXfrm>
    </dsp:sp>
    <dsp:sp modelId="{FC01120F-9341-4724-904D-4BEBE74326D8}">
      <dsp:nvSpPr>
        <dsp:cNvPr id="0" name=""/>
        <dsp:cNvSpPr/>
      </dsp:nvSpPr>
      <dsp:spPr>
        <a:xfrm>
          <a:off x="8237122" y="59638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4B6687-B587-4A9E-AFB9-4B906F7BBDD2}">
      <dsp:nvSpPr>
        <dsp:cNvPr id="0" name=""/>
        <dsp:cNvSpPr/>
      </dsp:nvSpPr>
      <dsp:spPr>
        <a:xfrm>
          <a:off x="8653935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77CF6-E167-4E16-A28C-ED995E945EEB}">
      <dsp:nvSpPr>
        <dsp:cNvPr id="0" name=""/>
        <dsp:cNvSpPr/>
      </dsp:nvSpPr>
      <dsp:spPr>
        <a:xfrm>
          <a:off x="7611903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0" i="0" kern="1200"/>
            <a:t>Venue/Amenity Details: FourSquare</a:t>
          </a:r>
          <a:endParaRPr lang="en-US" sz="2300" kern="1200"/>
        </a:p>
      </dsp:txBody>
      <dsp:txXfrm>
        <a:off x="7611903" y="2624638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D8FE9B-63BE-4335-8761-326FCCDA8E89}">
      <dsp:nvSpPr>
        <dsp:cNvPr id="0" name=""/>
        <dsp:cNvSpPr/>
      </dsp:nvSpPr>
      <dsp:spPr>
        <a:xfrm>
          <a:off x="0" y="3925760"/>
          <a:ext cx="1624012" cy="64405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156464" rIns="115500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Convert</a:t>
          </a:r>
        </a:p>
      </dsp:txBody>
      <dsp:txXfrm>
        <a:off x="0" y="3925760"/>
        <a:ext cx="1624012" cy="644053"/>
      </dsp:txXfrm>
    </dsp:sp>
    <dsp:sp modelId="{44509681-A061-445A-AC9F-0E7E74D22A6E}">
      <dsp:nvSpPr>
        <dsp:cNvPr id="0" name=""/>
        <dsp:cNvSpPr/>
      </dsp:nvSpPr>
      <dsp:spPr>
        <a:xfrm>
          <a:off x="1624012" y="3925760"/>
          <a:ext cx="4872037" cy="64405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52400" rIns="98828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Convert categorical data to numeric using one hot encoding</a:t>
          </a:r>
        </a:p>
      </dsp:txBody>
      <dsp:txXfrm>
        <a:off x="1624012" y="3925760"/>
        <a:ext cx="4872037" cy="644053"/>
      </dsp:txXfrm>
    </dsp:sp>
    <dsp:sp modelId="{044BB6EE-85BE-4FEB-9FC8-312F0455DB01}">
      <dsp:nvSpPr>
        <dsp:cNvPr id="0" name=""/>
        <dsp:cNvSpPr/>
      </dsp:nvSpPr>
      <dsp:spPr>
        <a:xfrm rot="10800000">
          <a:off x="0" y="2944866"/>
          <a:ext cx="1624012" cy="99055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338703"/>
                <a:satOff val="-1658"/>
                <a:lumOff val="931"/>
                <a:alphaOff val="0"/>
                <a:tint val="98000"/>
                <a:lumMod val="114000"/>
              </a:schemeClr>
            </a:gs>
            <a:gs pos="100000">
              <a:schemeClr val="accent2">
                <a:hueOff val="338703"/>
                <a:satOff val="-1658"/>
                <a:lumOff val="931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338703"/>
              <a:satOff val="-1658"/>
              <a:lumOff val="93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156464" rIns="115500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Choose</a:t>
          </a:r>
        </a:p>
      </dsp:txBody>
      <dsp:txXfrm rot="-10800000">
        <a:off x="0" y="2944866"/>
        <a:ext cx="1624012" cy="643860"/>
      </dsp:txXfrm>
    </dsp:sp>
    <dsp:sp modelId="{5334E71D-5BDC-4533-9FCF-1C4BDD09E533}">
      <dsp:nvSpPr>
        <dsp:cNvPr id="0" name=""/>
        <dsp:cNvSpPr/>
      </dsp:nvSpPr>
      <dsp:spPr>
        <a:xfrm>
          <a:off x="1624012" y="2944866"/>
          <a:ext cx="4872037" cy="643860"/>
        </a:xfrm>
        <a:prstGeom prst="rect">
          <a:avLst/>
        </a:prstGeom>
        <a:solidFill>
          <a:schemeClr val="accent2">
            <a:tint val="40000"/>
            <a:alpha val="90000"/>
            <a:hueOff val="407442"/>
            <a:satOff val="-1178"/>
            <a:lumOff val="-2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407442"/>
              <a:satOff val="-1178"/>
              <a:lumOff val="-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52400" rIns="98828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Choose most popular amenities, and ignore less common ones</a:t>
          </a:r>
        </a:p>
      </dsp:txBody>
      <dsp:txXfrm>
        <a:off x="1624012" y="2944866"/>
        <a:ext cx="4872037" cy="643860"/>
      </dsp:txXfrm>
    </dsp:sp>
    <dsp:sp modelId="{F462E631-B638-42DE-915E-F3B5C11187F8}">
      <dsp:nvSpPr>
        <dsp:cNvPr id="0" name=""/>
        <dsp:cNvSpPr/>
      </dsp:nvSpPr>
      <dsp:spPr>
        <a:xfrm rot="10800000">
          <a:off x="0" y="1963973"/>
          <a:ext cx="1624012" cy="99055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677407"/>
              <a:satOff val="-3316"/>
              <a:lumOff val="186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156464" rIns="115500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Merge</a:t>
          </a:r>
        </a:p>
      </dsp:txBody>
      <dsp:txXfrm rot="-10800000">
        <a:off x="0" y="1963973"/>
        <a:ext cx="1624012" cy="643860"/>
      </dsp:txXfrm>
    </dsp:sp>
    <dsp:sp modelId="{1F6170F9-00C5-4D73-9CC3-87DFCBC33A7A}">
      <dsp:nvSpPr>
        <dsp:cNvPr id="0" name=""/>
        <dsp:cNvSpPr/>
      </dsp:nvSpPr>
      <dsp:spPr>
        <a:xfrm>
          <a:off x="1624012" y="1963973"/>
          <a:ext cx="4872037" cy="643860"/>
        </a:xfrm>
        <a:prstGeom prst="rect">
          <a:avLst/>
        </a:prstGeom>
        <a:solidFill>
          <a:schemeClr val="accent2">
            <a:tint val="40000"/>
            <a:alpha val="90000"/>
            <a:hueOff val="814885"/>
            <a:satOff val="-2356"/>
            <a:lumOff val="-5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814885"/>
              <a:satOff val="-2356"/>
              <a:lumOff val="-5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52400" rIns="98828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Merge multiple tables to generate single source of truth</a:t>
          </a:r>
        </a:p>
      </dsp:txBody>
      <dsp:txXfrm>
        <a:off x="1624012" y="1963973"/>
        <a:ext cx="4872037" cy="643860"/>
      </dsp:txXfrm>
    </dsp:sp>
    <dsp:sp modelId="{482F94BA-A0B4-4C44-BCB7-F43828B804E8}">
      <dsp:nvSpPr>
        <dsp:cNvPr id="0" name=""/>
        <dsp:cNvSpPr/>
      </dsp:nvSpPr>
      <dsp:spPr>
        <a:xfrm rot="10800000">
          <a:off x="0" y="983079"/>
          <a:ext cx="1624012" cy="99055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1016110"/>
                <a:satOff val="-4974"/>
                <a:lumOff val="2794"/>
                <a:alphaOff val="0"/>
                <a:tint val="98000"/>
                <a:lumMod val="114000"/>
              </a:schemeClr>
            </a:gs>
            <a:gs pos="100000">
              <a:schemeClr val="accent2">
                <a:hueOff val="1016110"/>
                <a:satOff val="-4974"/>
                <a:lumOff val="2794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016110"/>
              <a:satOff val="-4974"/>
              <a:lumOff val="279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156464" rIns="115500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Remove</a:t>
          </a:r>
        </a:p>
      </dsp:txBody>
      <dsp:txXfrm rot="-10800000">
        <a:off x="0" y="983079"/>
        <a:ext cx="1624012" cy="643860"/>
      </dsp:txXfrm>
    </dsp:sp>
    <dsp:sp modelId="{6EB03D4B-2B41-45C0-9738-A6CB066A019B}">
      <dsp:nvSpPr>
        <dsp:cNvPr id="0" name=""/>
        <dsp:cNvSpPr/>
      </dsp:nvSpPr>
      <dsp:spPr>
        <a:xfrm>
          <a:off x="1624012" y="983079"/>
          <a:ext cx="4872037" cy="643860"/>
        </a:xfrm>
        <a:prstGeom prst="rect">
          <a:avLst/>
        </a:prstGeom>
        <a:solidFill>
          <a:schemeClr val="accent2">
            <a:tint val="40000"/>
            <a:alpha val="90000"/>
            <a:hueOff val="1222327"/>
            <a:satOff val="-3535"/>
            <a:lumOff val="-7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1222327"/>
              <a:satOff val="-3535"/>
              <a:lumOff val="-7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52400" rIns="98828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Remove unwanted rows/data</a:t>
          </a:r>
        </a:p>
      </dsp:txBody>
      <dsp:txXfrm>
        <a:off x="1624012" y="983079"/>
        <a:ext cx="4872037" cy="643860"/>
      </dsp:txXfrm>
    </dsp:sp>
    <dsp:sp modelId="{A617BD5C-0F0C-437D-9065-29575D8A10D5}">
      <dsp:nvSpPr>
        <dsp:cNvPr id="0" name=""/>
        <dsp:cNvSpPr/>
      </dsp:nvSpPr>
      <dsp:spPr>
        <a:xfrm rot="10800000">
          <a:off x="0" y="2185"/>
          <a:ext cx="1624012" cy="99055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5500" tIns="156464" rIns="115500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Parse</a:t>
          </a:r>
        </a:p>
      </dsp:txBody>
      <dsp:txXfrm rot="-10800000">
        <a:off x="0" y="2185"/>
        <a:ext cx="1624012" cy="643860"/>
      </dsp:txXfrm>
    </dsp:sp>
    <dsp:sp modelId="{8BD4CEE1-0835-4E92-AD78-4F969B319315}">
      <dsp:nvSpPr>
        <dsp:cNvPr id="0" name=""/>
        <dsp:cNvSpPr/>
      </dsp:nvSpPr>
      <dsp:spPr>
        <a:xfrm>
          <a:off x="1624012" y="2185"/>
          <a:ext cx="4872037" cy="643860"/>
        </a:xfrm>
        <a:prstGeom prst="rect">
          <a:avLst/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8" tIns="152400" rIns="98828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Parse WikiPedia and Property Price data</a:t>
          </a:r>
        </a:p>
      </dsp:txBody>
      <dsp:txXfrm>
        <a:off x="1624012" y="2185"/>
        <a:ext cx="4872037" cy="6438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91D5E-037D-4B70-B05C-F9B540FA308F}">
      <dsp:nvSpPr>
        <dsp:cNvPr id="0" name=""/>
        <dsp:cNvSpPr/>
      </dsp:nvSpPr>
      <dsp:spPr>
        <a:xfrm>
          <a:off x="2153684" y="16273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447D4-DEAF-4199-9E23-52E69623A4AA}">
      <dsp:nvSpPr>
        <dsp:cNvPr id="0" name=""/>
        <dsp:cNvSpPr/>
      </dsp:nvSpPr>
      <dsp:spPr>
        <a:xfrm>
          <a:off x="749684" y="180712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0" i="0" kern="1200"/>
            <a:t>Choose best clustering algorithm for the situation</a:t>
          </a:r>
          <a:endParaRPr lang="en-US" sz="2300" kern="1200"/>
        </a:p>
      </dsp:txBody>
      <dsp:txXfrm>
        <a:off x="749684" y="1807122"/>
        <a:ext cx="4320000" cy="648000"/>
      </dsp:txXfrm>
    </dsp:sp>
    <dsp:sp modelId="{8E22F9A7-0CB0-485C-B6C2-E0BDBC3DDE83}">
      <dsp:nvSpPr>
        <dsp:cNvPr id="0" name=""/>
        <dsp:cNvSpPr/>
      </dsp:nvSpPr>
      <dsp:spPr>
        <a:xfrm>
          <a:off x="749684" y="2516698"/>
          <a:ext cx="4320000" cy="724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K Means – Optimal for the problem statement</a:t>
          </a:r>
          <a:endParaRPr lang="en-US" sz="1700" kern="1200"/>
        </a:p>
      </dsp:txBody>
      <dsp:txXfrm>
        <a:off x="749684" y="2516698"/>
        <a:ext cx="4320000" cy="724844"/>
      </dsp:txXfrm>
    </dsp:sp>
    <dsp:sp modelId="{1816EAE0-0FDA-4D42-A077-7F29FFA9971C}">
      <dsp:nvSpPr>
        <dsp:cNvPr id="0" name=""/>
        <dsp:cNvSpPr/>
      </dsp:nvSpPr>
      <dsp:spPr>
        <a:xfrm>
          <a:off x="7229685" y="16273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8806F-88A3-4B1E-A43E-D187DEB313BE}">
      <dsp:nvSpPr>
        <dsp:cNvPr id="0" name=""/>
        <dsp:cNvSpPr/>
      </dsp:nvSpPr>
      <dsp:spPr>
        <a:xfrm>
          <a:off x="5825684" y="180712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0" i="0" kern="1200"/>
            <a:t>Select  optimal number of clusters </a:t>
          </a:r>
          <a:endParaRPr lang="en-US" sz="2300" kern="1200"/>
        </a:p>
      </dsp:txBody>
      <dsp:txXfrm>
        <a:off x="5825684" y="1807122"/>
        <a:ext cx="4320000" cy="648000"/>
      </dsp:txXfrm>
    </dsp:sp>
    <dsp:sp modelId="{2E847F22-2257-43B8-ABB6-C3E81671DBC1}">
      <dsp:nvSpPr>
        <dsp:cNvPr id="0" name=""/>
        <dsp:cNvSpPr/>
      </dsp:nvSpPr>
      <dsp:spPr>
        <a:xfrm>
          <a:off x="5825684" y="2516698"/>
          <a:ext cx="4320000" cy="724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Optimal number of 5 clusters chosen based on Elbow Method</a:t>
          </a:r>
          <a:endParaRPr lang="en-US" sz="1700" kern="1200"/>
        </a:p>
      </dsp:txBody>
      <dsp:txXfrm>
        <a:off x="5825684" y="2516698"/>
        <a:ext cx="4320000" cy="724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84A04-5829-4EAD-B509-E951AA73C1E0}">
      <dsp:nvSpPr>
        <dsp:cNvPr id="0" name=""/>
        <dsp:cNvSpPr/>
      </dsp:nvSpPr>
      <dsp:spPr>
        <a:xfrm>
          <a:off x="1937684" y="13496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F1791-9D8D-4D56-A7A4-DD7AF5A49A78}">
      <dsp:nvSpPr>
        <dsp:cNvPr id="0" name=""/>
        <dsp:cNvSpPr/>
      </dsp:nvSpPr>
      <dsp:spPr>
        <a:xfrm>
          <a:off x="749684" y="25493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Systemic clustering of neighborhoods can now make it easier for people to take informed decisions when buying a house or property.</a:t>
          </a:r>
        </a:p>
      </dsp:txBody>
      <dsp:txXfrm>
        <a:off x="749684" y="2549312"/>
        <a:ext cx="4320000" cy="720000"/>
      </dsp:txXfrm>
    </dsp:sp>
    <dsp:sp modelId="{6BDCA52D-6F4C-4082-A5D0-0D4376C21731}">
      <dsp:nvSpPr>
        <dsp:cNvPr id="0" name=""/>
        <dsp:cNvSpPr/>
      </dsp:nvSpPr>
      <dsp:spPr>
        <a:xfrm>
          <a:off x="7013685" y="13496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A11BE-5B34-4E17-B0D4-4B406711A653}">
      <dsp:nvSpPr>
        <dsp:cNvPr id="0" name=""/>
        <dsp:cNvSpPr/>
      </dsp:nvSpPr>
      <dsp:spPr>
        <a:xfrm>
          <a:off x="5825684" y="25493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This can also be expanded further into evaluating the impact of each type of venue on the overall property price and grouping.</a:t>
          </a:r>
        </a:p>
      </dsp:txBody>
      <dsp:txXfrm>
        <a:off x="5825684" y="2549312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25B-57DF-4AB9-9BB8-E1A8E71382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A0A3-2584-4DFE-90E9-D220836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5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25B-57DF-4AB9-9BB8-E1A8E71382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A0A3-2584-4DFE-90E9-D220836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6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25B-57DF-4AB9-9BB8-E1A8E71382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A0A3-2584-4DFE-90E9-D220836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49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25B-57DF-4AB9-9BB8-E1A8E71382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A0A3-2584-4DFE-90E9-D2208362361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415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25B-57DF-4AB9-9BB8-E1A8E71382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A0A3-2584-4DFE-90E9-D220836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9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25B-57DF-4AB9-9BB8-E1A8E71382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A0A3-2584-4DFE-90E9-D220836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66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25B-57DF-4AB9-9BB8-E1A8E71382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A0A3-2584-4DFE-90E9-D220836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1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25B-57DF-4AB9-9BB8-E1A8E71382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A0A3-2584-4DFE-90E9-D220836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25B-57DF-4AB9-9BB8-E1A8E71382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A0A3-2584-4DFE-90E9-D220836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3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25B-57DF-4AB9-9BB8-E1A8E71382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A0A3-2584-4DFE-90E9-D220836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1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25B-57DF-4AB9-9BB8-E1A8E71382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A0A3-2584-4DFE-90E9-D220836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2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25B-57DF-4AB9-9BB8-E1A8E71382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A0A3-2584-4DFE-90E9-D220836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6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25B-57DF-4AB9-9BB8-E1A8E71382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A0A3-2584-4DFE-90E9-D220836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4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25B-57DF-4AB9-9BB8-E1A8E71382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A0A3-2584-4DFE-90E9-D220836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25B-57DF-4AB9-9BB8-E1A8E71382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A0A3-2584-4DFE-90E9-D220836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3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25B-57DF-4AB9-9BB8-E1A8E71382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A0A3-2584-4DFE-90E9-D220836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AD25B-57DF-4AB9-9BB8-E1A8E71382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8A0A3-2584-4DFE-90E9-D220836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1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5AD25B-57DF-4AB9-9BB8-E1A8E713824D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8A0A3-2584-4DFE-90E9-D22083623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61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740D1-70E1-4521-8462-D90172FE3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London Neighborhood Clustering and Housing Price Analysis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7564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2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1D08D8-F390-439D-974E-56CDD2FFF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Business Problem</a:t>
            </a:r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Freeform: Shape 28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806A3DED-0CF9-4BFB-8679-846302742F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6472284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7108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84274-2109-4437-9A91-D25E65E3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6A170835-B851-44B9-BA40-8E18CBDB4A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747335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983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989D0-78C2-4F03-A0BF-924B03D7D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Data Preprocessing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FD9342-7AE9-4EDB-ACBB-FAA9751AB8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099080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6759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173A7-7037-44AD-961F-4CBA43618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Clustering</a:t>
            </a: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043C3AC1-E147-4302-AF72-45820E01CF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808163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2438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C636B-4D30-4982-8B34-A4574E63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Elbow Method Graph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2F86F2-CEC7-407D-9B5F-A52CCC51E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282740"/>
            <a:ext cx="6270662" cy="42920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98879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0FC91-AC60-4B2B-B1A4-FF562E69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Visualize Clusters 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23D30D-22C9-4223-A6A8-B6B5FE20F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265389"/>
            <a:ext cx="6270662" cy="432675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24103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27027-C27A-4D63-AC83-33216618C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Overlay Property Prices on Map along with Clusters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E2C1E1-492D-4726-BFFD-FEA161798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43854" y="1774880"/>
            <a:ext cx="6270662" cy="330777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16903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0E7D6-70CE-4F73-A268-AC7C5FFCE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46F351-9273-4EA2-BB5B-B391D1B62E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23198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0235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1080</TotalTime>
  <Words>215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London Neighborhood Clustering and Housing Price Analysis</vt:lpstr>
      <vt:lpstr>Business Problem</vt:lpstr>
      <vt:lpstr>Data</vt:lpstr>
      <vt:lpstr>Data Preprocessing</vt:lpstr>
      <vt:lpstr>Clustering</vt:lpstr>
      <vt:lpstr>Elbow Method Graph</vt:lpstr>
      <vt:lpstr>Visualize Clusters </vt:lpstr>
      <vt:lpstr>Overlay Property Prices on Map along with Clusters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London Neighborhood Clustering and Housing Price Analysis</dc:title>
  <dc:creator>Aiyappa Devaiah</dc:creator>
  <cp:lastModifiedBy>Aiyappa Devaiah</cp:lastModifiedBy>
  <cp:revision>6</cp:revision>
  <dcterms:created xsi:type="dcterms:W3CDTF">2020-02-26T11:41:02Z</dcterms:created>
  <dcterms:modified xsi:type="dcterms:W3CDTF">2020-02-27T05:43:50Z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8a196-24eb-41bb-9b22-e6a1875a70f5_Enabled">
    <vt:lpwstr>True</vt:lpwstr>
  </property>
  <property fmtid="{D5CDD505-2E9C-101B-9397-08002B2CF9AE}" pid="3" name="MSIP_Label_7fd8a196-24eb-41bb-9b22-e6a1875a70f5_SiteId">
    <vt:lpwstr>63ce7d59-2f3e-42cd-a8cc-be764cff5eb6</vt:lpwstr>
  </property>
  <property fmtid="{D5CDD505-2E9C-101B-9397-08002B2CF9AE}" pid="4" name="MSIP_Label_7fd8a196-24eb-41bb-9b22-e6a1875a70f5_Owner">
    <vt:lpwstr>aiyappa.devaiah@ad.infosys.com</vt:lpwstr>
  </property>
  <property fmtid="{D5CDD505-2E9C-101B-9397-08002B2CF9AE}" pid="5" name="MSIP_Label_7fd8a196-24eb-41bb-9b22-e6a1875a70f5_SetDate">
    <vt:lpwstr>2020-02-26T11:41:28.8972520Z</vt:lpwstr>
  </property>
  <property fmtid="{D5CDD505-2E9C-101B-9397-08002B2CF9AE}" pid="6" name="MSIP_Label_7fd8a196-24eb-41bb-9b22-e6a1875a70f5_Name">
    <vt:lpwstr>Public</vt:lpwstr>
  </property>
  <property fmtid="{D5CDD505-2E9C-101B-9397-08002B2CF9AE}" pid="7" name="MSIP_Label_7fd8a196-24eb-41bb-9b22-e6a1875a70f5_Application">
    <vt:lpwstr>Microsoft Azure Information Protection</vt:lpwstr>
  </property>
  <property fmtid="{D5CDD505-2E9C-101B-9397-08002B2CF9AE}" pid="8" name="MSIP_Label_7fd8a196-24eb-41bb-9b22-e6a1875a70f5_ActionId">
    <vt:lpwstr>ef2dbf5b-3ec1-461a-b208-c751d5234102</vt:lpwstr>
  </property>
  <property fmtid="{D5CDD505-2E9C-101B-9397-08002B2CF9AE}" pid="9" name="MSIP_Label_7fd8a196-24eb-41bb-9b22-e6a1875a70f5_Extended_MSFT_Method">
    <vt:lpwstr>Manual</vt:lpwstr>
  </property>
  <property fmtid="{D5CDD505-2E9C-101B-9397-08002B2CF9AE}" pid="10" name="Sensitivity">
    <vt:lpwstr>Public</vt:lpwstr>
  </property>
</Properties>
</file>