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 strictFirstAndLastChars="0">
  <p:sldMasterIdLst>
    <p:sldMasterId id="2147483648" r:id="rId1"/>
    <p:sldMasterId id="2147483649" r:id="rId2"/>
  </p:sldMasterIdLst>
  <p:notesMasterIdLst>
    <p:notesMasterId r:id="rId3"/>
  </p:notesMasterIdLst>
  <p:sldIdLst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type="screen16x9" cy="6858000" cx="12192000"/>
  <p:notesSz cx="7772400" cy="10058400"/>
  <p:defaultTextStyle>
    <a:defPPr>
      <a:defRPr lang="en-GB"/>
    </a:defPPr>
    <a:lvl1pPr algn="l" defTabSz="457200" eaLnBrk="0" fontAlgn="base" hangingPunct="0" rtl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WenQuanYi Micro Hei"/>
        <a:cs typeface="WenQuanYi Micro Hei"/>
      </a:defRPr>
    </a:lvl1pPr>
    <a:lvl2pPr algn="l" defTabSz="457200" eaLnBrk="0" fontAlgn="base" hangingPunct="0" indent="-285750" marL="742950" rtl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WenQuanYi Micro Hei"/>
        <a:cs typeface="WenQuanYi Micro Hei"/>
      </a:defRPr>
    </a:lvl2pPr>
    <a:lvl3pPr algn="l" defTabSz="457200" eaLnBrk="0" fontAlgn="base" hangingPunct="0" indent="-228600" marL="1143000" rtl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WenQuanYi Micro Hei"/>
        <a:cs typeface="WenQuanYi Micro Hei"/>
      </a:defRPr>
    </a:lvl3pPr>
    <a:lvl4pPr algn="l" defTabSz="457200" eaLnBrk="0" fontAlgn="base" hangingPunct="0" indent="-228600" marL="1600200" rtl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WenQuanYi Micro Hei"/>
        <a:cs typeface="WenQuanYi Micro Hei"/>
      </a:defRPr>
    </a:lvl4pPr>
    <a:lvl5pPr algn="l" defTabSz="457200" eaLnBrk="0" fontAlgn="base" hangingPunct="0" indent="-228600" marL="2057400" rtl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WenQuanYi Micro Hei"/>
        <a:cs typeface="WenQuanYi Micro Hei"/>
      </a:defRPr>
    </a:lvl5pPr>
    <a:lvl6pPr algn="l" defTabSz="914400" eaLnBrk="1" hangingPunct="1" latinLnBrk="0" marL="2286000" rtl="0">
      <a:defRPr kern="1200">
        <a:solidFill>
          <a:schemeClr val="tx1"/>
        </a:solidFill>
        <a:latin typeface="Arial" panose="020B0604020202020204" pitchFamily="34" charset="0"/>
        <a:ea typeface="WenQuanYi Micro Hei"/>
        <a:cs typeface="WenQuanYi Micro Hei"/>
      </a:defRPr>
    </a:lvl6pPr>
    <a:lvl7pPr algn="l" defTabSz="914400" eaLnBrk="1" hangingPunct="1" latinLnBrk="0" marL="2743200" rtl="0">
      <a:defRPr kern="1200">
        <a:solidFill>
          <a:schemeClr val="tx1"/>
        </a:solidFill>
        <a:latin typeface="Arial" panose="020B0604020202020204" pitchFamily="34" charset="0"/>
        <a:ea typeface="WenQuanYi Micro Hei"/>
        <a:cs typeface="WenQuanYi Micro Hei"/>
      </a:defRPr>
    </a:lvl7pPr>
    <a:lvl8pPr algn="l" defTabSz="914400" eaLnBrk="1" hangingPunct="1" latinLnBrk="0" marL="3200400" rtl="0">
      <a:defRPr kern="1200">
        <a:solidFill>
          <a:schemeClr val="tx1"/>
        </a:solidFill>
        <a:latin typeface="Arial" panose="020B0604020202020204" pitchFamily="34" charset="0"/>
        <a:ea typeface="WenQuanYi Micro Hei"/>
        <a:cs typeface="WenQuanYi Micro Hei"/>
      </a:defRPr>
    </a:lvl8pPr>
    <a:lvl9pPr algn="l" defTabSz="914400" eaLnBrk="1" hangingPunct="1" latinLnBrk="0" marL="3657600" rtl="0">
      <a:defRPr kern="1200">
        <a:solidFill>
          <a:schemeClr val="tx1"/>
        </a:solidFill>
        <a:latin typeface="Arial" panose="020B0604020202020204" pitchFamily="34" charset="0"/>
        <a:ea typeface="WenQuanYi Micro Hei"/>
        <a:cs typeface="WenQuanYi Micro Hei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14706" autoAdjust="0"/>
    <p:restoredTop sz="93627" autoAdjust="0"/>
  </p:normalViewPr>
  <p:slideViewPr>
    <p:cSldViewPr>
      <p:cViewPr varScale="1">
        <p:scale>
          <a:sx n="68" d="100"/>
          <a:sy n="68" d="100"/>
        </p:scale>
        <p:origin x="-204" y="-102"/>
      </p:cViewPr>
      <p:guideLst>
        <p:guide orient="horz" pos="2160"/>
        <p:guide pos="384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1" name="Rectangle 1"/>
          <p:cNvSpPr>
            <a:spLocks noChangeAspect="1" noRot="1" noGrp="1" noChangeArrowheads="1"/>
          </p:cNvSpPr>
          <p:nvPr>
            <p:ph type="sldImg"/>
          </p:nvPr>
        </p:nvSpPr>
        <p:spPr bwMode="auto">
          <a:xfrm>
            <a:off x="533400" y="763588"/>
            <a:ext cx="6702425" cy="3770312"/>
          </a:xfrm>
          <a:prstGeom prst="rect"/>
          <a:noFill/>
          <a:ln>
            <a:noFill/>
          </a:ln>
        </p:spPr>
      </p:sp>
      <p:sp>
        <p:nvSpPr>
          <p:cNvPr id="104872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/>
          <a:noFill/>
          <a:ln w="9525" cap="flat">
            <a:noFill/>
            <a:round/>
            <a:headEnd/>
            <a:tailEnd/>
          </a:ln>
          <a:effectLst/>
        </p:spPr>
        <p:txBody>
          <a:bodyPr anchor="t" anchorCtr="0" bIns="0" compatLnSpc="1" lIns="0" numCol="1" rIns="0" tIns="0" vert="horz" wrap="square">
            <a:prstTxWarp prst="textNoShape"/>
          </a:bodyPr>
          <a:p>
            <a:pPr lvl="0"/>
            <a:endParaRPr lang="en-US" noProof="0"/>
          </a:p>
        </p:txBody>
      </p:sp>
      <p:sp>
        <p:nvSpPr>
          <p:cNvPr id="1048723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/>
          <a:noFill/>
          <a:ln w="9525" cap="flat">
            <a:noFill/>
            <a:round/>
            <a:headEnd/>
            <a:tailEnd/>
          </a:ln>
          <a:effectLst/>
        </p:spPr>
        <p:txBody>
          <a:bodyPr anchor="t" anchorCtr="0" bIns="0" compatLnSpc="1" lIns="0" numCol="1" rIns="0" tIns="0" vert="horz" wrap="square">
            <a:prstTxWarp prst="textNoShape"/>
          </a:bodyPr>
          <a:lstStyle>
            <a:lvl1pPr eaLnBrk="1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1048724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/>
          <a:noFill/>
          <a:ln w="9525" cap="flat">
            <a:noFill/>
            <a:round/>
            <a:headEnd/>
            <a:tailEnd/>
          </a:ln>
          <a:effectLst/>
        </p:spPr>
        <p:txBody>
          <a:bodyPr anchor="t" anchorCtr="0" bIns="0" compatLnSpc="1" lIns="0" numCol="1" rIns="0" tIns="0" vert="horz" wrap="square">
            <a:prstTxWarp prst="textNoShape"/>
          </a:bodyPr>
          <a:lstStyle>
            <a:lvl1pPr algn="r" eaLnBrk="1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1048725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/>
          <a:noFill/>
          <a:ln w="9525" cap="flat">
            <a:noFill/>
            <a:round/>
            <a:headEnd/>
            <a:tailEnd/>
          </a:ln>
          <a:effectLst/>
        </p:spPr>
        <p:txBody>
          <a:bodyPr anchor="b" anchorCtr="0" bIns="0" compatLnSpc="1" lIns="0" numCol="1" rIns="0" tIns="0" vert="horz" wrap="square">
            <a:prstTxWarp prst="textNoShape"/>
          </a:bodyPr>
          <a:lstStyle>
            <a:lvl1pPr eaLnBrk="1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1048726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/>
          <a:noFill/>
          <a:ln w="9525" cap="flat">
            <a:noFill/>
            <a:round/>
            <a:headEnd/>
            <a:tailEnd/>
          </a:ln>
          <a:effectLst/>
        </p:spPr>
        <p:txBody>
          <a:bodyPr anchor="b" anchorCtr="0" bIns="0" compatLnSpc="1" lIns="0" numCol="1" rIns="0" tIns="0" vert="horz" wrap="square">
            <a:prstTxWarp prst="textNoShape"/>
          </a:bodyPr>
          <a:lstStyle>
            <a:lvl1pPr algn="r" eaLnBrk="1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</a:tabLst>
              <a:defRPr sz="1400" smtClean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DejaVu Sans"/>
              </a:defRPr>
            </a:lvl1pPr>
          </a:lstStyle>
          <a:p>
            <a:fld id="{BF096A59-AB05-47A7-9F0B-439E1934FD7B}" type="slidenum">
              <a:rPr altLang="en-US" lang="en-US"/>
              <a:t>‹#›</a:t>
            </a:fld>
            <a:endParaRPr altLang="en-US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457200" eaLnBrk="0" fontAlgn="base" hangingPunct="0" rtl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algn="l" defTabSz="457200" eaLnBrk="0" fontAlgn="base" hangingPunct="0" indent="-285750" marL="742950" rtl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algn="l" defTabSz="457200" eaLnBrk="0" fontAlgn="base" hangingPunct="0" indent="-228600" marL="1143000" rtl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algn="l" defTabSz="457200" eaLnBrk="0" fontAlgn="base" hangingPunct="0" indent="-228600" marL="1600200" rtl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algn="l" defTabSz="457200" eaLnBrk="0" fontAlgn="base" hangingPunct="0" indent="-228600" marL="2057400" rtl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defTabSz="457200" eaLnBrk="0" fontAlgn="base" hangingPunct="0" indent="-228600" marL="251460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defTabSz="457200" eaLnBrk="0" fontAlgn="base" hangingPunct="0" indent="-228600" marL="297180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defTabSz="457200" eaLnBrk="0" fontAlgn="base" hangingPunct="0" indent="-228600" marL="342900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defTabSz="457200" eaLnBrk="0" fontAlgn="base" hangingPunct="0" indent="-228600" marL="388620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7954FC2-E10F-487C-BD16-FAC61D947CFB}" type="slidenum">
              <a:rPr altLang="en-US" sz="1400" lang="en-US"/>
              <a:pPr>
                <a:spcBef>
                  <a:spcPct val="0"/>
                </a:spcBef>
              </a:pPr>
              <a:t>1</a:t>
            </a:fld>
            <a:endParaRPr altLang="en-US" sz="1400" lang="en-US"/>
          </a:p>
        </p:txBody>
      </p:sp>
      <p:sp>
        <p:nvSpPr>
          <p:cNvPr id="1048588" name="Rectangle 1"/>
          <p:cNvSpPr>
            <a:spLocks noChangeAspect="1" noRot="1" noGrp="1" noChangeArrowheads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858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</p:spPr>
        <p:txBody>
          <a:bodyPr anchor="ctr" wrap="none"/>
          <a:p>
            <a:endParaRPr altLang="en-US" 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defTabSz="457200" eaLnBrk="0" fontAlgn="base" hangingPunct="0" indent="-228600" marL="251460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defTabSz="457200" eaLnBrk="0" fontAlgn="base" hangingPunct="0" indent="-228600" marL="297180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defTabSz="457200" eaLnBrk="0" fontAlgn="base" hangingPunct="0" indent="-228600" marL="342900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defTabSz="457200" eaLnBrk="0" fontAlgn="base" hangingPunct="0" indent="-228600" marL="388620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A4AD2A6-0F36-4FD4-97C6-4D85FEC841C0}" type="slidenum">
              <a:rPr altLang="en-US" sz="1400" lang="en-US"/>
              <a:pPr>
                <a:spcBef>
                  <a:spcPct val="0"/>
                </a:spcBef>
              </a:pPr>
              <a:t>2</a:t>
            </a:fld>
            <a:endParaRPr altLang="en-US" sz="1400" lang="en-US"/>
          </a:p>
        </p:txBody>
      </p:sp>
      <p:sp>
        <p:nvSpPr>
          <p:cNvPr id="1048602" name="Rectangle 1"/>
          <p:cNvSpPr>
            <a:spLocks noChangeAspect="1" noRot="1" noGrp="1" noChangeArrowheads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860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</p:spPr>
        <p:txBody>
          <a:bodyPr anchor="ctr" wrap="none"/>
          <a:p>
            <a:endParaRPr altLang="en-US" 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75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algn="ctr" indent="0" marL="0">
              <a:buNone/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676" name="Rectangle 2"/>
          <p:cNvSpPr>
            <a:spLocks noGrp="1" noChangeArrowheads="1"/>
          </p:cNvSpPr>
          <p:nvPr>
            <p:ph type="dt" idx="10"/>
          </p:nvPr>
        </p:nvSpPr>
        <p:spPr/>
        <p:txBody>
          <a:bodyPr/>
          <a:p>
            <a:r>
              <a:rPr lang="en-US"/>
              <a:t>2/7/20</a:t>
            </a:r>
          </a:p>
        </p:txBody>
      </p:sp>
      <p:sp>
        <p:nvSpPr>
          <p:cNvPr id="1048677" name="Rectangle 4"/>
          <p:cNvSpPr>
            <a:spLocks noGrp="1" noChangeArrowheads="1"/>
          </p:cNvSpPr>
          <p:nvPr>
            <p:ph type="sldNum" idx="11"/>
          </p:nvPr>
        </p:nvSpPr>
        <p:spPr/>
        <p:txBody>
          <a:bodyPr/>
          <a:p>
            <a:fld id="{D0D9352C-6C1E-46BE-9844-E72C2D51A079}" type="slidenum">
              <a:rPr altLang="en-US" lang="en-US"/>
              <a:t>‹#›</a:t>
            </a:fld>
            <a:endParaRPr altLang="en-US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95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96" name="Rectangle 2"/>
          <p:cNvSpPr>
            <a:spLocks noGrp="1" noChangeArrowheads="1"/>
          </p:cNvSpPr>
          <p:nvPr>
            <p:ph type="dt" idx="10"/>
          </p:nvPr>
        </p:nvSpPr>
        <p:spPr/>
        <p:txBody>
          <a:bodyPr/>
          <a:p>
            <a:r>
              <a:rPr lang="en-US"/>
              <a:t>2/7/20</a:t>
            </a:r>
          </a:p>
        </p:txBody>
      </p:sp>
      <p:sp>
        <p:nvSpPr>
          <p:cNvPr id="1048697" name="Rectangle 4"/>
          <p:cNvSpPr>
            <a:spLocks noGrp="1" noChangeArrowheads="1"/>
          </p:cNvSpPr>
          <p:nvPr>
            <p:ph type="sldNum" idx="11"/>
          </p:nvPr>
        </p:nvSpPr>
        <p:spPr/>
        <p:txBody>
          <a:bodyPr/>
          <a:p>
            <a:fld id="{D6F7132E-AB2F-4C87-9258-A42278AD3E88}" type="slidenum">
              <a:rPr altLang="en-US" lang="en-US"/>
              <a:t>‹#›</a:t>
            </a:fld>
            <a:endParaRPr altLang="en-US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1604963"/>
            <a:ext cx="2741084" cy="3975100"/>
          </a:xfrm>
        </p:spPr>
        <p:txBody>
          <a:bodyPr vert="eaVert"/>
          <a:p>
            <a:r>
              <a:rPr lang="en-US"/>
              <a:t>Click to edit Master title style</a:t>
            </a:r>
          </a:p>
        </p:txBody>
      </p:sp>
      <p:sp>
        <p:nvSpPr>
          <p:cNvPr id="104868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4963"/>
            <a:ext cx="8026400" cy="3975100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83" name="Rectangle 2"/>
          <p:cNvSpPr>
            <a:spLocks noGrp="1" noChangeArrowheads="1"/>
          </p:cNvSpPr>
          <p:nvPr>
            <p:ph type="dt" idx="10"/>
          </p:nvPr>
        </p:nvSpPr>
        <p:spPr/>
        <p:txBody>
          <a:bodyPr/>
          <a:p>
            <a:r>
              <a:rPr lang="en-US"/>
              <a:t>2/7/20</a:t>
            </a:r>
          </a:p>
        </p:txBody>
      </p:sp>
      <p:sp>
        <p:nvSpPr>
          <p:cNvPr id="1048684" name="Rectangle 4"/>
          <p:cNvSpPr>
            <a:spLocks noGrp="1" noChangeArrowheads="1"/>
          </p:cNvSpPr>
          <p:nvPr>
            <p:ph type="sldNum" idx="11"/>
          </p:nvPr>
        </p:nvSpPr>
        <p:spPr/>
        <p:txBody>
          <a:bodyPr/>
          <a:p>
            <a:fld id="{817F82F1-3406-450D-A067-C8E7BAF0E09B}" type="slidenum">
              <a:rPr altLang="en-US" lang="en-US"/>
              <a:t>‹#›</a:t>
            </a:fld>
            <a:endParaRPr altLang="en-US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title"/>
          </p:nvPr>
        </p:nvSpPr>
        <p:spPr>
          <a:xfrm>
            <a:off x="914401" y="2130425"/>
            <a:ext cx="10361084" cy="1468438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582" name="Rectangle 2"/>
          <p:cNvSpPr>
            <a:spLocks noGrp="1" noChangeArrowheads="1"/>
          </p:cNvSpPr>
          <p:nvPr>
            <p:ph type="dt" idx="10"/>
          </p:nvPr>
        </p:nvSpPr>
        <p:spPr/>
        <p:txBody>
          <a:bodyPr/>
          <a:p>
            <a:r>
              <a:rPr lang="en-US"/>
              <a:t>2/7/20</a:t>
            </a:r>
          </a:p>
        </p:txBody>
      </p:sp>
      <p:sp>
        <p:nvSpPr>
          <p:cNvPr id="1048583" name="Rectangle 4"/>
          <p:cNvSpPr>
            <a:spLocks noGrp="1" noChangeArrowheads="1"/>
          </p:cNvSpPr>
          <p:nvPr>
            <p:ph type="sldNum" idx="11"/>
          </p:nvPr>
        </p:nvSpPr>
        <p:spPr/>
        <p:txBody>
          <a:bodyPr/>
          <a:p>
            <a:fld id="{E59CF317-A02C-4B35-90CD-4C35E0D88999}" type="slidenum">
              <a:rPr altLang="en-US" lang="en-US"/>
              <a:t>‹#›</a:t>
            </a:fld>
            <a:endParaRPr altLang="en-US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35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algn="ctr" indent="0" marL="0">
              <a:buNone/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636" name="Rectangle 3"/>
          <p:cNvSpPr>
            <a:spLocks noGrp="1" noChangeArrowheads="1"/>
          </p:cNvSpPr>
          <p:nvPr>
            <p:ph type="dt" idx="10"/>
          </p:nvPr>
        </p:nvSpPr>
        <p:spPr/>
        <p:txBody>
          <a:bodyPr/>
          <a:p>
            <a:r>
              <a:rPr lang="en-US"/>
              <a:t>2/7/20</a:t>
            </a:r>
          </a:p>
        </p:txBody>
      </p:sp>
      <p:sp>
        <p:nvSpPr>
          <p:cNvPr id="1048637" name="Rectangle 5"/>
          <p:cNvSpPr>
            <a:spLocks noGrp="1" noChangeArrowheads="1"/>
          </p:cNvSpPr>
          <p:nvPr>
            <p:ph type="sldNum" idx="11"/>
          </p:nvPr>
        </p:nvSpPr>
        <p:spPr/>
        <p:txBody>
          <a:bodyPr/>
          <a:p>
            <a:fld id="{78E4B6E7-8A63-4357-A248-0FCA48637C68}" type="slidenum">
              <a:rPr altLang="en-US" lang="en-US"/>
              <a:t>‹#›</a:t>
            </a:fld>
            <a:endParaRPr altLang="en-US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7" name="Rectangle 3"/>
          <p:cNvSpPr>
            <a:spLocks noGrp="1" noChangeArrowheads="1"/>
          </p:cNvSpPr>
          <p:nvPr>
            <p:ph type="dt" idx="10"/>
          </p:nvPr>
        </p:nvSpPr>
        <p:spPr/>
        <p:txBody>
          <a:bodyPr/>
          <a:p>
            <a:r>
              <a:rPr lang="en-US"/>
              <a:t>2/7/20</a:t>
            </a:r>
          </a:p>
        </p:txBody>
      </p:sp>
      <p:sp>
        <p:nvSpPr>
          <p:cNvPr id="1048598" name="Rectangle 5"/>
          <p:cNvSpPr>
            <a:spLocks noGrp="1" noChangeArrowheads="1"/>
          </p:cNvSpPr>
          <p:nvPr>
            <p:ph type="sldNum" idx="11"/>
          </p:nvPr>
        </p:nvSpPr>
        <p:spPr/>
        <p:txBody>
          <a:bodyPr/>
          <a:p>
            <a:fld id="{BA1FE7D9-2807-446B-85CB-344E31453C58}" type="slidenum">
              <a:rPr altLang="en-US" lang="en-US"/>
              <a:t>‹#›</a:t>
            </a:fld>
            <a:endParaRPr altLang="en-US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57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8" name="Rectangle 3"/>
          <p:cNvSpPr>
            <a:spLocks noGrp="1" noChangeArrowheads="1"/>
          </p:cNvSpPr>
          <p:nvPr>
            <p:ph type="dt" idx="10"/>
          </p:nvPr>
        </p:nvSpPr>
        <p:spPr/>
        <p:txBody>
          <a:bodyPr/>
          <a:p>
            <a:r>
              <a:rPr lang="en-US"/>
              <a:t>2/7/20</a:t>
            </a:r>
          </a:p>
        </p:txBody>
      </p:sp>
      <p:sp>
        <p:nvSpPr>
          <p:cNvPr id="1048659" name="Rectangle 5"/>
          <p:cNvSpPr>
            <a:spLocks noGrp="1" noChangeArrowheads="1"/>
          </p:cNvSpPr>
          <p:nvPr>
            <p:ph type="sldNum" idx="11"/>
          </p:nvPr>
        </p:nvSpPr>
        <p:spPr/>
        <p:txBody>
          <a:bodyPr/>
          <a:p>
            <a:fld id="{5A0B2A3B-0E48-4413-830B-47C532E2759D}" type="slidenum">
              <a:rPr altLang="en-US" lang="en-US"/>
              <a:t>‹#›</a:t>
            </a:fld>
            <a:endParaRPr altLang="en-US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70" name="Content Placeholder 2"/>
          <p:cNvSpPr>
            <a:spLocks noGrp="1"/>
          </p:cNvSpPr>
          <p:nvPr>
            <p:ph sz="half" idx="1"/>
          </p:nvPr>
        </p:nvSpPr>
        <p:spPr>
          <a:xfrm>
            <a:off x="609601" y="1600201"/>
            <a:ext cx="5382684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71" name="Content Placeholder 3"/>
          <p:cNvSpPr>
            <a:spLocks noGrp="1"/>
          </p:cNvSpPr>
          <p:nvPr>
            <p:ph sz="half" idx="2"/>
          </p:nvPr>
        </p:nvSpPr>
        <p:spPr>
          <a:xfrm>
            <a:off x="6195484" y="1600201"/>
            <a:ext cx="53848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72" name="Rectangle 3"/>
          <p:cNvSpPr>
            <a:spLocks noGrp="1" noChangeArrowheads="1"/>
          </p:cNvSpPr>
          <p:nvPr>
            <p:ph type="dt" idx="10"/>
          </p:nvPr>
        </p:nvSpPr>
        <p:spPr/>
        <p:txBody>
          <a:bodyPr/>
          <a:p>
            <a:r>
              <a:rPr lang="en-US"/>
              <a:t>2/7/20</a:t>
            </a:r>
          </a:p>
        </p:txBody>
      </p:sp>
      <p:sp>
        <p:nvSpPr>
          <p:cNvPr id="1048673" name="Rectangle 5"/>
          <p:cNvSpPr>
            <a:spLocks noGrp="1" noChangeArrowheads="1"/>
          </p:cNvSpPr>
          <p:nvPr>
            <p:ph type="sldNum" idx="11"/>
          </p:nvPr>
        </p:nvSpPr>
        <p:spPr/>
        <p:txBody>
          <a:bodyPr/>
          <a:p>
            <a:fld id="{F3B7237E-DA93-4F52-8AAB-7208CE496AA7}" type="slidenum">
              <a:rPr altLang="en-US" lang="en-US"/>
              <a:t>‹#›</a:t>
            </a:fld>
            <a:endParaRPr altLang="en-US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6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7" name="Rectangle 3"/>
          <p:cNvSpPr>
            <a:spLocks noGrp="1" noChangeArrowheads="1"/>
          </p:cNvSpPr>
          <p:nvPr>
            <p:ph type="dt" idx="10"/>
          </p:nvPr>
        </p:nvSpPr>
        <p:spPr/>
        <p:txBody>
          <a:bodyPr/>
          <a:p>
            <a:r>
              <a:rPr lang="en-US"/>
              <a:t>2/7/20</a:t>
            </a:r>
          </a:p>
        </p:txBody>
      </p:sp>
      <p:sp>
        <p:nvSpPr>
          <p:cNvPr id="1048668" name="Rectangle 5"/>
          <p:cNvSpPr>
            <a:spLocks noGrp="1" noChangeArrowheads="1"/>
          </p:cNvSpPr>
          <p:nvPr>
            <p:ph type="sldNum" idx="11"/>
          </p:nvPr>
        </p:nvSpPr>
        <p:spPr/>
        <p:txBody>
          <a:bodyPr/>
          <a:p>
            <a:fld id="{D502B49A-E0B4-4246-9C5A-7109D5351ECA}" type="slidenum">
              <a:rPr altLang="en-US" lang="en-US"/>
              <a:t>‹#›</a:t>
            </a:fld>
            <a:endParaRPr altLang="en-US"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32" name="Rectangle 3"/>
          <p:cNvSpPr>
            <a:spLocks noGrp="1" noChangeArrowheads="1"/>
          </p:cNvSpPr>
          <p:nvPr>
            <p:ph type="dt" idx="10"/>
          </p:nvPr>
        </p:nvSpPr>
        <p:spPr/>
        <p:txBody>
          <a:bodyPr/>
          <a:p>
            <a:r>
              <a:rPr lang="en-US"/>
              <a:t>2/7/20</a:t>
            </a:r>
          </a:p>
        </p:txBody>
      </p:sp>
      <p:sp>
        <p:nvSpPr>
          <p:cNvPr id="1048633" name="Rectangle 5"/>
          <p:cNvSpPr>
            <a:spLocks noGrp="1" noChangeArrowheads="1"/>
          </p:cNvSpPr>
          <p:nvPr>
            <p:ph type="sldNum" idx="11"/>
          </p:nvPr>
        </p:nvSpPr>
        <p:spPr/>
        <p:txBody>
          <a:bodyPr/>
          <a:p>
            <a:fld id="{D2B535CB-5906-4BF7-8D6A-AFD7DF08476E}" type="slidenum">
              <a:rPr altLang="en-US" lang="en-US"/>
              <a:t>‹#›</a:t>
            </a:fld>
            <a:endParaRPr altLang="en-US"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Rectangle 3"/>
          <p:cNvSpPr>
            <a:spLocks noGrp="1" noChangeArrowheads="1"/>
          </p:cNvSpPr>
          <p:nvPr>
            <p:ph type="dt" idx="10"/>
          </p:nvPr>
        </p:nvSpPr>
        <p:spPr/>
        <p:txBody>
          <a:bodyPr/>
          <a:p>
            <a:r>
              <a:rPr lang="en-US"/>
              <a:t>2/7/20</a:t>
            </a:r>
          </a:p>
        </p:txBody>
      </p:sp>
      <p:sp>
        <p:nvSpPr>
          <p:cNvPr id="1048661" name="Rectangle 5"/>
          <p:cNvSpPr>
            <a:spLocks noGrp="1" noChangeArrowheads="1"/>
          </p:cNvSpPr>
          <p:nvPr>
            <p:ph type="sldNum" idx="11"/>
          </p:nvPr>
        </p:nvSpPr>
        <p:spPr/>
        <p:txBody>
          <a:bodyPr/>
          <a:p>
            <a:fld id="{4179F467-9313-4A29-BA19-AB5FCA12F49B}" type="slidenum">
              <a:rPr altLang="en-US" lang="en-US"/>
              <a:t>‹#›</a:t>
            </a:fld>
            <a:endParaRPr altLang="en-US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8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87" name="Rectangle 2"/>
          <p:cNvSpPr>
            <a:spLocks noGrp="1" noChangeArrowheads="1"/>
          </p:cNvSpPr>
          <p:nvPr>
            <p:ph type="dt" idx="10"/>
          </p:nvPr>
        </p:nvSpPr>
        <p:spPr/>
        <p:txBody>
          <a:bodyPr/>
          <a:p>
            <a:r>
              <a:rPr lang="en-US"/>
              <a:t>2/7/20</a:t>
            </a:r>
          </a:p>
        </p:txBody>
      </p:sp>
      <p:sp>
        <p:nvSpPr>
          <p:cNvPr id="1048688" name="Rectangle 4"/>
          <p:cNvSpPr>
            <a:spLocks noGrp="1" noChangeArrowheads="1"/>
          </p:cNvSpPr>
          <p:nvPr>
            <p:ph type="sldNum" idx="11"/>
          </p:nvPr>
        </p:nvSpPr>
        <p:spPr/>
        <p:txBody>
          <a:bodyPr/>
          <a:p>
            <a:fld id="{B9FDB4E0-A743-43C0-8069-DDC7969F92FB}" type="slidenum">
              <a:rPr altLang="en-US" lang="en-US"/>
              <a:t>‹#›</a:t>
            </a:fld>
            <a:endParaRPr altLang="en-US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4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5" name="Rectangle 3"/>
          <p:cNvSpPr>
            <a:spLocks noGrp="1" noChangeArrowheads="1"/>
          </p:cNvSpPr>
          <p:nvPr>
            <p:ph type="dt" idx="10"/>
          </p:nvPr>
        </p:nvSpPr>
        <p:spPr/>
        <p:txBody>
          <a:bodyPr/>
          <a:p>
            <a:r>
              <a:rPr lang="en-US"/>
              <a:t>2/7/20</a:t>
            </a:r>
          </a:p>
        </p:txBody>
      </p:sp>
      <p:sp>
        <p:nvSpPr>
          <p:cNvPr id="1048646" name="Rectangle 5"/>
          <p:cNvSpPr>
            <a:spLocks noGrp="1" noChangeArrowheads="1"/>
          </p:cNvSpPr>
          <p:nvPr>
            <p:ph type="sldNum" idx="11"/>
          </p:nvPr>
        </p:nvSpPr>
        <p:spPr/>
        <p:txBody>
          <a:bodyPr/>
          <a:p>
            <a:fld id="{BCFDE09F-1B4C-4854-A89D-F6958AD5CCD8}" type="slidenum">
              <a:rPr altLang="en-US" lang="en-US"/>
              <a:t>‹#›</a:t>
            </a:fld>
            <a:endParaRPr altLang="en-US"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48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1048649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0" name="Rectangle 3"/>
          <p:cNvSpPr>
            <a:spLocks noGrp="1" noChangeArrowheads="1"/>
          </p:cNvSpPr>
          <p:nvPr>
            <p:ph type="dt" idx="10"/>
          </p:nvPr>
        </p:nvSpPr>
        <p:spPr/>
        <p:txBody>
          <a:bodyPr/>
          <a:p>
            <a:r>
              <a:rPr lang="en-US"/>
              <a:t>2/7/20</a:t>
            </a:r>
          </a:p>
        </p:txBody>
      </p:sp>
      <p:sp>
        <p:nvSpPr>
          <p:cNvPr id="1048651" name="Rectangle 5"/>
          <p:cNvSpPr>
            <a:spLocks noGrp="1" noChangeArrowheads="1"/>
          </p:cNvSpPr>
          <p:nvPr>
            <p:ph type="sldNum" idx="11"/>
          </p:nvPr>
        </p:nvSpPr>
        <p:spPr/>
        <p:txBody>
          <a:bodyPr/>
          <a:p>
            <a:fld id="{3FABE1B3-4BC2-4A6D-ACD9-1ED9DCE5473F}" type="slidenum">
              <a:rPr altLang="en-US" lang="en-US"/>
              <a:t>‹#›</a:t>
            </a:fld>
            <a:endParaRPr altLang="en-US"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5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4" name="Rectangle 3"/>
          <p:cNvSpPr>
            <a:spLocks noGrp="1" noChangeArrowheads="1"/>
          </p:cNvSpPr>
          <p:nvPr>
            <p:ph type="dt" idx="10"/>
          </p:nvPr>
        </p:nvSpPr>
        <p:spPr/>
        <p:txBody>
          <a:bodyPr/>
          <a:p>
            <a:r>
              <a:rPr lang="en-US"/>
              <a:t>2/7/20</a:t>
            </a:r>
          </a:p>
        </p:txBody>
      </p:sp>
      <p:sp>
        <p:nvSpPr>
          <p:cNvPr id="1048655" name="Rectangle 5"/>
          <p:cNvSpPr>
            <a:spLocks noGrp="1" noChangeArrowheads="1"/>
          </p:cNvSpPr>
          <p:nvPr>
            <p:ph type="sldNum" idx="11"/>
          </p:nvPr>
        </p:nvSpPr>
        <p:spPr/>
        <p:txBody>
          <a:bodyPr/>
          <a:p>
            <a:fld id="{8C9689EA-68CD-416A-BC58-2F716CFC4981}" type="slidenum">
              <a:rPr altLang="en-US" lang="en-US"/>
              <a:t>‹#›</a:t>
            </a:fld>
            <a:endParaRPr altLang="en-US"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274639"/>
            <a:ext cx="2741084" cy="5849937"/>
          </a:xfrm>
        </p:spPr>
        <p:txBody>
          <a:bodyPr vert="eaVert"/>
          <a:p>
            <a:r>
              <a:rPr lang="en-US"/>
              <a:t>Click to edit Master title style</a:t>
            </a:r>
          </a:p>
        </p:txBody>
      </p:sp>
      <p:sp>
        <p:nvSpPr>
          <p:cNvPr id="104863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49937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0" name="Rectangle 3"/>
          <p:cNvSpPr>
            <a:spLocks noGrp="1" noChangeArrowheads="1"/>
          </p:cNvSpPr>
          <p:nvPr>
            <p:ph type="dt" idx="10"/>
          </p:nvPr>
        </p:nvSpPr>
        <p:spPr/>
        <p:txBody>
          <a:bodyPr/>
          <a:p>
            <a:r>
              <a:rPr lang="en-US"/>
              <a:t>2/7/20</a:t>
            </a:r>
          </a:p>
        </p:txBody>
      </p:sp>
      <p:sp>
        <p:nvSpPr>
          <p:cNvPr id="1048641" name="Rectangle 5"/>
          <p:cNvSpPr>
            <a:spLocks noGrp="1" noChangeArrowheads="1"/>
          </p:cNvSpPr>
          <p:nvPr>
            <p:ph type="sldNum" idx="11"/>
          </p:nvPr>
        </p:nvSpPr>
        <p:spPr/>
        <p:txBody>
          <a:bodyPr/>
          <a:p>
            <a:fld id="{7C89FEBE-093A-41CB-A9CC-74AD8A5F6E5E}" type="slidenum">
              <a:rPr altLang="en-US" lang="en-US"/>
              <a:t>‹#›</a:t>
            </a:fld>
            <a:endParaRPr altLang="en-US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99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0" name="Rectangle 2"/>
          <p:cNvSpPr>
            <a:spLocks noGrp="1" noChangeArrowheads="1"/>
          </p:cNvSpPr>
          <p:nvPr>
            <p:ph type="dt" idx="10"/>
          </p:nvPr>
        </p:nvSpPr>
        <p:spPr/>
        <p:txBody>
          <a:bodyPr/>
          <a:p>
            <a:r>
              <a:rPr lang="en-US"/>
              <a:t>2/7/20</a:t>
            </a:r>
          </a:p>
        </p:txBody>
      </p:sp>
      <p:sp>
        <p:nvSpPr>
          <p:cNvPr id="1048701" name="Rectangle 4"/>
          <p:cNvSpPr>
            <a:spLocks noGrp="1" noChangeArrowheads="1"/>
          </p:cNvSpPr>
          <p:nvPr>
            <p:ph type="sldNum" idx="11"/>
          </p:nvPr>
        </p:nvSpPr>
        <p:spPr/>
        <p:txBody>
          <a:bodyPr/>
          <a:p>
            <a:fld id="{52771366-451F-4922-B2CA-2FFAB255598C}" type="slidenum">
              <a:rPr altLang="en-US" lang="en-US"/>
              <a:t>‹#›</a:t>
            </a:fld>
            <a:endParaRPr altLang="en-US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703" name="Content Placeholder 2"/>
          <p:cNvSpPr>
            <a:spLocks noGrp="1"/>
          </p:cNvSpPr>
          <p:nvPr>
            <p:ph sz="half" idx="1"/>
          </p:nvPr>
        </p:nvSpPr>
        <p:spPr>
          <a:xfrm>
            <a:off x="609601" y="1604963"/>
            <a:ext cx="5382684" cy="397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04" name="Content Placeholder 3"/>
          <p:cNvSpPr>
            <a:spLocks noGrp="1"/>
          </p:cNvSpPr>
          <p:nvPr>
            <p:ph sz="half" idx="2"/>
          </p:nvPr>
        </p:nvSpPr>
        <p:spPr>
          <a:xfrm>
            <a:off x="6195484" y="1604963"/>
            <a:ext cx="5384800" cy="397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05" name="Rectangle 2"/>
          <p:cNvSpPr>
            <a:spLocks noGrp="1" noChangeArrowheads="1"/>
          </p:cNvSpPr>
          <p:nvPr>
            <p:ph type="dt" idx="10"/>
          </p:nvPr>
        </p:nvSpPr>
        <p:spPr/>
        <p:txBody>
          <a:bodyPr/>
          <a:p>
            <a:r>
              <a:rPr lang="en-US"/>
              <a:t>2/7/20</a:t>
            </a:r>
          </a:p>
        </p:txBody>
      </p:sp>
      <p:sp>
        <p:nvSpPr>
          <p:cNvPr id="1048706" name="Rectangle 4"/>
          <p:cNvSpPr>
            <a:spLocks noGrp="1" noChangeArrowheads="1"/>
          </p:cNvSpPr>
          <p:nvPr>
            <p:ph type="sldNum" idx="11"/>
          </p:nvPr>
        </p:nvSpPr>
        <p:spPr/>
        <p:txBody>
          <a:bodyPr/>
          <a:p>
            <a:fld id="{149CF0C0-BEAB-42F3-AEEC-FE777FCE1395}" type="slidenum">
              <a:rPr altLang="en-US" lang="en-US"/>
              <a:t>‹#›</a:t>
            </a:fld>
            <a:endParaRPr altLang="en-US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708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9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1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1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12" name="Rectangle 2"/>
          <p:cNvSpPr>
            <a:spLocks noGrp="1" noChangeArrowheads="1"/>
          </p:cNvSpPr>
          <p:nvPr>
            <p:ph type="dt" idx="10"/>
          </p:nvPr>
        </p:nvSpPr>
        <p:spPr/>
        <p:txBody>
          <a:bodyPr/>
          <a:p>
            <a:r>
              <a:rPr lang="en-US"/>
              <a:t>2/7/20</a:t>
            </a:r>
          </a:p>
        </p:txBody>
      </p:sp>
      <p:sp>
        <p:nvSpPr>
          <p:cNvPr id="1048713" name="Rectangle 4"/>
          <p:cNvSpPr>
            <a:spLocks noGrp="1" noChangeArrowheads="1"/>
          </p:cNvSpPr>
          <p:nvPr>
            <p:ph type="sldNum" idx="11"/>
          </p:nvPr>
        </p:nvSpPr>
        <p:spPr/>
        <p:txBody>
          <a:bodyPr/>
          <a:p>
            <a:fld id="{269B3CF0-B322-426D-83BD-F7934E58D5E5}" type="slidenum">
              <a:rPr altLang="en-US" lang="en-US"/>
              <a:t>‹#›</a:t>
            </a:fld>
            <a:endParaRPr altLang="en-US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79" name="Rectangle 2"/>
          <p:cNvSpPr>
            <a:spLocks noGrp="1" noChangeArrowheads="1"/>
          </p:cNvSpPr>
          <p:nvPr>
            <p:ph type="dt" idx="10"/>
          </p:nvPr>
        </p:nvSpPr>
        <p:spPr/>
        <p:txBody>
          <a:bodyPr/>
          <a:p>
            <a:r>
              <a:rPr lang="en-US"/>
              <a:t>2/7/20</a:t>
            </a:r>
          </a:p>
        </p:txBody>
      </p:sp>
      <p:sp>
        <p:nvSpPr>
          <p:cNvPr id="1048680" name="Rectangle 4"/>
          <p:cNvSpPr>
            <a:spLocks noGrp="1" noChangeArrowheads="1"/>
          </p:cNvSpPr>
          <p:nvPr>
            <p:ph type="sldNum" idx="11"/>
          </p:nvPr>
        </p:nvSpPr>
        <p:spPr/>
        <p:txBody>
          <a:bodyPr/>
          <a:p>
            <a:fld id="{F1D1BAB6-E464-4374-8B26-4D1766EA7B2B}" type="slidenum">
              <a:rPr altLang="en-US" lang="en-US"/>
              <a:t>‹#›</a:t>
            </a:fld>
            <a:endParaRPr altLang="en-US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Rectangle 2"/>
          <p:cNvSpPr>
            <a:spLocks noGrp="1" noChangeArrowheads="1"/>
          </p:cNvSpPr>
          <p:nvPr>
            <p:ph type="dt" idx="10"/>
          </p:nvPr>
        </p:nvSpPr>
        <p:spPr/>
        <p:txBody>
          <a:bodyPr/>
          <a:p>
            <a:r>
              <a:rPr lang="en-US"/>
              <a:t>2/7/20</a:t>
            </a:r>
          </a:p>
        </p:txBody>
      </p:sp>
      <p:sp>
        <p:nvSpPr>
          <p:cNvPr id="1048715" name="Rectangle 4"/>
          <p:cNvSpPr>
            <a:spLocks noGrp="1" noChangeArrowheads="1"/>
          </p:cNvSpPr>
          <p:nvPr>
            <p:ph type="sldNum" idx="11"/>
          </p:nvPr>
        </p:nvSpPr>
        <p:spPr/>
        <p:txBody>
          <a:bodyPr/>
          <a:p>
            <a:fld id="{78ED694E-A085-402F-808D-1533F9397781}" type="slidenum">
              <a:rPr altLang="en-US" lang="en-US"/>
              <a:t>‹#›</a:t>
            </a:fld>
            <a:endParaRPr altLang="en-US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717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18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9" name="Rectangle 2"/>
          <p:cNvSpPr>
            <a:spLocks noGrp="1" noChangeArrowheads="1"/>
          </p:cNvSpPr>
          <p:nvPr>
            <p:ph type="dt" idx="10"/>
          </p:nvPr>
        </p:nvSpPr>
        <p:spPr/>
        <p:txBody>
          <a:bodyPr/>
          <a:p>
            <a:r>
              <a:rPr lang="en-US"/>
              <a:t>2/7/20</a:t>
            </a:r>
          </a:p>
        </p:txBody>
      </p:sp>
      <p:sp>
        <p:nvSpPr>
          <p:cNvPr id="1048720" name="Rectangle 4"/>
          <p:cNvSpPr>
            <a:spLocks noGrp="1" noChangeArrowheads="1"/>
          </p:cNvSpPr>
          <p:nvPr>
            <p:ph type="sldNum" idx="11"/>
          </p:nvPr>
        </p:nvSpPr>
        <p:spPr/>
        <p:txBody>
          <a:bodyPr/>
          <a:p>
            <a:fld id="{01569517-8BF5-4340-ADAE-43E06C324127}" type="slidenum">
              <a:rPr altLang="en-US" lang="en-US"/>
              <a:t>‹#›</a:t>
            </a:fld>
            <a:endParaRPr altLang="en-US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90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1048691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2" name="Rectangle 2"/>
          <p:cNvSpPr>
            <a:spLocks noGrp="1" noChangeArrowheads="1"/>
          </p:cNvSpPr>
          <p:nvPr>
            <p:ph type="dt" idx="10"/>
          </p:nvPr>
        </p:nvSpPr>
        <p:spPr/>
        <p:txBody>
          <a:bodyPr/>
          <a:p>
            <a:r>
              <a:rPr lang="en-US"/>
              <a:t>2/7/20</a:t>
            </a:r>
          </a:p>
        </p:txBody>
      </p:sp>
      <p:sp>
        <p:nvSpPr>
          <p:cNvPr id="1048693" name="Rectangle 4"/>
          <p:cNvSpPr>
            <a:spLocks noGrp="1" noChangeArrowheads="1"/>
          </p:cNvSpPr>
          <p:nvPr>
            <p:ph type="sldNum" idx="11"/>
          </p:nvPr>
        </p:nvSpPr>
        <p:spPr/>
        <p:txBody>
          <a:bodyPr/>
          <a:p>
            <a:fld id="{BBCF895E-C156-43F6-B3D5-E831652DCC3D}" type="slidenum">
              <a:rPr altLang="en-US" lang="en-US"/>
              <a:t>‹#›</a:t>
            </a:fld>
            <a:endParaRPr altLang="en-US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_rels/slideMaster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130425"/>
            <a:ext cx="10361613" cy="1468438"/>
          </a:xfrm>
          <a:prstGeom prst="rect"/>
          <a:noFill/>
          <a:ln>
            <a:noFill/>
          </a:ln>
        </p:spPr>
        <p:txBody>
          <a:bodyPr anchor="ctr" anchorCtr="0" bIns="45720" compatLnSpc="1" lIns="91440" numCol="1" rIns="91440" tIns="45720" vert="horz" wrap="square">
            <a:prstTxWarp prst="textNoShape"/>
          </a:bodyPr>
          <a:p>
            <a:pPr lvl="0"/>
            <a:r>
              <a:rPr altLang="en-US" lang="en-GB"/>
              <a:t>Click to edit Master title style</a:t>
            </a:r>
          </a:p>
        </p:txBody>
      </p:sp>
      <p:sp>
        <p:nvSpPr>
          <p:cNvPr id="1048577" name="Rectangle 2"/>
          <p:cNvSpPr>
            <a:spLocks noGrp="1" noChangeArrowheads="1"/>
          </p:cNvSpPr>
          <p:nvPr>
            <p:ph type="dt"/>
          </p:nvPr>
        </p:nvSpPr>
        <p:spPr bwMode="auto">
          <a:xfrm>
            <a:off x="609600" y="6356350"/>
            <a:ext cx="2843213" cy="363538"/>
          </a:xfrm>
          <a:prstGeom prst="rect"/>
          <a:noFill/>
          <a:ln w="9525" cap="flat">
            <a:noFill/>
            <a:round/>
            <a:headEnd/>
            <a:tailEnd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algn="l" pos="457200"/>
                <a:tab algn="l" pos="914400"/>
                <a:tab algn="l" pos="1371600"/>
                <a:tab algn="l" pos="1828800"/>
              </a:tabLst>
              <a:defRPr sz="1200">
                <a:solidFill>
                  <a:srgbClr val="8B8B8B"/>
                </a:solidFill>
                <a:latin typeface="+mn-lt"/>
                <a:ea typeface="DejaVu Sans" charset="0"/>
                <a:cs typeface="DejaVu Sans" charset="0"/>
              </a:defRPr>
            </a:lvl1pPr>
          </a:lstStyle>
          <a:p>
            <a:r>
              <a:rPr lang="en-US"/>
              <a:t>2/7/20</a:t>
            </a:r>
          </a:p>
        </p:txBody>
      </p:sp>
      <p:sp>
        <p:nvSpPr>
          <p:cNvPr id="1048578" name="Text Box 3"/>
          <p:cNvSpPr txBox="1">
            <a:spLocks noChangeArrowheads="1"/>
          </p:cNvSpPr>
          <p:nvPr/>
        </p:nvSpPr>
        <p:spPr bwMode="auto">
          <a:xfrm>
            <a:off x="4165600" y="6356350"/>
            <a:ext cx="3860800" cy="365125"/>
          </a:xfrm>
          <a:prstGeom prst="rect"/>
          <a:noFill/>
          <a:ln>
            <a:noFill/>
          </a:ln>
        </p:spPr>
        <p:txBody>
          <a:bodyPr anchor="ctr" wrap="none"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altLang="en-US" lang="en-US"/>
          </a:p>
        </p:txBody>
      </p:sp>
      <p:sp>
        <p:nvSpPr>
          <p:cNvPr id="1048579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8737600" y="6356350"/>
            <a:ext cx="2843213" cy="363538"/>
          </a:xfrm>
          <a:prstGeom prst="rect"/>
          <a:noFill/>
          <a:ln w="9525" cap="flat">
            <a:noFill/>
            <a:round/>
            <a:headEnd/>
            <a:tailEnd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</a:bodyPr>
          <a:lstStyle>
            <a:lvl1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 smtClean="0">
                <a:solidFill>
                  <a:srgbClr val="8B8B8B"/>
                </a:solidFill>
                <a:latin typeface="Calibri" panose="020F0502020204030204" pitchFamily="34" charset="0"/>
                <a:ea typeface="DejaVu Sans"/>
                <a:cs typeface="DejaVu Sans"/>
              </a:defRPr>
            </a:lvl1pPr>
          </a:lstStyle>
          <a:p>
            <a:fld id="{E62D316B-5C08-48AB-97DC-B6650255B40D}" type="slidenum">
              <a:rPr altLang="en-US" lang="en-US"/>
              <a:t>‹#›</a:t>
            </a:fld>
            <a:endParaRPr altLang="en-US" lang="en-US"/>
          </a:p>
        </p:txBody>
      </p:sp>
      <p:sp>
        <p:nvSpPr>
          <p:cNvPr id="104858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4963"/>
            <a:ext cx="10971213" cy="3975100"/>
          </a:xfrm>
          <a:prstGeom prst="rect"/>
          <a:noFill/>
          <a:ln>
            <a:noFill/>
          </a:ln>
        </p:spPr>
        <p:txBody>
          <a:bodyPr anchor="t" anchorCtr="0" bIns="0" compatLnSpc="1" lIns="0" numCol="1" rIns="0" tIns="69088" vert="horz" wrap="square">
            <a:prstTxWarp prst="textNoShape"/>
          </a:bodyPr>
          <a:p>
            <a:pPr lvl="0"/>
            <a:r>
              <a:rPr altLang="en-US" lang="en-GB"/>
              <a:t>Click to edit the outline text format</a:t>
            </a:r>
          </a:p>
          <a:p>
            <a:pPr lvl="1"/>
            <a:r>
              <a:rPr altLang="en-US" lang="en-GB"/>
              <a:t>Second Outline Level</a:t>
            </a:r>
          </a:p>
          <a:p>
            <a:pPr lvl="2"/>
            <a:r>
              <a:rPr altLang="en-US" lang="en-GB"/>
              <a:t>Third Outline Level</a:t>
            </a:r>
          </a:p>
          <a:p>
            <a:pPr lvl="3"/>
            <a:r>
              <a:rPr altLang="en-US" lang="en-GB"/>
              <a:t>Fourth Outline Level</a:t>
            </a:r>
          </a:p>
          <a:p>
            <a:pPr lvl="4"/>
            <a:r>
              <a:rPr altLang="en-US" lang="en-GB"/>
              <a:t>Fifth Outline Level</a:t>
            </a:r>
          </a:p>
          <a:p>
            <a:pPr lvl="4"/>
            <a:r>
              <a:rPr altLang="en-US" lang="en-GB"/>
              <a:t>Sixth Outline Level</a:t>
            </a:r>
          </a:p>
          <a:p>
            <a:pPr lvl="4"/>
            <a:r>
              <a:rPr altLang="en-US" lang="en-GB"/>
              <a:t>Seventh Outline Level</a:t>
            </a: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dt="1" ftr="0" hdr="0" sldNum="0"/>
  <p:txStyles>
    <p:titleStyle>
      <a:lvl1pPr algn="l" defTabSz="457200" eaLnBrk="0" fontAlgn="base" hangingPunct="0" rtl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eaLnBrk="0" fontAlgn="base" hangingPunct="0" rtl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2pPr>
      <a:lvl3pPr algn="l" defTabSz="457200" eaLnBrk="0" fontAlgn="base" hangingPunct="0" rtl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3pPr>
      <a:lvl4pPr algn="l" defTabSz="457200" eaLnBrk="0" fontAlgn="base" hangingPunct="0" rtl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4pPr>
      <a:lvl5pPr algn="l" defTabSz="457200" eaLnBrk="0" fontAlgn="base" hangingPunct="0" rtl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5pPr>
      <a:lvl6pPr algn="l" defTabSz="457200" fontAlgn="base" indent="-228600" marL="2514600" rtl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6pPr>
      <a:lvl7pPr algn="l" defTabSz="457200" fontAlgn="base" indent="-228600" marL="2971800" rtl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7pPr>
      <a:lvl8pPr algn="l" defTabSz="457200" fontAlgn="base" indent="-228600" marL="3429000" rtl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8pPr>
      <a:lvl9pPr algn="l" defTabSz="457200" fontAlgn="base" indent="-228600" marL="3886200" rtl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9pPr>
    </p:titleStyle>
    <p:bodyStyle>
      <a:lvl1pPr algn="l" defTabSz="457200" eaLnBrk="0" fontAlgn="base" hangingPunct="0" indent="-342900" marL="342900" rtl="0">
        <a:lnSpc>
          <a:spcPct val="8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algn="l" defTabSz="457200" eaLnBrk="0" fontAlgn="base" hangingPunct="0" indent="-285750" marL="742950" rtl="0">
        <a:lnSpc>
          <a:spcPct val="83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algn="l" defTabSz="457200" eaLnBrk="0" fontAlgn="base" hangingPunct="0" indent="-228600" marL="1143000" rtl="0">
        <a:lnSpc>
          <a:spcPct val="8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algn="l" defTabSz="457200" eaLnBrk="0" fontAlgn="base" hangingPunct="0" indent="-228600" marL="1600200" rtl="0">
        <a:lnSpc>
          <a:spcPct val="8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algn="l" defTabSz="457200" eaLnBrk="0" fontAlgn="base" hangingPunct="0" indent="-228600" marL="2057400" rtl="0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algn="l" defTabSz="457200" fontAlgn="base" indent="-228600" marL="2514600" rtl="0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algn="l" defTabSz="457200" fontAlgn="base" indent="-228600" marL="2971800" rtl="0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algn="l" defTabSz="457200" fontAlgn="base" indent="-228600" marL="3429000" rtl="0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algn="l" defTabSz="457200" fontAlgn="base" indent="-228600" marL="3886200" rtl="0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1213" cy="1141412"/>
          </a:xfrm>
          <a:prstGeom prst="rect"/>
          <a:noFill/>
          <a:ln>
            <a:noFill/>
          </a:ln>
        </p:spPr>
        <p:txBody>
          <a:bodyPr anchor="ctr" anchorCtr="0" bIns="45720" compatLnSpc="1" lIns="91440" numCol="1" rIns="91440" tIns="45720" vert="horz" wrap="square">
            <a:prstTxWarp prst="textNoShape"/>
          </a:bodyPr>
          <a:p>
            <a:pPr lvl="0"/>
            <a:r>
              <a:rPr altLang="en-US" lang="en-GB"/>
              <a:t>Click to edit Master title style</a:t>
            </a:r>
          </a:p>
        </p:txBody>
      </p:sp>
      <p:sp>
        <p:nvSpPr>
          <p:cNvPr id="104859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1213" cy="4524375"/>
          </a:xfrm>
          <a:prstGeom prst="rect"/>
          <a:noFill/>
          <a:ln>
            <a:noFill/>
          </a:ln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pPr lvl="0"/>
            <a:r>
              <a:rPr altLang="en-US" lang="en-GB"/>
              <a:t>Click to edit Master text styles</a:t>
            </a:r>
          </a:p>
          <a:p>
            <a:pPr lvl="1"/>
            <a:r>
              <a:rPr altLang="en-US" lang="en-GB"/>
              <a:t>Second level</a:t>
            </a:r>
          </a:p>
          <a:p>
            <a:pPr lvl="2"/>
            <a:r>
              <a:rPr altLang="en-US" lang="en-GB"/>
              <a:t>Third level</a:t>
            </a:r>
          </a:p>
          <a:p>
            <a:pPr lvl="3"/>
            <a:r>
              <a:rPr altLang="en-US" lang="en-GB"/>
              <a:t>Fourth level</a:t>
            </a:r>
          </a:p>
          <a:p>
            <a:pPr lvl="4"/>
            <a:r>
              <a:rPr altLang="en-US" lang="en-GB"/>
              <a:t>Fifth level</a:t>
            </a:r>
          </a:p>
        </p:txBody>
      </p:sp>
      <p:sp>
        <p:nvSpPr>
          <p:cNvPr id="104859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609600" y="6356350"/>
            <a:ext cx="2843213" cy="363538"/>
          </a:xfrm>
          <a:prstGeom prst="rect"/>
          <a:noFill/>
          <a:ln w="9525" cap="flat">
            <a:noFill/>
            <a:round/>
            <a:headEnd/>
            <a:tailEnd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algn="l" pos="457200"/>
                <a:tab algn="l" pos="914400"/>
                <a:tab algn="l" pos="1371600"/>
                <a:tab algn="l" pos="1828800"/>
              </a:tabLst>
              <a:defRPr sz="1200">
                <a:solidFill>
                  <a:srgbClr val="8B8B8B"/>
                </a:solidFill>
                <a:latin typeface="+mn-lt"/>
                <a:ea typeface="DejaVu Sans" charset="0"/>
                <a:cs typeface="DejaVu Sans" charset="0"/>
              </a:defRPr>
            </a:lvl1pPr>
          </a:lstStyle>
          <a:p>
            <a:r>
              <a:rPr lang="en-US"/>
              <a:t>2/7/20</a:t>
            </a:r>
          </a:p>
        </p:txBody>
      </p:sp>
      <p:sp>
        <p:nvSpPr>
          <p:cNvPr id="1048593" name="Text Box 4"/>
          <p:cNvSpPr txBox="1">
            <a:spLocks noChangeArrowheads="1"/>
          </p:cNvSpPr>
          <p:nvPr/>
        </p:nvSpPr>
        <p:spPr bwMode="auto">
          <a:xfrm>
            <a:off x="4165600" y="6356350"/>
            <a:ext cx="3860800" cy="365125"/>
          </a:xfrm>
          <a:prstGeom prst="rect"/>
          <a:noFill/>
          <a:ln>
            <a:noFill/>
          </a:ln>
        </p:spPr>
        <p:txBody>
          <a:bodyPr anchor="ctr" wrap="none"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altLang="en-US" lang="en-US"/>
          </a:p>
        </p:txBody>
      </p:sp>
      <p:sp>
        <p:nvSpPr>
          <p:cNvPr id="1048594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8737600" y="6356350"/>
            <a:ext cx="2843213" cy="363538"/>
          </a:xfrm>
          <a:prstGeom prst="rect"/>
          <a:noFill/>
          <a:ln w="9525" cap="flat">
            <a:noFill/>
            <a:round/>
            <a:headEnd/>
            <a:tailEnd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</a:bodyPr>
          <a:lstStyle>
            <a:lvl1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 smtClean="0">
                <a:solidFill>
                  <a:srgbClr val="8B8B8B"/>
                </a:solidFill>
                <a:latin typeface="Calibri" panose="020F0502020204030204" pitchFamily="34" charset="0"/>
                <a:ea typeface="DejaVu Sans"/>
                <a:cs typeface="DejaVu Sans"/>
              </a:defRPr>
            </a:lvl1pPr>
          </a:lstStyle>
          <a:p>
            <a:fld id="{1E3C3DEB-F435-4CD8-876C-AC9A1646E37B}" type="slidenum">
              <a:rPr altLang="en-US" lang="en-US"/>
              <a:t>‹#›</a:t>
            </a:fld>
            <a:endParaRPr altLang="en-US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dt="1" ftr="0" hdr="0" sldNum="0"/>
  <p:txStyles>
    <p:titleStyle>
      <a:lvl1pPr algn="l" defTabSz="457200" eaLnBrk="0" fontAlgn="base" hangingPunct="0" rtl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eaLnBrk="0" fontAlgn="base" hangingPunct="0" rtl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2pPr>
      <a:lvl3pPr algn="l" defTabSz="457200" eaLnBrk="0" fontAlgn="base" hangingPunct="0" rtl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3pPr>
      <a:lvl4pPr algn="l" defTabSz="457200" eaLnBrk="0" fontAlgn="base" hangingPunct="0" rtl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4pPr>
      <a:lvl5pPr algn="l" defTabSz="457200" eaLnBrk="0" fontAlgn="base" hangingPunct="0" rtl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5pPr>
      <a:lvl6pPr algn="l" defTabSz="457200" fontAlgn="base" indent="-228600" marL="2514600" rtl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6pPr>
      <a:lvl7pPr algn="l" defTabSz="457200" fontAlgn="base" indent="-228600" marL="2971800" rtl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7pPr>
      <a:lvl8pPr algn="l" defTabSz="457200" fontAlgn="base" indent="-228600" marL="3429000" rtl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8pPr>
      <a:lvl9pPr algn="l" defTabSz="457200" fontAlgn="base" indent="-228600" marL="3886200" rtl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9pPr>
    </p:titleStyle>
    <p:bodyStyle>
      <a:lvl1pPr algn="l" defTabSz="457200" eaLnBrk="0" fontAlgn="base" hangingPunct="0" indent="-342900" marL="342900" rtl="0">
        <a:lnSpc>
          <a:spcPct val="8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algn="l" defTabSz="457200" eaLnBrk="0" fontAlgn="base" hangingPunct="0" indent="-285750" marL="742950" rtl="0">
        <a:lnSpc>
          <a:spcPct val="83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algn="l" defTabSz="457200" eaLnBrk="0" fontAlgn="base" hangingPunct="0" indent="-228600" marL="1143000" rtl="0">
        <a:lnSpc>
          <a:spcPct val="8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algn="l" defTabSz="457200" eaLnBrk="0" fontAlgn="base" hangingPunct="0" indent="-228600" marL="1600200" rtl="0">
        <a:lnSpc>
          <a:spcPct val="8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algn="l" defTabSz="457200" eaLnBrk="0" fontAlgn="base" hangingPunct="0" indent="-228600" marL="2057400" rtl="0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algn="l" defTabSz="457200" fontAlgn="base" indent="-228600" marL="2514600" rtl="0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algn="l" defTabSz="457200" fontAlgn="base" indent="-228600" marL="2971800" rtl="0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algn="l" defTabSz="457200" fontAlgn="base" indent="-228600" marL="3429000" rtl="0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algn="l" defTabSz="457200" fontAlgn="base" indent="-228600" marL="3886200" rtl="0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1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Rectangle 2"/>
          <p:cNvSpPr>
            <a:spLocks noChangeArrowheads="1"/>
          </p:cNvSpPr>
          <p:nvPr/>
        </p:nvSpPr>
        <p:spPr bwMode="auto">
          <a:xfrm>
            <a:off x="1679575" y="-1684338"/>
            <a:ext cx="3543300" cy="3514726"/>
          </a:xfrm>
          <a:prstGeom prst="rect"/>
          <a:noFill/>
          <a:ln>
            <a:noFill/>
          </a:ln>
        </p:spPr>
        <p:txBody>
          <a:bodyPr anchor="ctr" wrap="none"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altLang="en-US" lang="en-US"/>
          </a:p>
        </p:txBody>
      </p:sp>
      <p:sp>
        <p:nvSpPr>
          <p:cNvPr id="1048586" name="Rectangle 4"/>
          <p:cNvSpPr>
            <a:spLocks noChangeArrowheads="1"/>
          </p:cNvSpPr>
          <p:nvPr/>
        </p:nvSpPr>
        <p:spPr bwMode="auto">
          <a:xfrm>
            <a:off x="831849" y="1922709"/>
            <a:ext cx="9566179" cy="2083900"/>
          </a:xfrm>
          <a:prstGeom prst="rect"/>
          <a:noFill/>
          <a:ln>
            <a:noFill/>
          </a:ln>
        </p:spPr>
        <p:txBody>
          <a:bodyPr bIns="45000" lIns="90000" rIns="90000" tIns="45000" wrap="square">
            <a:spAutoFit/>
          </a:bodyPr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5pPr>
            <a:lvl6pPr defTabSz="457200" eaLnBrk="0" fontAlgn="base" hangingPunct="0" indent="-228600" marL="251460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6pPr>
            <a:lvl7pPr defTabSz="457200" eaLnBrk="0" fontAlgn="base" hangingPunct="0" indent="-228600" marL="297180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7pPr>
            <a:lvl8pPr defTabSz="457200" eaLnBrk="0" fontAlgn="base" hangingPunct="0" indent="-228600" marL="342900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8pPr>
            <a:lvl9pPr defTabSz="457200" eaLnBrk="0" fontAlgn="base" hangingPunct="0" indent="-228600" marL="388620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altLang="en-US" b="1" dirty="0" lang="en-US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TIC-TAC-TOE GAME</a:t>
            </a:r>
            <a:r>
              <a:rPr altLang="en-US" b="1" dirty="0" sz="4800" lang="en-US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altLang="en-US" b="1" dirty="0" sz="4800" lang="en-US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endParaRPr altLang="en-US" b="1" dirty="0" sz="1600" lang="en-US">
              <a:solidFill>
                <a:srgbClr val="FF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endParaRPr altLang="en-US" b="1" dirty="0" sz="1600" lang="en-US">
              <a:solidFill>
                <a:srgbClr val="FF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altLang="en-US" b="1" dirty="0" sz="2000" lang="en-US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>
          <a:xfrm>
            <a:off x="609600" y="258763"/>
            <a:ext cx="10971213" cy="1141412"/>
          </a:xfrm>
        </p:spPr>
        <p:txBody>
          <a:bodyPr/>
          <a:p>
            <a:r>
              <a:rPr b="1" dirty="0" sz="2800" lang="en-US" smtClean="0"/>
              <a:t>                                                        OUTPUT </a:t>
            </a:r>
            <a:endParaRPr b="1" dirty="0" sz="2800" lang="en-US"/>
          </a:p>
        </p:txBody>
      </p:sp>
      <p:sp>
        <p:nvSpPr>
          <p:cNvPr id="1048629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>2/7/20</a:t>
            </a:r>
          </a:p>
        </p:txBody>
      </p:sp>
      <p:sp>
        <p:nvSpPr>
          <p:cNvPr id="1048630" name="Rectangle 4"/>
          <p:cNvSpPr/>
          <p:nvPr/>
        </p:nvSpPr>
        <p:spPr bwMode="auto">
          <a:xfrm>
            <a:off x="339625" y="6356350"/>
            <a:ext cx="1691581" cy="363538"/>
          </a:xfrm>
          <a:prstGeom prst="rect"/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anchorCtr="0" bIns="45720" compatLnSpc="1" lIns="91440" numCol="1" rIns="91440" rtlCol="0" tIns="45720" vert="horz" wrap="square">
            <a:prstTxWarp prst="textNoShape"/>
          </a:bodyPr>
          <a:p>
            <a:pPr algn="l" defTabSz="457200" eaLnBrk="1" fontAlgn="base" hangingPunct="0" indent="0" latinLnBrk="0" marL="0" marR="0" rtl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baseline="0" b="0" cap="none" sz="1800" i="0" kumimoji="0" lang="en-US" normalizeH="0" strike="noStrike" u="none">
              <a:ln>
                <a:noFill/>
              </a:ln>
              <a:effectLst/>
              <a:latin typeface="Arial" charset="0"/>
            </a:endParaRPr>
          </a:p>
        </p:txBody>
      </p:sp>
      <p:pic>
        <p:nvPicPr>
          <p:cNvPr id="209717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21600000">
            <a:off x="2031206" y="1666837"/>
            <a:ext cx="4526355" cy="4422850"/>
          </a:xfrm>
          <a:prstGeom prst="rect"/>
        </p:spPr>
      </p:pic>
      <p:pic>
        <p:nvPicPr>
          <p:cNvPr id="2097176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21600000">
            <a:off x="7160441" y="1625152"/>
            <a:ext cx="4095613" cy="4464534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0"/>
            <a:ext cx="8229600" cy="1186657"/>
          </a:xfrm>
        </p:spPr>
        <p:txBody>
          <a:bodyPr/>
          <a:p>
            <a:pPr algn="ctr" eaLnBrk="1" hangingPunct="1">
              <a:lnSpc>
                <a:spcPct val="100000"/>
              </a:lnSpc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</a:tabLst>
            </a:pPr>
            <a:r>
              <a:rPr altLang="en-US" b="1" sz="3000" lang="en-US">
                <a:latin typeface="Arial" panose="020B0604020202020204" pitchFamily="34" charset="0"/>
                <a:cs typeface="Arial" panose="020B0604020202020204" pitchFamily="34" charset="0"/>
              </a:rPr>
              <a:t>PRESENTATION OVERVIEW</a:t>
            </a:r>
          </a:p>
        </p:txBody>
      </p:sp>
      <p:sp>
        <p:nvSpPr>
          <p:cNvPr id="1048600" name="Text Box 2"/>
          <p:cNvSpPr txBox="1">
            <a:spLocks noChangeArrowheads="1"/>
          </p:cNvSpPr>
          <p:nvPr/>
        </p:nvSpPr>
        <p:spPr bwMode="auto">
          <a:xfrm>
            <a:off x="1023902" y="1357298"/>
            <a:ext cx="10318786" cy="5143536"/>
          </a:xfrm>
          <a:prstGeom prst="rect"/>
          <a:noFill/>
          <a:ln>
            <a:noFill/>
          </a:ln>
        </p:spPr>
        <p:txBody>
          <a:bodyPr/>
          <a:lstStyle>
            <a:lvl1pPr eaLnBrk="0" hangingPunct="0" indent="-341313" marL="342900"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1pPr>
            <a:lvl2pPr eaLnBrk="0" hangingPunct="0" indent="-284163"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2pPr>
            <a:lvl3pPr eaLnBrk="0" hangingPunct="0"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3pPr>
            <a:lvl4pPr eaLnBrk="0" hangingPunct="0"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4pPr>
            <a:lvl5pPr eaLnBrk="0" hangingPunct="0"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5pPr>
            <a:lvl6pPr defTabSz="457200" eaLnBrk="0" fontAlgn="base" hangingPunct="0" indent="-228600" marL="2514600">
              <a:spcBef>
                <a:spcPct val="0"/>
              </a:spcBef>
              <a:spcAft>
                <a:spcPct val="0"/>
              </a:spcAft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6pPr>
            <a:lvl7pPr defTabSz="457200" eaLnBrk="0" fontAlgn="base" hangingPunct="0" indent="-228600" marL="2971800">
              <a:spcBef>
                <a:spcPct val="0"/>
              </a:spcBef>
              <a:spcAft>
                <a:spcPct val="0"/>
              </a:spcAft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7pPr>
            <a:lvl8pPr defTabSz="457200" eaLnBrk="0" fontAlgn="base" hangingPunct="0" indent="-228600" marL="3429000">
              <a:spcBef>
                <a:spcPct val="0"/>
              </a:spcBef>
              <a:spcAft>
                <a:spcPct val="0"/>
              </a:spcAft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8pPr>
            <a:lvl9pPr defTabSz="457200" eaLnBrk="0" fontAlgn="base" hangingPunct="0" indent="-228600" marL="3886200">
              <a:spcBef>
                <a:spcPct val="0"/>
              </a:spcBef>
              <a:spcAft>
                <a:spcPct val="0"/>
              </a:spcAft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9pPr>
          </a:lstStyle>
          <a:p>
            <a:pPr algn="just" eaLnBrk="1" hangingPunct="1" indent="-457200" marL="458787">
              <a:lnSpc>
                <a:spcPct val="150000"/>
              </a:lnSpc>
              <a:spcBef>
                <a:spcPts val="325"/>
              </a:spcBef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altLang="en-US" dirty="0" sz="2400" lang="en-US" smtClean="0">
                <a:solidFill>
                  <a:srgbClr val="000000"/>
                </a:solidFill>
                <a:cs typeface="Arial" panose="020B0604020202020204" pitchFamily="34" charset="0"/>
              </a:rPr>
              <a:t>Objective</a:t>
            </a:r>
          </a:p>
          <a:p>
            <a:pPr algn="just" eaLnBrk="1" hangingPunct="1" indent="-457200" marL="458787">
              <a:lnSpc>
                <a:spcPct val="150000"/>
              </a:lnSpc>
              <a:spcBef>
                <a:spcPts val="325"/>
              </a:spcBef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altLang="en-US" dirty="0" sz="2400" lang="en-US" smtClean="0">
                <a:solidFill>
                  <a:srgbClr val="000000"/>
                </a:solidFill>
                <a:cs typeface="Arial" panose="020B0604020202020204" pitchFamily="34" charset="0"/>
              </a:rPr>
              <a:t>Project Introduction</a:t>
            </a:r>
          </a:p>
          <a:p>
            <a:pPr algn="just" eaLnBrk="1" hangingPunct="1" indent="-457200" marL="458787">
              <a:lnSpc>
                <a:spcPct val="150000"/>
              </a:lnSpc>
              <a:spcBef>
                <a:spcPts val="325"/>
              </a:spcBef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altLang="en-US" dirty="0" sz="2400" lang="en-US" smtClean="0">
                <a:solidFill>
                  <a:srgbClr val="000000"/>
                </a:solidFill>
                <a:cs typeface="Arial" panose="020B0604020202020204" pitchFamily="34" charset="0"/>
              </a:rPr>
              <a:t>Problem </a:t>
            </a:r>
            <a:r>
              <a:rPr altLang="en-US" dirty="0" sz="2400" lang="en-US">
                <a:solidFill>
                  <a:srgbClr val="000000"/>
                </a:solidFill>
                <a:cs typeface="Arial" panose="020B0604020202020204" pitchFamily="34" charset="0"/>
              </a:rPr>
              <a:t>Statement</a:t>
            </a:r>
          </a:p>
          <a:p>
            <a:pPr algn="just" eaLnBrk="1" hangingPunct="1" indent="-457200" marL="458787">
              <a:lnSpc>
                <a:spcPct val="150000"/>
              </a:lnSpc>
              <a:spcBef>
                <a:spcPts val="325"/>
              </a:spcBef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altLang="en-US" dirty="0" sz="2400" lang="en-US" smtClean="0">
                <a:solidFill>
                  <a:srgbClr val="000000"/>
                </a:solidFill>
                <a:cs typeface="Arial" panose="020B0604020202020204" pitchFamily="34" charset="0"/>
              </a:rPr>
              <a:t>Modules </a:t>
            </a:r>
            <a:r>
              <a:rPr altLang="en-US" dirty="0" sz="2400" lang="en-US">
                <a:solidFill>
                  <a:srgbClr val="000000"/>
                </a:solidFill>
                <a:cs typeface="Arial" panose="020B0604020202020204" pitchFamily="34" charset="0"/>
              </a:rPr>
              <a:t>Used</a:t>
            </a:r>
          </a:p>
          <a:p>
            <a:pPr algn="just" eaLnBrk="1" hangingPunct="1" indent="-457200" marL="458787">
              <a:lnSpc>
                <a:spcPct val="150000"/>
              </a:lnSpc>
              <a:spcBef>
                <a:spcPts val="325"/>
              </a:spcBef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dirty="0" sz="2400" lang="en-US" smtClean="0"/>
              <a:t>Architecture </a:t>
            </a:r>
            <a:r>
              <a:rPr dirty="0" sz="2400" lang="en-US"/>
              <a:t>of the proposed system</a:t>
            </a:r>
          </a:p>
          <a:p>
            <a:pPr algn="just" eaLnBrk="1" hangingPunct="1" indent="-457200" marL="458787">
              <a:lnSpc>
                <a:spcPct val="150000"/>
              </a:lnSpc>
              <a:spcBef>
                <a:spcPts val="325"/>
              </a:spcBef>
              <a:buClr>
                <a:srgbClr val="000000"/>
              </a:buClr>
              <a:buSzPct val="100000"/>
              <a:buFontTx/>
              <a:buAutoNum type="arabicPeriod"/>
            </a:pPr>
            <a:r>
              <a:rPr dirty="0" sz="2400" lang="en-US"/>
              <a:t>Merits and Demerits proposed system</a:t>
            </a:r>
          </a:p>
          <a:p>
            <a:pPr algn="just" eaLnBrk="1" hangingPunct="1" indent="-457200" marL="458787">
              <a:lnSpc>
                <a:spcPct val="150000"/>
              </a:lnSpc>
              <a:spcBef>
                <a:spcPts val="325"/>
              </a:spcBef>
              <a:buClr>
                <a:srgbClr val="000000"/>
              </a:buClr>
              <a:buSzPct val="100000"/>
              <a:buFontTx/>
              <a:buAutoNum type="arabicPeriod"/>
            </a:pPr>
            <a:r>
              <a:rPr dirty="0" sz="2400" lang="en-US"/>
              <a:t>Program Execution and </a:t>
            </a:r>
            <a:r>
              <a:rPr dirty="0" sz="2400" lang="en-US" smtClean="0"/>
              <a:t>Output</a:t>
            </a:r>
            <a:endParaRPr dirty="0" sz="2400" lang="en-US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sz="3200" lang="en-US"/>
              <a:t>                                                 OBJECTIVE </a:t>
            </a:r>
          </a:p>
        </p:txBody>
      </p:sp>
      <p:sp>
        <p:nvSpPr>
          <p:cNvPr id="1048605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>2/7/20</a:t>
            </a:r>
          </a:p>
        </p:txBody>
      </p:sp>
      <p:sp>
        <p:nvSpPr>
          <p:cNvPr id="1048606" name="Title 4"/>
          <p:cNvSpPr txBox="1">
            <a:spLocks noGrp="1"/>
          </p:cNvSpPr>
          <p:nvPr>
            <p:ph idx="1"/>
          </p:nvPr>
        </p:nvSpPr>
        <p:spPr bwMode="auto">
          <a:xfrm>
            <a:off x="735013" y="1656555"/>
            <a:ext cx="10290209" cy="2343949"/>
          </a:xfrm>
          <a:prstGeom prst="rect"/>
          <a:noFill/>
          <a:ln>
            <a:noFill/>
          </a:ln>
        </p:spPr>
        <p:txBody>
          <a:bodyPr anchor="ctr" anchorCtr="0" bIns="45720" compatLnSpc="1" lIns="91440" numCol="1" rIns="91440" tIns="45720" vert="horz" wrap="square">
            <a:prstTxWarp prst="textNoShape"/>
            <a:noAutofit/>
          </a:bodyPr>
          <a:lstStyle>
            <a:lvl1pPr algn="l" defTabSz="457200" eaLnBrk="0" fontAlgn="base" hangingPunct="0" rtl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57200" eaLnBrk="0" fontAlgn="base" hangingPunct="0" rtl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2pPr>
            <a:lvl3pPr algn="l" defTabSz="457200" eaLnBrk="0" fontAlgn="base" hangingPunct="0" rtl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3pPr>
            <a:lvl4pPr algn="l" defTabSz="457200" eaLnBrk="0" fontAlgn="base" hangingPunct="0" rtl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4pPr>
            <a:lvl5pPr algn="l" defTabSz="457200" eaLnBrk="0" fontAlgn="base" hangingPunct="0" rtl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5pPr>
            <a:lvl6pPr algn="l" defTabSz="457200" fontAlgn="base" indent="-228600" marL="2514600" rtl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6pPr>
            <a:lvl7pPr algn="l" defTabSz="457200" fontAlgn="base" indent="-228600" marL="2971800" rtl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7pPr>
            <a:lvl8pPr algn="l" defTabSz="457200" fontAlgn="base" indent="-228600" marL="3429000" rtl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8pPr>
            <a:lvl9pPr algn="l" defTabSz="457200" fontAlgn="base" indent="-228600" marL="3886200" rtl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dirty="0" sz="2400" lang="en-GB" smtClean="0"/>
              <a:t>The objective of the Tic </a:t>
            </a:r>
            <a:r>
              <a:rPr dirty="0" sz="2400" lang="en-GB" err="1" smtClean="0"/>
              <a:t>Tac</a:t>
            </a:r>
            <a:r>
              <a:rPr dirty="0" sz="2400" lang="en-GB" smtClean="0"/>
              <a:t> Toe game is to be the first player to place three of their symbols in a row, either horizontally, vertically, or diagonally. This is commonly referred to as getting “three in a row” or creating a “winning line</a:t>
            </a:r>
            <a:r>
              <a:rPr dirty="0" sz="2400" lang="en-GB" smtClean="0"/>
              <a:t>”</a:t>
            </a:r>
            <a:r>
              <a:rPr dirty="0" sz="2400" lang="en-GB" smtClean="0"/>
              <a:t>.</a:t>
            </a:r>
            <a:endParaRPr dirty="0" sz="2400" kern="0" lang="en-US"/>
          </a:p>
        </p:txBody>
      </p:sp>
      <p:sp>
        <p:nvSpPr>
          <p:cNvPr id="1048607" name="Rectangle 2"/>
          <p:cNvSpPr/>
          <p:nvPr/>
        </p:nvSpPr>
        <p:spPr bwMode="auto">
          <a:xfrm>
            <a:off x="281583" y="5716588"/>
            <a:ext cx="1973659" cy="1141412"/>
          </a:xfrm>
          <a:prstGeom prst="rect"/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anchorCtr="0" bIns="45720" compatLnSpc="1" lIns="91440" numCol="1" rIns="91440" rtlCol="0" tIns="45720" vert="horz" wrap="square">
            <a:prstTxWarp prst="textNoShape"/>
          </a:bodyPr>
          <a:p>
            <a:pPr algn="l" defTabSz="457200" eaLnBrk="1" fontAlgn="base" hangingPunct="0" indent="0" latinLnBrk="0" marL="0" marR="0" rtl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baseline="0" b="0" cap="none" sz="1800" i="0" kumimoji="0" lang="en-US" normalizeH="0" strike="noStrike" u="none">
              <a:ln>
                <a:noFill/>
              </a:ln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sz="3200" lang="en-US"/>
              <a:t>                                     PROJECT OVERVIEW </a:t>
            </a:r>
          </a:p>
        </p:txBody>
      </p:sp>
      <p:sp>
        <p:nvSpPr>
          <p:cNvPr id="1048609" name="Content Placeholder 2"/>
          <p:cNvSpPr>
            <a:spLocks noGrp="1"/>
          </p:cNvSpPr>
          <p:nvPr>
            <p:ph idx="1"/>
          </p:nvPr>
        </p:nvSpPr>
        <p:spPr>
          <a:xfrm>
            <a:off x="1095340" y="1500174"/>
            <a:ext cx="9572692" cy="3286148"/>
          </a:xfrm>
        </p:spPr>
        <p:txBody>
          <a:bodyPr anchor="b"/>
          <a:p>
            <a:pPr algn="just">
              <a:lnSpc>
                <a:spcPct val="150000"/>
              </a:lnSpc>
            </a:pPr>
            <a:r>
              <a:rPr dirty="0" sz="2800" lang="en-GB" smtClean="0"/>
              <a:t>The tic-tac-toe game is for two players. One player plays X and the other plays O. The players take turns placing their marks on a grid of three-by-three cells. If a given player gets three marks in a row horizontally, vertically, or diagonally, then that player wins the game</a:t>
            </a:r>
            <a:r>
              <a:rPr dirty="0" sz="2400" lang="en-GB" smtClean="0"/>
              <a:t>.</a:t>
            </a:r>
            <a:endParaRPr dirty="0" sz="240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>2/7/20</a:t>
            </a:r>
          </a:p>
        </p:txBody>
      </p:sp>
      <p:sp>
        <p:nvSpPr>
          <p:cNvPr id="1048611" name="Rectangle 4"/>
          <p:cNvSpPr/>
          <p:nvPr/>
        </p:nvSpPr>
        <p:spPr bwMode="auto">
          <a:xfrm>
            <a:off x="0" y="6140053"/>
            <a:ext cx="2107406" cy="717947"/>
          </a:xfrm>
          <a:prstGeom prst="rect"/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t" anchorCtr="0" bIns="45720" compatLnSpc="1" lIns="91440" numCol="1" rIns="91440" rtlCol="0" tIns="45720" vert="horz" wrap="square">
            <a:prstTxWarp prst="textNoShape"/>
          </a:bodyPr>
          <a:p>
            <a:pPr algn="l" defTabSz="457200" eaLnBrk="1" fontAlgn="base" hangingPunct="0" indent="0" latinLnBrk="0" marL="0" marR="0" rtl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baseline="0" b="0" cap="none" sz="1800" i="0" kumimoji="0" lang="en-US" normalizeH="0" strike="noStrike" u="none">
              <a:ln>
                <a:noFill/>
              </a:ln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sz="3200" lang="en-US"/>
              <a:t>                                    PROBLEM STATEMENT </a:t>
            </a:r>
          </a:p>
        </p:txBody>
      </p:sp>
      <p:sp>
        <p:nvSpPr>
          <p:cNvPr id="1048613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>2/7/20</a:t>
            </a:r>
          </a:p>
        </p:txBody>
      </p:sp>
      <p:sp>
        <p:nvSpPr>
          <p:cNvPr id="1048614" name="Rectangle 4"/>
          <p:cNvSpPr/>
          <p:nvPr/>
        </p:nvSpPr>
        <p:spPr bwMode="auto">
          <a:xfrm>
            <a:off x="344685" y="5825729"/>
            <a:ext cx="2227065" cy="914400"/>
          </a:xfrm>
          <a:prstGeom prst="rect"/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anchorCtr="0" bIns="45720" compatLnSpc="1" lIns="91440" numCol="1" rIns="91440" rtlCol="0" tIns="45720" vert="horz" wrap="square">
            <a:prstTxWarp prst="textNoShape"/>
          </a:bodyPr>
          <a:p>
            <a:pPr algn="l" defTabSz="457200" eaLnBrk="1" fontAlgn="base" hangingPunct="0" indent="0" latinLnBrk="0" marL="0" marR="0" rtl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baseline="0" b="0" cap="none" sz="1800" i="0" kumimoji="0" lang="en-US" normalizeH="0" strike="noStrike" u="none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048615" name="Content Placeholder 2"/>
          <p:cNvSpPr>
            <a:spLocks noGrp="1"/>
          </p:cNvSpPr>
          <p:nvPr>
            <p:ph idx="1"/>
          </p:nvPr>
        </p:nvSpPr>
        <p:spPr>
          <a:xfrm>
            <a:off x="-3119502" y="1428736"/>
            <a:ext cx="14978210" cy="4572032"/>
          </a:xfrm>
        </p:spPr>
        <p:txBody>
          <a:bodyPr/>
          <a:p>
            <a:pPr algn="just" lvl="8">
              <a:lnSpc>
                <a:spcPct val="150000"/>
              </a:lnSpc>
            </a:pPr>
            <a:endParaRPr dirty="0" sz="2800" lang="en-GB" smtClean="0"/>
          </a:p>
          <a:p>
            <a:pPr algn="just" lvl="8">
              <a:lnSpc>
                <a:spcPct val="150000"/>
              </a:lnSpc>
              <a:buFont typeface="Wingdings" pitchFamily="2" charset="2"/>
              <a:buChar char="Ø"/>
            </a:pPr>
            <a:r>
              <a:rPr dirty="0" sz="2400" lang="en-GB" smtClean="0"/>
              <a:t> </a:t>
            </a:r>
            <a:r>
              <a:rPr dirty="0" sz="2800" lang="en-GB" smtClean="0"/>
              <a:t>Once </a:t>
            </a:r>
            <a:r>
              <a:rPr dirty="0" sz="2800" lang="en-GB" smtClean="0"/>
              <a:t>a winning condition is reached, </a:t>
            </a:r>
            <a:r>
              <a:rPr dirty="0" sz="2800" lang="en-GB" smtClean="0"/>
              <a:t>no more </a:t>
            </a:r>
            <a:r>
              <a:rPr dirty="0" sz="2800" lang="en-GB" smtClean="0"/>
              <a:t>moves are allowed. </a:t>
            </a:r>
            <a:r>
              <a:rPr dirty="0" sz="2800" lang="en-GB" smtClean="0"/>
              <a:t>A player </a:t>
            </a:r>
            <a:r>
              <a:rPr dirty="0" sz="2800" lang="en-GB" smtClean="0"/>
              <a:t>who succeeds in placing n of their marks in a horizontal, vertical, or diagonal row wins the game</a:t>
            </a:r>
            <a:r>
              <a:rPr dirty="0" sz="2400" lang="en-GB" smtClean="0"/>
              <a:t>. </a:t>
            </a:r>
            <a:endParaRPr dirty="0" sz="240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sz="2800" lang="en-US"/>
              <a:t>                                                 MODULES USED</a:t>
            </a:r>
          </a:p>
        </p:txBody>
      </p:sp>
      <p:sp>
        <p:nvSpPr>
          <p:cNvPr id="1048617" name="Content Placeholder 2"/>
          <p:cNvSpPr>
            <a:spLocks noGrp="1"/>
          </p:cNvSpPr>
          <p:nvPr>
            <p:ph idx="1"/>
          </p:nvPr>
        </p:nvSpPr>
        <p:spPr>
          <a:xfrm>
            <a:off x="881026" y="1714489"/>
            <a:ext cx="9858444" cy="3375434"/>
          </a:xfrm>
        </p:spPr>
        <p:txBody>
          <a:bodyPr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dirty="0" sz="2800" lang="en-GB" smtClean="0"/>
              <a:t>This </a:t>
            </a:r>
            <a:r>
              <a:rPr dirty="0" sz="2800" lang="en-GB" smtClean="0"/>
              <a:t>article will guide you and give you a basic idea of designing a game </a:t>
            </a:r>
            <a:r>
              <a:rPr dirty="0" sz="2800" lang="en-GB" smtClean="0"/>
              <a:t>Tic </a:t>
            </a:r>
            <a:r>
              <a:rPr dirty="0" sz="2800" lang="en-GB" err="1" smtClean="0"/>
              <a:t>Tac</a:t>
            </a:r>
            <a:r>
              <a:rPr dirty="0" sz="2800" lang="en-GB" smtClean="0"/>
              <a:t> </a:t>
            </a:r>
            <a:r>
              <a:rPr dirty="0" sz="2800" lang="en-GB" smtClean="0"/>
              <a:t>Toe using </a:t>
            </a:r>
            <a:r>
              <a:rPr dirty="0" sz="2800" lang="en-GB" err="1" smtClean="0"/>
              <a:t>pygame</a:t>
            </a:r>
            <a:r>
              <a:rPr dirty="0" sz="2800" lang="en-GB" smtClean="0"/>
              <a:t> library of Python. </a:t>
            </a:r>
            <a:r>
              <a:rPr dirty="0" sz="2800" lang="en-GB" err="1" smtClean="0"/>
              <a:t>Pygame</a:t>
            </a:r>
            <a:r>
              <a:rPr dirty="0" sz="2800" lang="en-GB" smtClean="0"/>
              <a:t> is a cross-platform set of Python modules designed for writing video </a:t>
            </a:r>
            <a:r>
              <a:rPr dirty="0" sz="2800" lang="en-GB" smtClean="0"/>
              <a:t>games</a:t>
            </a:r>
            <a:r>
              <a:rPr dirty="0" sz="2400" lang="en-GB" smtClean="0"/>
              <a:t>.</a:t>
            </a:r>
            <a:endParaRPr dirty="0" sz="2400" lang="en-GB" smtClean="0"/>
          </a:p>
          <a:p>
            <a:pPr algn="just">
              <a:buNone/>
            </a:pPr>
            <a:r>
              <a:rPr dirty="0" sz="2400" lang="en-US"/>
              <a:t/>
            </a:r>
            <a:br>
              <a:rPr dirty="0" sz="2400" lang="en-US"/>
            </a:br>
            <a:endParaRPr dirty="0" sz="2400" lang="en-US"/>
          </a:p>
        </p:txBody>
      </p:sp>
      <p:sp>
        <p:nvSpPr>
          <p:cNvPr id="1048618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>2/7/20</a:t>
            </a:r>
          </a:p>
        </p:txBody>
      </p:sp>
      <p:sp>
        <p:nvSpPr>
          <p:cNvPr id="1048619" name="Rectangle 4"/>
          <p:cNvSpPr/>
          <p:nvPr/>
        </p:nvSpPr>
        <p:spPr bwMode="auto">
          <a:xfrm>
            <a:off x="201809" y="5899150"/>
            <a:ext cx="2566393" cy="914400"/>
          </a:xfrm>
          <a:prstGeom prst="rect"/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anchorCtr="0" bIns="45720" compatLnSpc="1" lIns="91440" numCol="1" rIns="91440" rtlCol="0" tIns="45720" vert="horz" wrap="square">
            <a:prstTxWarp prst="textNoShape"/>
          </a:bodyPr>
          <a:p>
            <a:pPr algn="l" defTabSz="457200" eaLnBrk="1" fontAlgn="base" hangingPunct="0" indent="0" latinLnBrk="0" marL="0" marR="0" rtl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baseline="0" b="0" cap="none" sz="1800" i="0" kumimoji="0" lang="en-US" normalizeH="0" strike="noStrike" u="none">
              <a:ln>
                <a:noFill/>
              </a:ln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>
          <a:xfrm>
            <a:off x="508640" y="535148"/>
            <a:ext cx="10971213" cy="1141412"/>
          </a:xfrm>
        </p:spPr>
        <p:txBody>
          <a:bodyPr/>
          <a:p>
            <a:r>
              <a:rPr b="1" dirty="0" sz="2800" lang="en-US"/>
              <a:t>                          ARCHITECTURE OF THE PROPOSED SYSTEM </a:t>
            </a:r>
          </a:p>
        </p:txBody>
      </p:sp>
      <p:sp>
        <p:nvSpPr>
          <p:cNvPr id="1048621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>2/7/20</a:t>
            </a:r>
          </a:p>
        </p:txBody>
      </p:sp>
      <p:sp>
        <p:nvSpPr>
          <p:cNvPr id="1048622" name="Rectangle 2"/>
          <p:cNvSpPr/>
          <p:nvPr/>
        </p:nvSpPr>
        <p:spPr bwMode="auto">
          <a:xfrm>
            <a:off x="219670" y="6241653"/>
            <a:ext cx="2637830" cy="592931"/>
          </a:xfrm>
          <a:prstGeom prst="rect"/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anchorCtr="0" bIns="45720" compatLnSpc="1" lIns="91440" numCol="1" rIns="91440" rtlCol="0" tIns="45720" vert="horz" wrap="square">
            <a:prstTxWarp prst="textNoShape"/>
          </a:bodyPr>
          <a:p>
            <a:pPr algn="l" defTabSz="457200" eaLnBrk="1" fontAlgn="base" hangingPunct="0" indent="0" latinLnBrk="0" marL="0" marR="0" rtl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baseline="0" b="0" cap="none" sz="1800" i="0" kumimoji="0" lang="en-US" normalizeH="0" strike="noStrike" u="none">
              <a:ln>
                <a:noFill/>
              </a:ln>
              <a:effectLst/>
              <a:latin typeface="Arial" charset="0"/>
            </a:endParaRPr>
          </a:p>
        </p:txBody>
      </p:sp>
      <p:pic>
        <p:nvPicPr>
          <p:cNvPr id="209716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857500" y="1552661"/>
            <a:ext cx="7377085" cy="5305339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sz="2400" lang="en-US"/>
              <a:t>                             MERITS AND DEMERITS OF THE PROPOSED SYSTEM </a:t>
            </a:r>
          </a:p>
        </p:txBody>
      </p:sp>
      <p:sp>
        <p:nvSpPr>
          <p:cNvPr id="1048624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1213" cy="4829196"/>
          </a:xfrm>
        </p:spPr>
        <p:txBody>
          <a:bodyPr/>
          <a:p>
            <a:pPr algn="just"/>
            <a:r>
              <a:rPr b="1" dirty="0" sz="3600" lang="en-US" smtClean="0"/>
              <a:t>Merits:</a:t>
            </a:r>
            <a:endParaRPr b="1" dirty="0" sz="3600" lang="en-US" smtClean="0"/>
          </a:p>
          <a:p>
            <a:pPr algn="just">
              <a:lnSpc>
                <a:spcPct val="100000"/>
              </a:lnSpc>
              <a:buNone/>
            </a:pPr>
            <a:r>
              <a:rPr dirty="0" sz="2800" lang="en-GB" smtClean="0"/>
              <a:t>    Playing </a:t>
            </a:r>
            <a:r>
              <a:rPr dirty="0" sz="2800" lang="en-GB" smtClean="0"/>
              <a:t>tic </a:t>
            </a:r>
            <a:r>
              <a:rPr dirty="0" sz="2800" lang="en-GB" err="1" smtClean="0"/>
              <a:t>tac</a:t>
            </a:r>
            <a:r>
              <a:rPr dirty="0" sz="2800" lang="en-GB" smtClean="0"/>
              <a:t> toe with preschoolers can be a fun and engaging way to help them develop many valuable skills, such as problem-solving, teamwork and cooperation, fine motor skills, language development, memory, attention, focus, self-esteem, and creativity. </a:t>
            </a:r>
            <a:endParaRPr dirty="0" sz="2800" lang="en-GB" smtClean="0"/>
          </a:p>
          <a:p>
            <a:r>
              <a:rPr b="1" dirty="0" sz="3600" lang="en-US" smtClean="0"/>
              <a:t>Demerits:</a:t>
            </a:r>
            <a:endParaRPr b="1" dirty="0" sz="3600" lang="en-US" smtClean="0"/>
          </a:p>
          <a:p>
            <a:pPr>
              <a:lnSpc>
                <a:spcPct val="100000"/>
              </a:lnSpc>
              <a:buNone/>
            </a:pPr>
            <a:r>
              <a:rPr b="1" dirty="0" sz="4000" lang="en-US" smtClean="0"/>
              <a:t> </a:t>
            </a:r>
            <a:r>
              <a:rPr b="1" dirty="0" sz="4000" lang="en-US" smtClean="0"/>
              <a:t>  </a:t>
            </a:r>
            <a:r>
              <a:rPr dirty="0" sz="2800" lang="en-GB" smtClean="0"/>
              <a:t>If </a:t>
            </a:r>
            <a:r>
              <a:rPr dirty="0" sz="2800" lang="en-GB" smtClean="0"/>
              <a:t>played optimally by both players, the game always ends in a draw, making </a:t>
            </a:r>
            <a:r>
              <a:rPr dirty="0" sz="2800" lang="en-GB" smtClean="0"/>
              <a:t>tic-tac toe </a:t>
            </a:r>
            <a:r>
              <a:rPr dirty="0" sz="2800" lang="en-GB" smtClean="0"/>
              <a:t>a futile game.</a:t>
            </a:r>
            <a:endParaRPr dirty="0" sz="2800" lang="en-GB" smtClean="0"/>
          </a:p>
          <a:p>
            <a:endParaRPr b="1" dirty="0" sz="2400" lang="en-US"/>
          </a:p>
        </p:txBody>
      </p:sp>
      <p:sp>
        <p:nvSpPr>
          <p:cNvPr id="1048625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>2/7/20</a:t>
            </a:r>
          </a:p>
        </p:txBody>
      </p:sp>
      <p:sp>
        <p:nvSpPr>
          <p:cNvPr id="1048626" name="Rectangle 4"/>
          <p:cNvSpPr/>
          <p:nvPr/>
        </p:nvSpPr>
        <p:spPr bwMode="auto">
          <a:xfrm>
            <a:off x="181669" y="6124575"/>
            <a:ext cx="2173487" cy="717947"/>
          </a:xfrm>
          <a:prstGeom prst="rect"/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anchorCtr="0" bIns="45720" compatLnSpc="1" lIns="91440" numCol="1" rIns="91440" rtlCol="0" tIns="45720" vert="horz" wrap="square">
            <a:prstTxWarp prst="textNoShape"/>
          </a:bodyPr>
          <a:p>
            <a:pPr algn="l" defTabSz="457200" eaLnBrk="1" fontAlgn="base" hangingPunct="0" indent="0" latinLnBrk="0" marL="0" marR="0" rtl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baseline="0" b="0" cap="none" sz="1800" i="0" kumimoji="0" lang="en-US" normalizeH="0" strike="noStrike" u="none">
              <a:ln>
                <a:noFill/>
              </a:ln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extBox 13"/>
          <p:cNvSpPr txBox="1"/>
          <p:nvPr/>
        </p:nvSpPr>
        <p:spPr>
          <a:xfrm>
            <a:off x="2855640" y="568382"/>
            <a:ext cx="6840760" cy="510540"/>
          </a:xfrm>
          <a:prstGeom prst="rect"/>
          <a:noFill/>
        </p:spPr>
        <p:txBody>
          <a:bodyPr wrap="square">
            <a:spAutoFit/>
          </a:bodyPr>
          <a:p>
            <a:r>
              <a:rPr baseline="0" b="1" cap="none" dirty="0" sz="2800" i="0" kern="0" kumimoji="0" lang="en-US" noProof="0" normalizeH="0" spc="0" strike="noStrike" u="none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PROGRAM EXECUTION AND OUTPUT </a:t>
            </a:r>
            <a:endParaRPr dirty="0" sz="2800" lang="en-GB"/>
          </a:p>
        </p:txBody>
      </p:sp>
      <p:pic>
        <p:nvPicPr>
          <p:cNvPr id="2097171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668348" y="1381115"/>
            <a:ext cx="4374015" cy="5146077"/>
          </a:xfrm>
          <a:prstGeom prst="rect"/>
        </p:spPr>
      </p:pic>
      <p:pic>
        <p:nvPicPr>
          <p:cNvPr id="2097172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6517816" y="1381115"/>
            <a:ext cx="4128944" cy="5095380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WenQuanYi Micro Hei"/>
        <a:cs typeface="WenQuanYi Micro Hei"/>
      </a:majorFont>
      <a:minorFont>
        <a:latin typeface="Calibri"/>
        <a:ea typeface="WenQuanYi Micro Hei"/>
        <a:cs typeface="WenQuanYi Micro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ah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anchor="t" anchorCtr="0" bIns="45720" compatLnSpc="1" lIns="91440" numCol="1" rIns="91440" tIns="45720" vert="horz" wrap="square">
        <a:prstTxWarp prst="textNoShape"/>
      </a:bodyPr>
      <a:lstStyle>
        <a:defPPr algn="l" defTabSz="457200" eaLnBrk="1" fontAlgn="base" hangingPunct="0" indent="0" latinLnBrk="0" marL="0" marR="0" rtl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defRPr baseline="0" b="0" cap="none" sz="1800" i="0" kumimoji="0" lang="en-GB" normalizeH="0" strike="noStrike" u="none" smtClean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ah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anchor="t" anchorCtr="0" bIns="45720" compatLnSpc="1" lIns="91440" numCol="1" rIns="91440" tIns="45720" vert="horz" wrap="square">
        <a:prstTxWarp prst="textNoShape"/>
      </a:bodyPr>
      <a:lstStyle>
        <a:defPPr algn="l" defTabSz="457200" eaLnBrk="1" fontAlgn="base" hangingPunct="0" indent="0" latinLnBrk="0" marL="0" marR="0" rtl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defRPr baseline="0" b="0" cap="none" sz="1800" i="0" kumimoji="0" lang="en-GB" normalizeH="0" strike="noStrike" u="none" smtClean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WenQuanYi Micro Hei"/>
        <a:cs typeface="WenQuanYi Micro Hei"/>
      </a:majorFont>
      <a:minorFont>
        <a:latin typeface="Calibri"/>
        <a:ea typeface="WenQuanYi Micro Hei"/>
        <a:cs typeface="WenQuanYi Micro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ah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anchor="t" anchorCtr="0" bIns="45720" compatLnSpc="1" lIns="91440" numCol="1" rIns="91440" tIns="45720" vert="horz" wrap="square">
        <a:prstTxWarp prst="textNoShape"/>
      </a:bodyPr>
      <a:lstStyle>
        <a:defPPr algn="l" defTabSz="457200" eaLnBrk="1" fontAlgn="base" hangingPunct="0" indent="0" latinLnBrk="0" marL="0" marR="0" rtl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defRPr baseline="0" b="0" cap="none" sz="1800" i="0" kumimoji="0" lang="en-GB" normalizeH="0" strike="noStrike" u="none" smtClean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ah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anchor="t" anchorCtr="0" bIns="45720" compatLnSpc="1" lIns="91440" numCol="1" rIns="91440" tIns="45720" vert="horz" wrap="square">
        <a:prstTxWarp prst="textNoShape"/>
      </a:bodyPr>
      <a:lstStyle>
        <a:defPPr algn="l" defTabSz="457200" eaLnBrk="1" fontAlgn="base" hangingPunct="0" indent="0" latinLnBrk="0" marL="0" marR="0" rtl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defRPr baseline="0" b="0" cap="none" sz="1800" i="0" kumimoji="0" lang="en-GB" normalizeH="0" strike="noStrike" u="none" smtClean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Prithika Arumugam</dc:creator>
  <cp:lastModifiedBy>Home</cp:lastModifiedBy>
  <dcterms:created xsi:type="dcterms:W3CDTF">2018-05-02T10:24:28Z</dcterms:created>
  <dcterms:modified xsi:type="dcterms:W3CDTF">2024-10-02T16:06:11Z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yperlinksChanged">
    <vt:bool>false</vt:bool>
  </property>
  <property fmtid="{D5CDD505-2E9C-101B-9397-08002B2CF9AE}" pid="4" name="LinksUpToDate">
    <vt:bool>false</vt:bool>
  </property>
  <property fmtid="{D5CDD505-2E9C-101B-9397-08002B2CF9AE}" pid="5" name="PresentationFormat">
    <vt:lpwstr>On-screen Show (4:3)</vt:lpwstr>
  </property>
  <property fmtid="{D5CDD505-2E9C-101B-9397-08002B2CF9AE}" pid="6" name="ScaleCrop">
    <vt:bool>false</vt:bool>
  </property>
  <property fmtid="{D5CDD505-2E9C-101B-9397-08002B2CF9AE}" pid="7" name="ShareDoc">
    <vt:bool>false</vt:bool>
  </property>
  <property fmtid="{D5CDD505-2E9C-101B-9397-08002B2CF9AE}" pid="8" name="ICV">
    <vt:lpwstr>e08a67baa99c4e60a8e3acc52120cf96</vt:lpwstr>
  </property>
</Properties>
</file>