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2" r:id="rId12"/>
    <p:sldMasterId id="2147483674" r:id="rId13"/>
    <p:sldMasterId id="2147483678" r:id="rId14"/>
    <p:sldMasterId id="2147483680" r:id="rId15"/>
    <p:sldMasterId id="2147483682" r:id="rId16"/>
    <p:sldMasterId id="2147483684" r:id="rId17"/>
    <p:sldMasterId id="2147483686" r:id="rId18"/>
    <p:sldMasterId id="2147483688" r:id="rId19"/>
    <p:sldMasterId id="2147483690" r:id="rId20"/>
    <p:sldMasterId id="2147483692" r:id="rId21"/>
    <p:sldMasterId id="2147483694" r:id="rId22"/>
    <p:sldMasterId id="2147483696" r:id="rId23"/>
    <p:sldMasterId id="2147483698" r:id="rId24"/>
  </p:sldMasterIdLst>
  <p:sldIdLst>
    <p:sldId id="256" r:id="rId25"/>
    <p:sldId id="259" r:id="rId26"/>
    <p:sldId id="261" r:id="rId27"/>
    <p:sldId id="263" r:id="rId28"/>
    <p:sldId id="268" r:id="rId29"/>
    <p:sldId id="264" r:id="rId30"/>
    <p:sldId id="266"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275" y="-60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 Type="http://schemas.openxmlformats.org/officeDocument/2006/relationships/slideMaster" Target="slideMasters/slideMaster3.xml"/><Relationship Id="rId21" Type="http://schemas.openxmlformats.org/officeDocument/2006/relationships/slideMaster" Target="slideMasters/slideMaster21.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5.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tableStyles" Target="tableStyles.xml"/><Relationship Id="rId8" Type="http://schemas.openxmlformats.org/officeDocument/2006/relationships/slideMaster" Target="slideMasters/slideMaster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8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2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62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45"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4.png"/></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5.xml"/><Relationship Id="rId1" Type="http://schemas.openxmlformats.org/officeDocument/2006/relationships/slideLayout" Target="../slideLayouts/slideLayout15.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59" name="Google Shape;529;p19"/>
          <p:cNvPicPr/>
          <p:nvPr/>
        </p:nvPicPr>
        <p:blipFill>
          <a:blip r:embed="rId3"/>
          <a:srcRect t="1844" r="1844"/>
          <a:stretch/>
        </p:blipFill>
        <p:spPr>
          <a:xfrm>
            <a:off x="0" y="0"/>
            <a:ext cx="9143640" cy="5143320"/>
          </a:xfrm>
          <a:prstGeom prst="rect">
            <a:avLst/>
          </a:prstGeom>
          <a:ln w="0">
            <a:noFill/>
          </a:ln>
        </p:spPr>
      </p:pic>
      <p:pic>
        <p:nvPicPr>
          <p:cNvPr id="260" name="Google Shape;530;p19"/>
          <p:cNvPicPr/>
          <p:nvPr/>
        </p:nvPicPr>
        <p:blipFill>
          <a:blip r:embed="rId4"/>
          <a:srcRect l="7208" r="48305" b="45432"/>
          <a:stretch/>
        </p:blipFill>
        <p:spPr>
          <a:xfrm flipH="1">
            <a:off x="7925040" y="2289240"/>
            <a:ext cx="1218960" cy="2854080"/>
          </a:xfrm>
          <a:prstGeom prst="rect">
            <a:avLst/>
          </a:prstGeom>
          <a:ln w="0">
            <a:noFill/>
          </a:ln>
        </p:spPr>
      </p:pic>
      <p:pic>
        <p:nvPicPr>
          <p:cNvPr id="261" name="Google Shape;531;p19"/>
          <p:cNvPicPr/>
          <p:nvPr/>
        </p:nvPicPr>
        <p:blipFill>
          <a:blip r:embed="rId5">
            <a:alphaModFix amt="50000"/>
          </a:blip>
          <a:stretch/>
        </p:blipFill>
        <p:spPr>
          <a:xfrm rot="12280200" flipH="1">
            <a:off x="-2127240" y="-1840680"/>
            <a:ext cx="3541680" cy="3464640"/>
          </a:xfrm>
          <a:prstGeom prst="rect">
            <a:avLst/>
          </a:prstGeom>
          <a:ln w="0">
            <a:noFill/>
          </a:ln>
        </p:spPr>
      </p:pic>
      <p:grpSp>
        <p:nvGrpSpPr>
          <p:cNvPr id="262" name="Google Shape;532;p19"/>
          <p:cNvGrpSpPr/>
          <p:nvPr/>
        </p:nvGrpSpPr>
        <p:grpSpPr>
          <a:xfrm>
            <a:off x="7748280" y="-749880"/>
            <a:ext cx="1963080" cy="2057760"/>
            <a:chOff x="7748280" y="-749880"/>
            <a:chExt cx="1963080" cy="2057760"/>
          </a:xfrm>
        </p:grpSpPr>
        <p:pic>
          <p:nvPicPr>
            <p:cNvPr id="263" name="Google Shape;533;p19"/>
            <p:cNvPicPr/>
            <p:nvPr/>
          </p:nvPicPr>
          <p:blipFill>
            <a:blip r:embed="rId6">
              <a:alphaModFix amt="50000"/>
            </a:blip>
            <a:stretch/>
          </p:blipFill>
          <p:spPr>
            <a:xfrm rot="16200000">
              <a:off x="7726320" y="-727920"/>
              <a:ext cx="2007000" cy="1963080"/>
            </a:xfrm>
            <a:prstGeom prst="rect">
              <a:avLst/>
            </a:prstGeom>
            <a:ln w="0">
              <a:noFill/>
            </a:ln>
          </p:spPr>
        </p:pic>
        <p:grpSp>
          <p:nvGrpSpPr>
            <p:cNvPr id="264" name="Google Shape;534;p19"/>
            <p:cNvGrpSpPr/>
            <p:nvPr/>
          </p:nvGrpSpPr>
          <p:grpSpPr>
            <a:xfrm>
              <a:off x="8696880" y="990720"/>
              <a:ext cx="344520" cy="317160"/>
              <a:chOff x="8696880" y="990720"/>
              <a:chExt cx="344520" cy="317160"/>
            </a:xfrm>
          </p:grpSpPr>
          <p:sp>
            <p:nvSpPr>
              <p:cNvPr id="265" name="Google Shape;535;p19"/>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6" name="Google Shape;536;p19"/>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7" name="Google Shape;537;p19"/>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8" name="Google Shape;538;p19"/>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69" name="Google Shape;539;p19"/>
            <p:cNvGrpSpPr/>
            <p:nvPr/>
          </p:nvGrpSpPr>
          <p:grpSpPr>
            <a:xfrm>
              <a:off x="8712000" y="-283320"/>
              <a:ext cx="314280" cy="314640"/>
              <a:chOff x="8712000" y="-283320"/>
              <a:chExt cx="314280" cy="314640"/>
            </a:xfrm>
          </p:grpSpPr>
          <p:sp>
            <p:nvSpPr>
              <p:cNvPr id="270" name="Google Shape;540;p19"/>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1" name="Google Shape;541;p19"/>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2" name="Google Shape;542;p19"/>
            <p:cNvGrpSpPr/>
            <p:nvPr/>
          </p:nvGrpSpPr>
          <p:grpSpPr>
            <a:xfrm>
              <a:off x="8691120" y="332640"/>
              <a:ext cx="356040" cy="357120"/>
              <a:chOff x="8691120" y="332640"/>
              <a:chExt cx="356040" cy="357120"/>
            </a:xfrm>
          </p:grpSpPr>
          <p:sp>
            <p:nvSpPr>
              <p:cNvPr id="273" name="Google Shape;543;p19"/>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4" name="Google Shape;544;p19"/>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5" name="Google Shape;545;p19"/>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6" name="Google Shape;546;p19"/>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7" name="Google Shape;547;p19"/>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8" name="Google Shape;548;p19"/>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9" name="Google Shape;549;p19"/>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0" name="Google Shape;550;p19"/>
            <p:cNvGrpSpPr/>
            <p:nvPr/>
          </p:nvGrpSpPr>
          <p:grpSpPr>
            <a:xfrm>
              <a:off x="8134560" y="650880"/>
              <a:ext cx="354600" cy="366480"/>
              <a:chOff x="8134560" y="650880"/>
              <a:chExt cx="354600" cy="366480"/>
            </a:xfrm>
          </p:grpSpPr>
          <p:sp>
            <p:nvSpPr>
              <p:cNvPr id="281" name="Google Shape;551;p19"/>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2" name="Google Shape;552;p19"/>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3" name="Google Shape;553;p19"/>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84" name="Google Shape;554;p19"/>
            <p:cNvGrpSpPr/>
            <p:nvPr/>
          </p:nvGrpSpPr>
          <p:grpSpPr>
            <a:xfrm>
              <a:off x="8148600" y="33480"/>
              <a:ext cx="326880" cy="318240"/>
              <a:chOff x="8148600" y="33480"/>
              <a:chExt cx="326880" cy="318240"/>
            </a:xfrm>
          </p:grpSpPr>
          <p:sp>
            <p:nvSpPr>
              <p:cNvPr id="285" name="Google Shape;555;p19"/>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6" name="Google Shape;556;p19"/>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7" name="Google Shape;557;p19"/>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8" name="Google Shape;558;p19"/>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9" name="Google Shape;559;p19"/>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0" name="Google Shape;560;p19"/>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1" name="Google Shape;561;p19"/>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2" name="Google Shape;562;p19"/>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3" name="Google Shape;563;p19"/>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95" name="Google Shape;578;p20"/>
          <p:cNvPicPr/>
          <p:nvPr/>
        </p:nvPicPr>
        <p:blipFill>
          <a:blip r:embed="rId3"/>
          <a:srcRect t="1844" r="1844"/>
          <a:stretch/>
        </p:blipFill>
        <p:spPr>
          <a:xfrm rot="10800000">
            <a:off x="360" y="0"/>
            <a:ext cx="9143640" cy="5143320"/>
          </a:xfrm>
          <a:prstGeom prst="rect">
            <a:avLst/>
          </a:prstGeom>
          <a:ln w="0">
            <a:noFill/>
          </a:ln>
        </p:spPr>
      </p:pic>
      <p:pic>
        <p:nvPicPr>
          <p:cNvPr id="296" name="Google Shape;579;p20"/>
          <p:cNvPicPr/>
          <p:nvPr/>
        </p:nvPicPr>
        <p:blipFill>
          <a:blip r:embed="rId4"/>
          <a:srcRect l="7208" r="48305" b="45432"/>
          <a:stretch/>
        </p:blipFill>
        <p:spPr>
          <a:xfrm rot="10800000" flipH="1">
            <a:off x="12960" y="-10080"/>
            <a:ext cx="1218960" cy="2854080"/>
          </a:xfrm>
          <a:prstGeom prst="rect">
            <a:avLst/>
          </a:prstGeom>
          <a:ln w="0">
            <a:noFill/>
          </a:ln>
        </p:spPr>
      </p:pic>
      <p:grpSp>
        <p:nvGrpSpPr>
          <p:cNvPr id="297" name="Google Shape;580;p20"/>
          <p:cNvGrpSpPr/>
          <p:nvPr/>
        </p:nvGrpSpPr>
        <p:grpSpPr>
          <a:xfrm>
            <a:off x="-1712520" y="-2171520"/>
            <a:ext cx="12926160" cy="9305280"/>
            <a:chOff x="-1712520" y="-2171520"/>
            <a:chExt cx="12926160" cy="9305280"/>
          </a:xfrm>
        </p:grpSpPr>
        <p:pic>
          <p:nvPicPr>
            <p:cNvPr id="298" name="Google Shape;581;p20"/>
            <p:cNvPicPr/>
            <p:nvPr/>
          </p:nvPicPr>
          <p:blipFill>
            <a:blip r:embed="rId5">
              <a:alphaModFix amt="50000"/>
            </a:blip>
            <a:stretch/>
          </p:blipFill>
          <p:spPr>
            <a:xfrm rot="7507200">
              <a:off x="7163280" y="3111480"/>
              <a:ext cx="3409920" cy="3335760"/>
            </a:xfrm>
            <a:prstGeom prst="rect">
              <a:avLst/>
            </a:prstGeom>
            <a:ln w="0">
              <a:noFill/>
            </a:ln>
          </p:spPr>
        </p:pic>
        <p:pic>
          <p:nvPicPr>
            <p:cNvPr id="299" name="Google Shape;582;p20"/>
            <p:cNvPicPr/>
            <p:nvPr/>
          </p:nvPicPr>
          <p:blipFill>
            <a:blip r:embed="rId5">
              <a:alphaModFix amt="50000"/>
            </a:blip>
            <a:stretch/>
          </p:blipFill>
          <p:spPr>
            <a:xfrm rot="3138600">
              <a:off x="-1029600" y="-1443240"/>
              <a:ext cx="3541680" cy="3464640"/>
            </a:xfrm>
            <a:prstGeom prst="rect">
              <a:avLst/>
            </a:prstGeom>
            <a:ln w="0">
              <a:noFill/>
            </a:ln>
          </p:spPr>
        </p:pic>
      </p:grpSp>
      <p:grpSp>
        <p:nvGrpSpPr>
          <p:cNvPr id="300" name="Google Shape;583;p20"/>
          <p:cNvGrpSpPr/>
          <p:nvPr/>
        </p:nvGrpSpPr>
        <p:grpSpPr>
          <a:xfrm>
            <a:off x="-298440" y="-442440"/>
            <a:ext cx="9732600" cy="6075360"/>
            <a:chOff x="-298440" y="-442440"/>
            <a:chExt cx="9732600" cy="6075360"/>
          </a:xfrm>
        </p:grpSpPr>
        <p:grpSp>
          <p:nvGrpSpPr>
            <p:cNvPr id="301" name="Google Shape;584;p20"/>
            <p:cNvGrpSpPr/>
            <p:nvPr/>
          </p:nvGrpSpPr>
          <p:grpSpPr>
            <a:xfrm>
              <a:off x="7427160" y="-442440"/>
              <a:ext cx="2007000" cy="1963080"/>
              <a:chOff x="7427160" y="-442440"/>
              <a:chExt cx="2007000" cy="1963080"/>
            </a:xfrm>
          </p:grpSpPr>
          <p:pic>
            <p:nvPicPr>
              <p:cNvPr id="302" name="Google Shape;585;p20"/>
              <p:cNvPicPr/>
              <p:nvPr/>
            </p:nvPicPr>
            <p:blipFill>
              <a:blip r:embed="rId6">
                <a:alphaModFix amt="50000"/>
              </a:blip>
              <a:stretch/>
            </p:blipFill>
            <p:spPr>
              <a:xfrm>
                <a:off x="7427160" y="-442440"/>
                <a:ext cx="2007000" cy="1963080"/>
              </a:xfrm>
              <a:prstGeom prst="rect">
                <a:avLst/>
              </a:prstGeom>
              <a:ln w="0">
                <a:noFill/>
              </a:ln>
            </p:spPr>
          </p:pic>
          <p:grpSp>
            <p:nvGrpSpPr>
              <p:cNvPr id="303" name="Google Shape;586;p20"/>
              <p:cNvGrpSpPr/>
              <p:nvPr/>
            </p:nvGrpSpPr>
            <p:grpSpPr>
              <a:xfrm>
                <a:off x="7989840" y="469440"/>
                <a:ext cx="356040" cy="357120"/>
                <a:chOff x="7989840" y="469440"/>
                <a:chExt cx="356040" cy="357120"/>
              </a:xfrm>
            </p:grpSpPr>
            <p:sp>
              <p:nvSpPr>
                <p:cNvPr id="304" name="Google Shape;587;p20"/>
                <p:cNvSpPr/>
                <p:nvPr/>
              </p:nvSpPr>
              <p:spPr>
                <a:xfrm>
                  <a:off x="8067600" y="6793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5" name="Google Shape;588;p20"/>
                <p:cNvSpPr/>
                <p:nvPr/>
              </p:nvSpPr>
              <p:spPr>
                <a:xfrm>
                  <a:off x="8199720" y="6804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6" name="Google Shape;589;p20"/>
                <p:cNvSpPr/>
                <p:nvPr/>
              </p:nvSpPr>
              <p:spPr>
                <a:xfrm>
                  <a:off x="8067600" y="5482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7" name="Google Shape;590;p20"/>
                <p:cNvSpPr/>
                <p:nvPr/>
              </p:nvSpPr>
              <p:spPr>
                <a:xfrm>
                  <a:off x="8197920" y="5482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8" name="Google Shape;591;p20"/>
                <p:cNvSpPr/>
                <p:nvPr/>
              </p:nvSpPr>
              <p:spPr>
                <a:xfrm>
                  <a:off x="8148960" y="6314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9" name="Google Shape;592;p20"/>
                <p:cNvSpPr/>
                <p:nvPr/>
              </p:nvSpPr>
              <p:spPr>
                <a:xfrm>
                  <a:off x="8062200" y="5436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0" name="Google Shape;593;p20"/>
                <p:cNvSpPr/>
                <p:nvPr/>
              </p:nvSpPr>
              <p:spPr>
                <a:xfrm>
                  <a:off x="7989840" y="4694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11" name="Google Shape;594;p20"/>
              <p:cNvGrpSpPr/>
              <p:nvPr/>
            </p:nvGrpSpPr>
            <p:grpSpPr>
              <a:xfrm>
                <a:off x="8254080" y="-139680"/>
                <a:ext cx="430560" cy="444960"/>
                <a:chOff x="8254080" y="-139680"/>
                <a:chExt cx="430560" cy="444960"/>
              </a:xfrm>
            </p:grpSpPr>
            <p:sp>
              <p:nvSpPr>
                <p:cNvPr id="312" name="Google Shape;595;p20"/>
                <p:cNvSpPr/>
                <p:nvPr/>
              </p:nvSpPr>
              <p:spPr>
                <a:xfrm>
                  <a:off x="8254080" y="-139680"/>
                  <a:ext cx="430560" cy="281520"/>
                </a:xfrm>
                <a:custGeom>
                  <a:avLst/>
                  <a:gdLst>
                    <a:gd name="textAreaLeft" fmla="*/ 0 w 430560"/>
                    <a:gd name="textAreaRight" fmla="*/ 430920 w 430560"/>
                    <a:gd name="textAreaTop" fmla="*/ 0 h 281520"/>
                    <a:gd name="textAreaBottom" fmla="*/ 281880 h 28152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3" name="Google Shape;596;p20"/>
                <p:cNvSpPr/>
                <p:nvPr/>
              </p:nvSpPr>
              <p:spPr>
                <a:xfrm>
                  <a:off x="8555400" y="249120"/>
                  <a:ext cx="53640" cy="56160"/>
                </a:xfrm>
                <a:custGeom>
                  <a:avLst/>
                  <a:gdLst>
                    <a:gd name="textAreaLeft" fmla="*/ 0 w 53640"/>
                    <a:gd name="textAreaRight" fmla="*/ 54000 w 53640"/>
                    <a:gd name="textAreaTop" fmla="*/ 0 h 56160"/>
                    <a:gd name="textAreaBottom" fmla="*/ 56520 h 561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8080" bIns="280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4" name="Google Shape;597;p20"/>
                <p:cNvSpPr/>
                <p:nvPr/>
              </p:nvSpPr>
              <p:spPr>
                <a:xfrm>
                  <a:off x="8487000" y="163080"/>
                  <a:ext cx="164160" cy="59040"/>
                </a:xfrm>
                <a:custGeom>
                  <a:avLst/>
                  <a:gdLst>
                    <a:gd name="textAreaLeft" fmla="*/ 0 w 164160"/>
                    <a:gd name="textAreaRight" fmla="*/ 164520 w 164160"/>
                    <a:gd name="textAreaTop" fmla="*/ 0 h 59040"/>
                    <a:gd name="textAreaBottom" fmla="*/ 59400 h 5904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9520" bIns="295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15" name="Google Shape;598;p20"/>
            <p:cNvGrpSpPr/>
            <p:nvPr/>
          </p:nvGrpSpPr>
          <p:grpSpPr>
            <a:xfrm>
              <a:off x="-298440" y="3575160"/>
              <a:ext cx="1963080" cy="2057760"/>
              <a:chOff x="-298440" y="3575160"/>
              <a:chExt cx="1963080" cy="2057760"/>
            </a:xfrm>
          </p:grpSpPr>
          <p:pic>
            <p:nvPicPr>
              <p:cNvPr id="316" name="Google Shape;599;p20"/>
              <p:cNvPicPr/>
              <p:nvPr/>
            </p:nvPicPr>
            <p:blipFill>
              <a:blip r:embed="rId6">
                <a:alphaModFix amt="50000"/>
              </a:blip>
              <a:stretch/>
            </p:blipFill>
            <p:spPr>
              <a:xfrm rot="16200000">
                <a:off x="-320040" y="3597120"/>
                <a:ext cx="2007000" cy="1963080"/>
              </a:xfrm>
              <a:prstGeom prst="rect">
                <a:avLst/>
              </a:prstGeom>
              <a:ln w="0">
                <a:noFill/>
              </a:ln>
            </p:spPr>
          </p:pic>
          <p:grpSp>
            <p:nvGrpSpPr>
              <p:cNvPr id="317" name="Google Shape;600;p20"/>
              <p:cNvGrpSpPr/>
              <p:nvPr/>
            </p:nvGrpSpPr>
            <p:grpSpPr>
              <a:xfrm>
                <a:off x="650160" y="5315760"/>
                <a:ext cx="344160" cy="317160"/>
                <a:chOff x="650160" y="5315760"/>
                <a:chExt cx="344160" cy="317160"/>
              </a:xfrm>
            </p:grpSpPr>
            <p:sp>
              <p:nvSpPr>
                <p:cNvPr id="318" name="Google Shape;601;p20"/>
                <p:cNvSpPr/>
                <p:nvPr/>
              </p:nvSpPr>
              <p:spPr>
                <a:xfrm>
                  <a:off x="765000" y="53694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9" name="Google Shape;602;p20"/>
                <p:cNvSpPr/>
                <p:nvPr/>
              </p:nvSpPr>
              <p:spPr>
                <a:xfrm>
                  <a:off x="650160" y="55544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0" name="Google Shape;603;p20"/>
                <p:cNvSpPr/>
                <p:nvPr/>
              </p:nvSpPr>
              <p:spPr>
                <a:xfrm>
                  <a:off x="683280" y="53157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1" name="Google Shape;604;p20"/>
                <p:cNvSpPr/>
                <p:nvPr/>
              </p:nvSpPr>
              <p:spPr>
                <a:xfrm>
                  <a:off x="708120" y="55216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2" name="Google Shape;605;p20"/>
              <p:cNvGrpSpPr/>
              <p:nvPr/>
            </p:nvGrpSpPr>
            <p:grpSpPr>
              <a:xfrm>
                <a:off x="665280" y="4041360"/>
                <a:ext cx="314280" cy="314640"/>
                <a:chOff x="665280" y="4041360"/>
                <a:chExt cx="314280" cy="314640"/>
              </a:xfrm>
            </p:grpSpPr>
            <p:sp>
              <p:nvSpPr>
                <p:cNvPr id="323" name="Google Shape;606;p20"/>
                <p:cNvSpPr/>
                <p:nvPr/>
              </p:nvSpPr>
              <p:spPr>
                <a:xfrm>
                  <a:off x="704520" y="407160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4" name="Google Shape;607;p20"/>
                <p:cNvSpPr/>
                <p:nvPr/>
              </p:nvSpPr>
              <p:spPr>
                <a:xfrm>
                  <a:off x="665280" y="40413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25" name="Google Shape;608;p20"/>
              <p:cNvGrpSpPr/>
              <p:nvPr/>
            </p:nvGrpSpPr>
            <p:grpSpPr>
              <a:xfrm>
                <a:off x="644400" y="4657320"/>
                <a:ext cx="356040" cy="357120"/>
                <a:chOff x="644400" y="4657320"/>
                <a:chExt cx="356040" cy="357120"/>
              </a:xfrm>
            </p:grpSpPr>
            <p:sp>
              <p:nvSpPr>
                <p:cNvPr id="326" name="Google Shape;609;p20"/>
                <p:cNvSpPr/>
                <p:nvPr/>
              </p:nvSpPr>
              <p:spPr>
                <a:xfrm>
                  <a:off x="722160" y="4867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7" name="Google Shape;610;p20"/>
                <p:cNvSpPr/>
                <p:nvPr/>
              </p:nvSpPr>
              <p:spPr>
                <a:xfrm>
                  <a:off x="853920" y="486828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8" name="Google Shape;611;p20"/>
                <p:cNvSpPr/>
                <p:nvPr/>
              </p:nvSpPr>
              <p:spPr>
                <a:xfrm>
                  <a:off x="722160" y="473616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9" name="Google Shape;612;p20"/>
                <p:cNvSpPr/>
                <p:nvPr/>
              </p:nvSpPr>
              <p:spPr>
                <a:xfrm>
                  <a:off x="852480" y="473616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0" name="Google Shape;613;p20"/>
                <p:cNvSpPr/>
                <p:nvPr/>
              </p:nvSpPr>
              <p:spPr>
                <a:xfrm>
                  <a:off x="803160" y="4819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1" name="Google Shape;614;p20"/>
                <p:cNvSpPr/>
                <p:nvPr/>
              </p:nvSpPr>
              <p:spPr>
                <a:xfrm>
                  <a:off x="716400" y="473148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2" name="Google Shape;615;p20"/>
                <p:cNvSpPr/>
                <p:nvPr/>
              </p:nvSpPr>
              <p:spPr>
                <a:xfrm>
                  <a:off x="644400" y="465732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3" name="Google Shape;616;p20"/>
              <p:cNvGrpSpPr/>
              <p:nvPr/>
            </p:nvGrpSpPr>
            <p:grpSpPr>
              <a:xfrm>
                <a:off x="87840" y="4975560"/>
                <a:ext cx="354600" cy="366480"/>
                <a:chOff x="87840" y="4975560"/>
                <a:chExt cx="354600" cy="366480"/>
              </a:xfrm>
            </p:grpSpPr>
            <p:sp>
              <p:nvSpPr>
                <p:cNvPr id="334" name="Google Shape;617;p20"/>
                <p:cNvSpPr/>
                <p:nvPr/>
              </p:nvSpPr>
              <p:spPr>
                <a:xfrm>
                  <a:off x="87840" y="497556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5" name="Google Shape;618;p20"/>
                <p:cNvSpPr/>
                <p:nvPr/>
              </p:nvSpPr>
              <p:spPr>
                <a:xfrm>
                  <a:off x="335880" y="529596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6" name="Google Shape;619;p20"/>
                <p:cNvSpPr/>
                <p:nvPr/>
              </p:nvSpPr>
              <p:spPr>
                <a:xfrm>
                  <a:off x="279360" y="522504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37" name="Google Shape;620;p20"/>
              <p:cNvGrpSpPr/>
              <p:nvPr/>
            </p:nvGrpSpPr>
            <p:grpSpPr>
              <a:xfrm>
                <a:off x="101880" y="4358160"/>
                <a:ext cx="326520" cy="318600"/>
                <a:chOff x="101880" y="4358160"/>
                <a:chExt cx="326520" cy="318600"/>
              </a:xfrm>
            </p:grpSpPr>
            <p:sp>
              <p:nvSpPr>
                <p:cNvPr id="338" name="Google Shape;621;p20"/>
                <p:cNvSpPr/>
                <p:nvPr/>
              </p:nvSpPr>
              <p:spPr>
                <a:xfrm>
                  <a:off x="227880" y="4655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9" name="Google Shape;622;p20"/>
                <p:cNvSpPr/>
                <p:nvPr/>
              </p:nvSpPr>
              <p:spPr>
                <a:xfrm>
                  <a:off x="101880" y="447660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0" name="Google Shape;623;p20"/>
                <p:cNvSpPr/>
                <p:nvPr/>
              </p:nvSpPr>
              <p:spPr>
                <a:xfrm>
                  <a:off x="239760" y="461088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1" name="Google Shape;624;p20"/>
                <p:cNvSpPr/>
                <p:nvPr/>
              </p:nvSpPr>
              <p:spPr>
                <a:xfrm>
                  <a:off x="126720" y="435816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2" name="Google Shape;625;p20"/>
                <p:cNvSpPr/>
                <p:nvPr/>
              </p:nvSpPr>
              <p:spPr>
                <a:xfrm>
                  <a:off x="255240" y="4568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3" name="Google Shape;626;p20"/>
                <p:cNvSpPr/>
                <p:nvPr/>
              </p:nvSpPr>
              <p:spPr>
                <a:xfrm>
                  <a:off x="270720" y="4525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4" name="Google Shape;627;p20"/>
                <p:cNvSpPr/>
                <p:nvPr/>
              </p:nvSpPr>
              <p:spPr>
                <a:xfrm>
                  <a:off x="300240" y="443376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5" name="Google Shape;628;p20"/>
                <p:cNvSpPr/>
                <p:nvPr/>
              </p:nvSpPr>
              <p:spPr>
                <a:xfrm>
                  <a:off x="337680" y="441288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6" name="Google Shape;629;p20"/>
                <p:cNvSpPr/>
                <p:nvPr/>
              </p:nvSpPr>
              <p:spPr>
                <a:xfrm>
                  <a:off x="374760" y="4384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47" name="PlaceHolder 1"/>
          <p:cNvSpPr>
            <a:spLocks noGrp="1"/>
          </p:cNvSpPr>
          <p:nvPr>
            <p:ph type="title"/>
          </p:nvPr>
        </p:nvSpPr>
        <p:spPr>
          <a:xfrm>
            <a:off x="166500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8" name="PlaceHolder 2"/>
          <p:cNvSpPr>
            <a:spLocks noGrp="1"/>
          </p:cNvSpPr>
          <p:nvPr>
            <p:ph type="title"/>
          </p:nvPr>
        </p:nvSpPr>
        <p:spPr>
          <a:xfrm>
            <a:off x="3226680" y="103248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Montserrat"/>
                <a:ea typeface="Montserrat"/>
              </a:rPr>
              <a:t>xx%</a:t>
            </a:r>
            <a:endParaRPr lang="fr-FR" sz="4000" b="0" strike="noStrike" spc="-1">
              <a:solidFill>
                <a:schemeClr val="dk1"/>
              </a:solidFill>
              <a:latin typeface="Arial"/>
            </a:endParaRPr>
          </a:p>
        </p:txBody>
      </p:sp>
      <p:sp>
        <p:nvSpPr>
          <p:cNvPr id="349" name="PlaceHolder 3"/>
          <p:cNvSpPr>
            <a:spLocks noGrp="1"/>
          </p:cNvSpPr>
          <p:nvPr>
            <p:ph type="title"/>
          </p:nvPr>
        </p:nvSpPr>
        <p:spPr>
          <a:xfrm>
            <a:off x="4788360" y="2743200"/>
            <a:ext cx="2689920" cy="768600"/>
          </a:xfrm>
          <a:prstGeom prst="rect">
            <a:avLst/>
          </a:prstGeom>
          <a:noFill/>
          <a:ln w="0">
            <a:noFill/>
          </a:ln>
        </p:spPr>
        <p:txBody>
          <a:bodyPr lIns="91440" tIns="91440" rIns="91440" bIns="91440" anchor="b">
            <a:noAutofit/>
          </a:bodyPr>
          <a:lstStyle/>
          <a:p>
            <a:pPr indent="0" algn="ctr">
              <a:lnSpc>
                <a:spcPct val="100000"/>
              </a:lnSpc>
              <a:buNone/>
            </a:pPr>
            <a:r>
              <a:rPr lang="fr-FR" sz="4000" b="1" strike="noStrike" spc="-1">
                <a:solidFill>
                  <a:schemeClr val="dk1"/>
                </a:solidFill>
                <a:latin typeface="Montserrat"/>
                <a:ea typeface="Montserrat"/>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99" name="Google Shape;637;p21"/>
          <p:cNvPicPr/>
          <p:nvPr/>
        </p:nvPicPr>
        <p:blipFill>
          <a:blip r:embed="rId3"/>
          <a:srcRect t="1844" r="1844"/>
          <a:stretch/>
        </p:blipFill>
        <p:spPr>
          <a:xfrm rot="10800000" flipH="1">
            <a:off x="0" y="0"/>
            <a:ext cx="9143640" cy="5143320"/>
          </a:xfrm>
          <a:prstGeom prst="rect">
            <a:avLst/>
          </a:prstGeom>
          <a:ln w="0">
            <a:noFill/>
          </a:ln>
        </p:spPr>
      </p:pic>
      <p:pic>
        <p:nvPicPr>
          <p:cNvPr id="400" name="Google Shape;638;p21"/>
          <p:cNvPicPr/>
          <p:nvPr/>
        </p:nvPicPr>
        <p:blipFill>
          <a:blip r:embed="rId4">
            <a:alphaModFix amt="50000"/>
          </a:blip>
          <a:stretch/>
        </p:blipFill>
        <p:spPr>
          <a:xfrm rot="19152600" flipH="1">
            <a:off x="7219800" y="-2005920"/>
            <a:ext cx="3541680" cy="3464640"/>
          </a:xfrm>
          <a:prstGeom prst="rect">
            <a:avLst/>
          </a:prstGeom>
          <a:ln w="0">
            <a:noFill/>
          </a:ln>
        </p:spPr>
      </p:pic>
      <p:pic>
        <p:nvPicPr>
          <p:cNvPr id="401" name="Google Shape;639;p21"/>
          <p:cNvPicPr/>
          <p:nvPr/>
        </p:nvPicPr>
        <p:blipFill>
          <a:blip r:embed="rId5"/>
          <a:srcRect l="7208" r="48305" b="45432"/>
          <a:stretch/>
        </p:blipFill>
        <p:spPr>
          <a:xfrm rot="10800000" flipH="1">
            <a:off x="0" y="360"/>
            <a:ext cx="1218960" cy="2854080"/>
          </a:xfrm>
          <a:prstGeom prst="rect">
            <a:avLst/>
          </a:prstGeom>
          <a:ln w="0">
            <a:noFill/>
          </a:ln>
        </p:spPr>
      </p:pic>
      <p:grpSp>
        <p:nvGrpSpPr>
          <p:cNvPr id="402" name="Google Shape;640;p21"/>
          <p:cNvGrpSpPr/>
          <p:nvPr/>
        </p:nvGrpSpPr>
        <p:grpSpPr>
          <a:xfrm>
            <a:off x="7780680" y="3676680"/>
            <a:ext cx="1963080" cy="2007000"/>
            <a:chOff x="7780680" y="3676680"/>
            <a:chExt cx="1963080" cy="2007000"/>
          </a:xfrm>
        </p:grpSpPr>
        <p:pic>
          <p:nvPicPr>
            <p:cNvPr id="403" name="Google Shape;641;p21"/>
            <p:cNvPicPr/>
            <p:nvPr/>
          </p:nvPicPr>
          <p:blipFill>
            <a:blip r:embed="rId6">
              <a:alphaModFix amt="50000"/>
            </a:blip>
            <a:stretch/>
          </p:blipFill>
          <p:spPr>
            <a:xfrm rot="5400000">
              <a:off x="7758720" y="3698640"/>
              <a:ext cx="2007000" cy="1963080"/>
            </a:xfrm>
            <a:prstGeom prst="rect">
              <a:avLst/>
            </a:prstGeom>
            <a:ln w="0">
              <a:noFill/>
            </a:ln>
          </p:spPr>
        </p:pic>
        <p:grpSp>
          <p:nvGrpSpPr>
            <p:cNvPr id="404" name="Google Shape;642;p21"/>
            <p:cNvGrpSpPr/>
            <p:nvPr/>
          </p:nvGrpSpPr>
          <p:grpSpPr>
            <a:xfrm>
              <a:off x="9025560" y="4566240"/>
              <a:ext cx="326520" cy="318240"/>
              <a:chOff x="9025560" y="4566240"/>
              <a:chExt cx="326520" cy="318240"/>
            </a:xfrm>
          </p:grpSpPr>
          <p:sp>
            <p:nvSpPr>
              <p:cNvPr id="405" name="Google Shape;643;p21"/>
              <p:cNvSpPr/>
              <p:nvPr/>
            </p:nvSpPr>
            <p:spPr>
              <a:xfrm>
                <a:off x="9151560" y="48628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6" name="Google Shape;644;p21"/>
              <p:cNvSpPr/>
              <p:nvPr/>
            </p:nvSpPr>
            <p:spPr>
              <a:xfrm>
                <a:off x="9025560" y="468468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7" name="Google Shape;645;p21"/>
              <p:cNvSpPr/>
              <p:nvPr/>
            </p:nvSpPr>
            <p:spPr>
              <a:xfrm>
                <a:off x="9163080" y="481896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8" name="Google Shape;646;p21"/>
              <p:cNvSpPr/>
              <p:nvPr/>
            </p:nvSpPr>
            <p:spPr>
              <a:xfrm>
                <a:off x="9050400" y="456624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9" name="Google Shape;647;p21"/>
              <p:cNvSpPr/>
              <p:nvPr/>
            </p:nvSpPr>
            <p:spPr>
              <a:xfrm>
                <a:off x="9178920" y="47764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0" name="Google Shape;648;p21"/>
              <p:cNvSpPr/>
              <p:nvPr/>
            </p:nvSpPr>
            <p:spPr>
              <a:xfrm>
                <a:off x="9194400" y="47336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1" name="Google Shape;649;p21"/>
              <p:cNvSpPr/>
              <p:nvPr/>
            </p:nvSpPr>
            <p:spPr>
              <a:xfrm>
                <a:off x="9223920" y="464184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2" name="Google Shape;650;p21"/>
              <p:cNvSpPr/>
              <p:nvPr/>
            </p:nvSpPr>
            <p:spPr>
              <a:xfrm>
                <a:off x="9261360" y="462096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3" name="Google Shape;651;p21"/>
              <p:cNvSpPr/>
              <p:nvPr/>
            </p:nvSpPr>
            <p:spPr>
              <a:xfrm>
                <a:off x="9298440" y="45918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14" name="Google Shape;652;p21"/>
            <p:cNvGrpSpPr/>
            <p:nvPr/>
          </p:nvGrpSpPr>
          <p:grpSpPr>
            <a:xfrm>
              <a:off x="9068760" y="5229360"/>
              <a:ext cx="268200" cy="268560"/>
              <a:chOff x="9068760" y="5229360"/>
              <a:chExt cx="268200" cy="268560"/>
            </a:xfrm>
          </p:grpSpPr>
          <p:sp>
            <p:nvSpPr>
              <p:cNvPr id="415" name="Google Shape;653;p21"/>
              <p:cNvSpPr/>
              <p:nvPr/>
            </p:nvSpPr>
            <p:spPr>
              <a:xfrm>
                <a:off x="9127080" y="538776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6" name="Google Shape;654;p21"/>
              <p:cNvSpPr/>
              <p:nvPr/>
            </p:nvSpPr>
            <p:spPr>
              <a:xfrm>
                <a:off x="9226440" y="538848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7" name="Google Shape;655;p21"/>
              <p:cNvSpPr/>
              <p:nvPr/>
            </p:nvSpPr>
            <p:spPr>
              <a:xfrm>
                <a:off x="9127080" y="528876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8" name="Google Shape;656;p21"/>
              <p:cNvSpPr/>
              <p:nvPr/>
            </p:nvSpPr>
            <p:spPr>
              <a:xfrm>
                <a:off x="9225360" y="528876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9" name="Google Shape;657;p21"/>
              <p:cNvSpPr/>
              <p:nvPr/>
            </p:nvSpPr>
            <p:spPr>
              <a:xfrm>
                <a:off x="9188280" y="535176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0" name="Google Shape;658;p21"/>
              <p:cNvSpPr/>
              <p:nvPr/>
            </p:nvSpPr>
            <p:spPr>
              <a:xfrm>
                <a:off x="9123120" y="528552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1" name="Google Shape;659;p21"/>
              <p:cNvSpPr/>
              <p:nvPr/>
            </p:nvSpPr>
            <p:spPr>
              <a:xfrm>
                <a:off x="9068760" y="522936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22" name="Google Shape;660;p21"/>
            <p:cNvGrpSpPr/>
            <p:nvPr/>
          </p:nvGrpSpPr>
          <p:grpSpPr>
            <a:xfrm>
              <a:off x="8429040" y="4834440"/>
              <a:ext cx="399240" cy="412560"/>
              <a:chOff x="8429040" y="4834440"/>
              <a:chExt cx="399240" cy="412560"/>
            </a:xfrm>
          </p:grpSpPr>
          <p:sp>
            <p:nvSpPr>
              <p:cNvPr id="423" name="Google Shape;661;p21"/>
              <p:cNvSpPr/>
              <p:nvPr/>
            </p:nvSpPr>
            <p:spPr>
              <a:xfrm>
                <a:off x="8429040" y="483444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4" name="Google Shape;662;p21"/>
              <p:cNvSpPr/>
              <p:nvPr/>
            </p:nvSpPr>
            <p:spPr>
              <a:xfrm>
                <a:off x="8708400" y="519516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25" name="Google Shape;663;p21"/>
              <p:cNvSpPr/>
              <p:nvPr/>
            </p:nvSpPr>
            <p:spPr>
              <a:xfrm>
                <a:off x="8645040" y="511524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4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27" name="Google Shape;666;p22"/>
          <p:cNvPicPr/>
          <p:nvPr/>
        </p:nvPicPr>
        <p:blipFill>
          <a:blip r:embed="rId3"/>
          <a:srcRect t="1844" r="1844"/>
          <a:stretch/>
        </p:blipFill>
        <p:spPr>
          <a:xfrm>
            <a:off x="0" y="0"/>
            <a:ext cx="9143640" cy="5143320"/>
          </a:xfrm>
          <a:prstGeom prst="rect">
            <a:avLst/>
          </a:prstGeom>
          <a:ln w="0">
            <a:noFill/>
          </a:ln>
        </p:spPr>
      </p:pic>
      <p:grpSp>
        <p:nvGrpSpPr>
          <p:cNvPr id="428" name="Google Shape;667;p22"/>
          <p:cNvGrpSpPr/>
          <p:nvPr/>
        </p:nvGrpSpPr>
        <p:grpSpPr>
          <a:xfrm>
            <a:off x="7297200" y="-806760"/>
            <a:ext cx="1963080" cy="2007000"/>
            <a:chOff x="7297200" y="-806760"/>
            <a:chExt cx="1963080" cy="2007000"/>
          </a:xfrm>
        </p:grpSpPr>
        <p:pic>
          <p:nvPicPr>
            <p:cNvPr id="429" name="Google Shape;668;p22"/>
            <p:cNvPicPr/>
            <p:nvPr/>
          </p:nvPicPr>
          <p:blipFill>
            <a:blip r:embed="rId4">
              <a:alphaModFix amt="50000"/>
            </a:blip>
            <a:stretch/>
          </p:blipFill>
          <p:spPr>
            <a:xfrm rot="5400000" flipH="1">
              <a:off x="7275240" y="-784800"/>
              <a:ext cx="2007000" cy="1963080"/>
            </a:xfrm>
            <a:prstGeom prst="rect">
              <a:avLst/>
            </a:prstGeom>
            <a:ln w="0">
              <a:noFill/>
            </a:ln>
          </p:spPr>
        </p:pic>
        <p:grpSp>
          <p:nvGrpSpPr>
            <p:cNvPr id="430" name="Google Shape;669;p22"/>
            <p:cNvGrpSpPr/>
            <p:nvPr/>
          </p:nvGrpSpPr>
          <p:grpSpPr>
            <a:xfrm>
              <a:off x="8557560" y="1440"/>
              <a:ext cx="314280" cy="314640"/>
              <a:chOff x="8557560" y="1440"/>
              <a:chExt cx="314280" cy="314640"/>
            </a:xfrm>
          </p:grpSpPr>
          <p:sp>
            <p:nvSpPr>
              <p:cNvPr id="431" name="Google Shape;670;p22"/>
              <p:cNvSpPr/>
              <p:nvPr/>
            </p:nvSpPr>
            <p:spPr>
              <a:xfrm>
                <a:off x="8597160" y="3132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2" name="Google Shape;671;p22"/>
              <p:cNvSpPr/>
              <p:nvPr/>
            </p:nvSpPr>
            <p:spPr>
              <a:xfrm>
                <a:off x="8557560" y="14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33" name="Google Shape;672;p22"/>
            <p:cNvGrpSpPr/>
            <p:nvPr/>
          </p:nvGrpSpPr>
          <p:grpSpPr>
            <a:xfrm>
              <a:off x="8527320" y="611280"/>
              <a:ext cx="375480" cy="388080"/>
              <a:chOff x="8527320" y="611280"/>
              <a:chExt cx="375480" cy="388080"/>
            </a:xfrm>
          </p:grpSpPr>
          <p:sp>
            <p:nvSpPr>
              <p:cNvPr id="434" name="Google Shape;673;p22"/>
              <p:cNvSpPr/>
              <p:nvPr/>
            </p:nvSpPr>
            <p:spPr>
              <a:xfrm>
                <a:off x="8527320" y="61128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5" name="Google Shape;674;p22"/>
              <p:cNvSpPr/>
              <p:nvPr/>
            </p:nvSpPr>
            <p:spPr>
              <a:xfrm>
                <a:off x="8789760" y="95040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6" name="Google Shape;675;p22"/>
              <p:cNvSpPr/>
              <p:nvPr/>
            </p:nvSpPr>
            <p:spPr>
              <a:xfrm>
                <a:off x="8730000" y="87516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437" name="Google Shape;676;p22"/>
          <p:cNvPicPr/>
          <p:nvPr/>
        </p:nvPicPr>
        <p:blipFill>
          <a:blip r:embed="rId5">
            <a:alphaModFix amt="50000"/>
          </a:blip>
          <a:stretch/>
        </p:blipFill>
        <p:spPr>
          <a:xfrm rot="12280200" flipH="1">
            <a:off x="-2127240" y="-1840680"/>
            <a:ext cx="3541680" cy="3464640"/>
          </a:xfrm>
          <a:prstGeom prst="rect">
            <a:avLst/>
          </a:prstGeom>
          <a:ln w="0">
            <a:noFill/>
          </a:ln>
        </p:spPr>
      </p:pic>
      <p:pic>
        <p:nvPicPr>
          <p:cNvPr id="438" name="Google Shape;677;p22"/>
          <p:cNvPicPr/>
          <p:nvPr/>
        </p:nvPicPr>
        <p:blipFill>
          <a:blip r:embed="rId6"/>
          <a:srcRect l="7208" r="48305" b="45432"/>
          <a:stretch/>
        </p:blipFill>
        <p:spPr>
          <a:xfrm flipH="1">
            <a:off x="7925040" y="2289240"/>
            <a:ext cx="1218960" cy="2854080"/>
          </a:xfrm>
          <a:prstGeom prst="rect">
            <a:avLst/>
          </a:prstGeom>
          <a:ln w="0">
            <a:noFill/>
          </a:ln>
        </p:spPr>
      </p:pic>
      <p:sp>
        <p:nvSpPr>
          <p:cNvPr id="43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497" name="Google Shape;738;p24"/>
          <p:cNvPicPr/>
          <p:nvPr/>
        </p:nvPicPr>
        <p:blipFill>
          <a:blip r:embed="rId3"/>
          <a:srcRect t="1844" r="1844"/>
          <a:stretch/>
        </p:blipFill>
        <p:spPr>
          <a:xfrm>
            <a:off x="0" y="0"/>
            <a:ext cx="9143640" cy="5143320"/>
          </a:xfrm>
          <a:prstGeom prst="rect">
            <a:avLst/>
          </a:prstGeom>
          <a:ln w="0">
            <a:noFill/>
          </a:ln>
        </p:spPr>
      </p:pic>
      <p:pic>
        <p:nvPicPr>
          <p:cNvPr id="498" name="Google Shape;739;p24"/>
          <p:cNvPicPr/>
          <p:nvPr/>
        </p:nvPicPr>
        <p:blipFill>
          <a:blip r:embed="rId4">
            <a:alphaModFix amt="60000"/>
          </a:blip>
          <a:srcRect b="1681"/>
          <a:stretch/>
        </p:blipFill>
        <p:spPr>
          <a:xfrm>
            <a:off x="0" y="0"/>
            <a:ext cx="2740680" cy="5143320"/>
          </a:xfrm>
          <a:prstGeom prst="rect">
            <a:avLst/>
          </a:prstGeom>
          <a:ln w="0">
            <a:noFill/>
          </a:ln>
        </p:spPr>
      </p:pic>
      <p:grpSp>
        <p:nvGrpSpPr>
          <p:cNvPr id="499" name="Google Shape;740;p24"/>
          <p:cNvGrpSpPr/>
          <p:nvPr/>
        </p:nvGrpSpPr>
        <p:grpSpPr>
          <a:xfrm>
            <a:off x="-1317240" y="-1764360"/>
            <a:ext cx="12139560" cy="8643960"/>
            <a:chOff x="-1317240" y="-1764360"/>
            <a:chExt cx="12139560" cy="8643960"/>
          </a:xfrm>
        </p:grpSpPr>
        <p:pic>
          <p:nvPicPr>
            <p:cNvPr id="500" name="Google Shape;741;p24"/>
            <p:cNvPicPr/>
            <p:nvPr/>
          </p:nvPicPr>
          <p:blipFill>
            <a:blip r:embed="rId5">
              <a:alphaModFix amt="50000"/>
            </a:blip>
            <a:stretch/>
          </p:blipFill>
          <p:spPr>
            <a:xfrm rot="1120800">
              <a:off x="6818760" y="-1288440"/>
              <a:ext cx="3541680" cy="3464640"/>
            </a:xfrm>
            <a:prstGeom prst="rect">
              <a:avLst/>
            </a:prstGeom>
            <a:ln w="0">
              <a:noFill/>
            </a:ln>
          </p:spPr>
        </p:pic>
        <p:pic>
          <p:nvPicPr>
            <p:cNvPr id="501" name="Google Shape;742;p24"/>
            <p:cNvPicPr/>
            <p:nvPr/>
          </p:nvPicPr>
          <p:blipFill>
            <a:blip r:embed="rId5">
              <a:alphaModFix amt="50000"/>
            </a:blip>
            <a:stretch/>
          </p:blipFill>
          <p:spPr>
            <a:xfrm rot="4680600">
              <a:off x="-1025640" y="3054960"/>
              <a:ext cx="3541680" cy="3464640"/>
            </a:xfrm>
            <a:prstGeom prst="rect">
              <a:avLst/>
            </a:prstGeom>
            <a:ln w="0">
              <a:noFill/>
            </a:ln>
          </p:spPr>
        </p:pic>
      </p:grpSp>
      <p:grpSp>
        <p:nvGrpSpPr>
          <p:cNvPr id="502" name="Google Shape;743;p24"/>
          <p:cNvGrpSpPr/>
          <p:nvPr/>
        </p:nvGrpSpPr>
        <p:grpSpPr>
          <a:xfrm>
            <a:off x="-812520" y="-464040"/>
            <a:ext cx="10246680" cy="6233040"/>
            <a:chOff x="-812520" y="-464040"/>
            <a:chExt cx="10246680" cy="6233040"/>
          </a:xfrm>
        </p:grpSpPr>
        <p:grpSp>
          <p:nvGrpSpPr>
            <p:cNvPr id="503" name="Google Shape;744;p24"/>
            <p:cNvGrpSpPr/>
            <p:nvPr/>
          </p:nvGrpSpPr>
          <p:grpSpPr>
            <a:xfrm>
              <a:off x="-812520" y="-464040"/>
              <a:ext cx="1963080" cy="2007000"/>
              <a:chOff x="-812520" y="-464040"/>
              <a:chExt cx="1963080" cy="2007000"/>
            </a:xfrm>
          </p:grpSpPr>
          <p:pic>
            <p:nvPicPr>
              <p:cNvPr id="504" name="Google Shape;745;p24"/>
              <p:cNvPicPr/>
              <p:nvPr/>
            </p:nvPicPr>
            <p:blipFill>
              <a:blip r:embed="rId6">
                <a:alphaModFix amt="50000"/>
              </a:blip>
              <a:stretch/>
            </p:blipFill>
            <p:spPr>
              <a:xfrm rot="5400000">
                <a:off x="-834480" y="-442080"/>
                <a:ext cx="2007000" cy="1963080"/>
              </a:xfrm>
              <a:prstGeom prst="rect">
                <a:avLst/>
              </a:prstGeom>
              <a:ln w="0">
                <a:noFill/>
              </a:ln>
            </p:spPr>
          </p:pic>
          <p:grpSp>
            <p:nvGrpSpPr>
              <p:cNvPr id="505" name="Google Shape;746;p24"/>
              <p:cNvGrpSpPr/>
              <p:nvPr/>
            </p:nvGrpSpPr>
            <p:grpSpPr>
              <a:xfrm>
                <a:off x="432360" y="425520"/>
                <a:ext cx="326880" cy="318240"/>
                <a:chOff x="432360" y="425520"/>
                <a:chExt cx="326880" cy="318240"/>
              </a:xfrm>
            </p:grpSpPr>
            <p:sp>
              <p:nvSpPr>
                <p:cNvPr id="506" name="Google Shape;747;p24"/>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7" name="Google Shape;748;p24"/>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8" name="Google Shape;749;p24"/>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09" name="Google Shape;750;p24"/>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0" name="Google Shape;751;p24"/>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1" name="Google Shape;752;p24"/>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2" name="Google Shape;753;p24"/>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3" name="Google Shape;754;p24"/>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4" name="Google Shape;755;p24"/>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15" name="Google Shape;756;p24"/>
              <p:cNvGrpSpPr/>
              <p:nvPr/>
            </p:nvGrpSpPr>
            <p:grpSpPr>
              <a:xfrm>
                <a:off x="475920" y="1088640"/>
                <a:ext cx="268200" cy="268560"/>
                <a:chOff x="475920" y="1088640"/>
                <a:chExt cx="268200" cy="268560"/>
              </a:xfrm>
            </p:grpSpPr>
            <p:sp>
              <p:nvSpPr>
                <p:cNvPr id="516" name="Google Shape;757;p24"/>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7" name="Google Shape;758;p24"/>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8" name="Google Shape;759;p24"/>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9" name="Google Shape;760;p24"/>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0" name="Google Shape;761;p24"/>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1" name="Google Shape;762;p24"/>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2" name="Google Shape;763;p24"/>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23" name="Google Shape;764;p24"/>
              <p:cNvGrpSpPr/>
              <p:nvPr/>
            </p:nvGrpSpPr>
            <p:grpSpPr>
              <a:xfrm>
                <a:off x="-163800" y="693720"/>
                <a:ext cx="399240" cy="412560"/>
                <a:chOff x="-163800" y="693720"/>
                <a:chExt cx="399240" cy="412560"/>
              </a:xfrm>
            </p:grpSpPr>
            <p:sp>
              <p:nvSpPr>
                <p:cNvPr id="524" name="Google Shape;765;p24"/>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5" name="Google Shape;766;p24"/>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6" name="Google Shape;767;p24"/>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527" name="Google Shape;768;p24"/>
            <p:cNvGrpSpPr/>
            <p:nvPr/>
          </p:nvGrpSpPr>
          <p:grpSpPr>
            <a:xfrm>
              <a:off x="7427160" y="3805920"/>
              <a:ext cx="2007000" cy="1963080"/>
              <a:chOff x="7427160" y="3805920"/>
              <a:chExt cx="2007000" cy="1963080"/>
            </a:xfrm>
          </p:grpSpPr>
          <p:pic>
            <p:nvPicPr>
              <p:cNvPr id="528" name="Google Shape;769;p24"/>
              <p:cNvPicPr/>
              <p:nvPr/>
            </p:nvPicPr>
            <p:blipFill>
              <a:blip r:embed="rId6">
                <a:alphaModFix amt="50000"/>
              </a:blip>
              <a:stretch/>
            </p:blipFill>
            <p:spPr>
              <a:xfrm>
                <a:off x="7427160" y="3805920"/>
                <a:ext cx="2007000" cy="1963080"/>
              </a:xfrm>
              <a:prstGeom prst="rect">
                <a:avLst/>
              </a:prstGeom>
              <a:ln w="0">
                <a:noFill/>
              </a:ln>
            </p:spPr>
          </p:pic>
          <p:grpSp>
            <p:nvGrpSpPr>
              <p:cNvPr id="529" name="Google Shape;770;p24"/>
              <p:cNvGrpSpPr/>
              <p:nvPr/>
            </p:nvGrpSpPr>
            <p:grpSpPr>
              <a:xfrm>
                <a:off x="7684560" y="4187160"/>
                <a:ext cx="344160" cy="317160"/>
                <a:chOff x="7684560" y="4187160"/>
                <a:chExt cx="344160" cy="317160"/>
              </a:xfrm>
            </p:grpSpPr>
            <p:sp>
              <p:nvSpPr>
                <p:cNvPr id="530" name="Google Shape;771;p24"/>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1" name="Google Shape;772;p24"/>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2" name="Google Shape;773;p24"/>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3" name="Google Shape;774;p24"/>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4" name="Google Shape;775;p24"/>
              <p:cNvGrpSpPr/>
              <p:nvPr/>
            </p:nvGrpSpPr>
            <p:grpSpPr>
              <a:xfrm>
                <a:off x="8322120" y="4188240"/>
                <a:ext cx="314280" cy="314640"/>
                <a:chOff x="8322120" y="4188240"/>
                <a:chExt cx="314280" cy="314640"/>
              </a:xfrm>
            </p:grpSpPr>
            <p:sp>
              <p:nvSpPr>
                <p:cNvPr id="535" name="Google Shape;776;p24"/>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6" name="Google Shape;777;p24"/>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37" name="Google Shape;778;p24"/>
              <p:cNvGrpSpPr/>
              <p:nvPr/>
            </p:nvGrpSpPr>
            <p:grpSpPr>
              <a:xfrm>
                <a:off x="7958160" y="4710240"/>
                <a:ext cx="405360" cy="405000"/>
                <a:chOff x="7958160" y="4710240"/>
                <a:chExt cx="405360" cy="405000"/>
              </a:xfrm>
            </p:grpSpPr>
            <p:sp>
              <p:nvSpPr>
                <p:cNvPr id="538" name="Google Shape;779;p24"/>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9" name="Google Shape;780;p24"/>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0" name="Google Shape;781;p24"/>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1" name="Google Shape;782;p24"/>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2" name="Google Shape;783;p24"/>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43" name="Google Shape;785;p25"/>
          <p:cNvPicPr/>
          <p:nvPr/>
        </p:nvPicPr>
        <p:blipFill>
          <a:blip r:embed="rId3"/>
          <a:srcRect t="1844" r="1844"/>
          <a:stretch/>
        </p:blipFill>
        <p:spPr>
          <a:xfrm rot="10800000">
            <a:off x="360" y="0"/>
            <a:ext cx="9143640" cy="5143320"/>
          </a:xfrm>
          <a:prstGeom prst="rect">
            <a:avLst/>
          </a:prstGeom>
          <a:ln w="0">
            <a:noFill/>
          </a:ln>
        </p:spPr>
      </p:pic>
      <p:pic>
        <p:nvPicPr>
          <p:cNvPr id="544" name="Google Shape;786;p25"/>
          <p:cNvPicPr/>
          <p:nvPr/>
        </p:nvPicPr>
        <p:blipFill>
          <a:blip r:embed="rId4"/>
          <a:srcRect l="7208" r="48305" b="45432"/>
          <a:stretch/>
        </p:blipFill>
        <p:spPr>
          <a:xfrm rot="10800000">
            <a:off x="7925040" y="-75960"/>
            <a:ext cx="1218960" cy="2854080"/>
          </a:xfrm>
          <a:prstGeom prst="rect">
            <a:avLst/>
          </a:prstGeom>
          <a:ln w="0">
            <a:noFill/>
          </a:ln>
        </p:spPr>
      </p:pic>
      <p:grpSp>
        <p:nvGrpSpPr>
          <p:cNvPr id="545" name="Google Shape;787;p25"/>
          <p:cNvGrpSpPr/>
          <p:nvPr/>
        </p:nvGrpSpPr>
        <p:grpSpPr>
          <a:xfrm>
            <a:off x="-1232640" y="-442440"/>
            <a:ext cx="2007000" cy="1963080"/>
            <a:chOff x="-1232640" y="-442440"/>
            <a:chExt cx="2007000" cy="1963080"/>
          </a:xfrm>
        </p:grpSpPr>
        <p:pic>
          <p:nvPicPr>
            <p:cNvPr id="546" name="Google Shape;788;p25"/>
            <p:cNvPicPr/>
            <p:nvPr/>
          </p:nvPicPr>
          <p:blipFill>
            <a:blip r:embed="rId5">
              <a:alphaModFix amt="50000"/>
            </a:blip>
            <a:stretch/>
          </p:blipFill>
          <p:spPr>
            <a:xfrm>
              <a:off x="-1232640" y="-442440"/>
              <a:ext cx="2007000" cy="1963080"/>
            </a:xfrm>
            <a:prstGeom prst="rect">
              <a:avLst/>
            </a:prstGeom>
            <a:ln w="0">
              <a:noFill/>
            </a:ln>
          </p:spPr>
        </p:pic>
        <p:grpSp>
          <p:nvGrpSpPr>
            <p:cNvPr id="547" name="Google Shape;789;p25"/>
            <p:cNvGrpSpPr/>
            <p:nvPr/>
          </p:nvGrpSpPr>
          <p:grpSpPr>
            <a:xfrm>
              <a:off x="-111240" y="413280"/>
              <a:ext cx="489240" cy="488520"/>
              <a:chOff x="-111240" y="413280"/>
              <a:chExt cx="489240" cy="488520"/>
            </a:xfrm>
          </p:grpSpPr>
          <p:sp>
            <p:nvSpPr>
              <p:cNvPr id="548" name="Google Shape;790;p25"/>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9" name="Google Shape;791;p25"/>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0" name="Google Shape;792;p25"/>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1" name="Google Shape;793;p25"/>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2" name="Google Shape;794;p25"/>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53" name="Google Shape;795;p25"/>
            <p:cNvGrpSpPr/>
            <p:nvPr/>
          </p:nvGrpSpPr>
          <p:grpSpPr>
            <a:xfrm>
              <a:off x="282960" y="-76320"/>
              <a:ext cx="344160" cy="317160"/>
              <a:chOff x="282960" y="-76320"/>
              <a:chExt cx="344160" cy="317160"/>
            </a:xfrm>
          </p:grpSpPr>
          <p:sp>
            <p:nvSpPr>
              <p:cNvPr id="554" name="Google Shape;796;p25"/>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5" name="Google Shape;797;p25"/>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6" name="Google Shape;798;p25"/>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57" name="Google Shape;799;p25"/>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558" name="Google Shape;800;p25"/>
          <p:cNvPicPr/>
          <p:nvPr/>
        </p:nvPicPr>
        <p:blipFill>
          <a:blip r:embed="rId6">
            <a:alphaModFix amt="50000"/>
          </a:blip>
          <a:stretch/>
        </p:blipFill>
        <p:spPr>
          <a:xfrm rot="5829600">
            <a:off x="-1656000" y="3238200"/>
            <a:ext cx="3541680" cy="346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59" name="Google Shape;66;p4"/>
          <p:cNvPicPr/>
          <p:nvPr/>
        </p:nvPicPr>
        <p:blipFill>
          <a:blip r:embed="rId3"/>
          <a:srcRect t="1844" r="1844"/>
          <a:stretch/>
        </p:blipFill>
        <p:spPr>
          <a:xfrm rot="10800000">
            <a:off x="360" y="0"/>
            <a:ext cx="9143640" cy="5143320"/>
          </a:xfrm>
          <a:prstGeom prst="rect">
            <a:avLst/>
          </a:prstGeom>
          <a:ln w="0">
            <a:noFill/>
          </a:ln>
        </p:spPr>
      </p:pic>
      <p:pic>
        <p:nvPicPr>
          <p:cNvPr id="560" name="Google Shape;67;p4"/>
          <p:cNvPicPr/>
          <p:nvPr/>
        </p:nvPicPr>
        <p:blipFill>
          <a:blip r:embed="rId4">
            <a:alphaModFix amt="60000"/>
          </a:blip>
          <a:srcRect b="1681"/>
          <a:stretch/>
        </p:blipFill>
        <p:spPr>
          <a:xfrm flipH="1">
            <a:off x="6489000" y="0"/>
            <a:ext cx="2740680" cy="5143320"/>
          </a:xfrm>
          <a:prstGeom prst="rect">
            <a:avLst/>
          </a:prstGeom>
          <a:ln w="0">
            <a:noFill/>
          </a:ln>
        </p:spPr>
      </p:pic>
      <p:grpSp>
        <p:nvGrpSpPr>
          <p:cNvPr id="561" name="Google Shape;68;p4"/>
          <p:cNvGrpSpPr/>
          <p:nvPr/>
        </p:nvGrpSpPr>
        <p:grpSpPr>
          <a:xfrm>
            <a:off x="-2378160" y="-2853360"/>
            <a:ext cx="12216960" cy="9288720"/>
            <a:chOff x="-2378160" y="-2853360"/>
            <a:chExt cx="12216960" cy="9288720"/>
          </a:xfrm>
        </p:grpSpPr>
        <p:pic>
          <p:nvPicPr>
            <p:cNvPr id="562" name="Google Shape;69;p4"/>
            <p:cNvPicPr/>
            <p:nvPr/>
          </p:nvPicPr>
          <p:blipFill>
            <a:blip r:embed="rId5">
              <a:alphaModFix amt="50000"/>
            </a:blip>
            <a:stretch/>
          </p:blipFill>
          <p:spPr>
            <a:xfrm rot="16719600" flipH="1">
              <a:off x="6088320" y="2691360"/>
              <a:ext cx="3541680" cy="3464640"/>
            </a:xfrm>
            <a:prstGeom prst="rect">
              <a:avLst/>
            </a:prstGeom>
            <a:ln w="0">
              <a:noFill/>
            </a:ln>
          </p:spPr>
        </p:pic>
        <p:pic>
          <p:nvPicPr>
            <p:cNvPr id="563" name="Google Shape;70;p4"/>
            <p:cNvPicPr/>
            <p:nvPr/>
          </p:nvPicPr>
          <p:blipFill>
            <a:blip r:embed="rId5">
              <a:alphaModFix amt="50000"/>
            </a:blip>
            <a:stretch/>
          </p:blipFill>
          <p:spPr>
            <a:xfrm rot="19275600" flipH="1">
              <a:off x="-1683360" y="-2126160"/>
              <a:ext cx="3541680" cy="3464640"/>
            </a:xfrm>
            <a:prstGeom prst="rect">
              <a:avLst/>
            </a:prstGeom>
            <a:ln w="0">
              <a:noFill/>
            </a:ln>
          </p:spPr>
        </p:pic>
      </p:grpSp>
      <p:grpSp>
        <p:nvGrpSpPr>
          <p:cNvPr id="564" name="Google Shape;71;p4"/>
          <p:cNvGrpSpPr/>
          <p:nvPr/>
        </p:nvGrpSpPr>
        <p:grpSpPr>
          <a:xfrm>
            <a:off x="7748280" y="-749880"/>
            <a:ext cx="1963080" cy="2057760"/>
            <a:chOff x="7748280" y="-749880"/>
            <a:chExt cx="1963080" cy="2057760"/>
          </a:xfrm>
        </p:grpSpPr>
        <p:pic>
          <p:nvPicPr>
            <p:cNvPr id="565" name="Google Shape;72;p4"/>
            <p:cNvPicPr/>
            <p:nvPr/>
          </p:nvPicPr>
          <p:blipFill>
            <a:blip r:embed="rId6">
              <a:alphaModFix amt="50000"/>
            </a:blip>
            <a:stretch/>
          </p:blipFill>
          <p:spPr>
            <a:xfrm rot="16200000">
              <a:off x="7726320" y="-727920"/>
              <a:ext cx="2007000" cy="1963080"/>
            </a:xfrm>
            <a:prstGeom prst="rect">
              <a:avLst/>
            </a:prstGeom>
            <a:ln w="0">
              <a:noFill/>
            </a:ln>
          </p:spPr>
        </p:pic>
        <p:grpSp>
          <p:nvGrpSpPr>
            <p:cNvPr id="566" name="Google Shape;73;p4"/>
            <p:cNvGrpSpPr/>
            <p:nvPr/>
          </p:nvGrpSpPr>
          <p:grpSpPr>
            <a:xfrm>
              <a:off x="8696880" y="990720"/>
              <a:ext cx="344520" cy="317160"/>
              <a:chOff x="8696880" y="990720"/>
              <a:chExt cx="344520" cy="317160"/>
            </a:xfrm>
          </p:grpSpPr>
          <p:sp>
            <p:nvSpPr>
              <p:cNvPr id="567" name="Google Shape;74;p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8" name="Google Shape;75;p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69" name="Google Shape;76;p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0" name="Google Shape;77;p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1" name="Google Shape;78;p4"/>
            <p:cNvGrpSpPr/>
            <p:nvPr/>
          </p:nvGrpSpPr>
          <p:grpSpPr>
            <a:xfrm>
              <a:off x="8691120" y="332640"/>
              <a:ext cx="356040" cy="357120"/>
              <a:chOff x="8691120" y="332640"/>
              <a:chExt cx="356040" cy="357120"/>
            </a:xfrm>
          </p:grpSpPr>
          <p:sp>
            <p:nvSpPr>
              <p:cNvPr id="572" name="Google Shape;79;p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3" name="Google Shape;80;p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4" name="Google Shape;81;p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5" name="Google Shape;82;p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6" name="Google Shape;83;p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7" name="Google Shape;84;p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8" name="Google Shape;85;p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79" name="Google Shape;86;p4"/>
            <p:cNvGrpSpPr/>
            <p:nvPr/>
          </p:nvGrpSpPr>
          <p:grpSpPr>
            <a:xfrm>
              <a:off x="8134560" y="650880"/>
              <a:ext cx="354600" cy="366480"/>
              <a:chOff x="8134560" y="650880"/>
              <a:chExt cx="354600" cy="366480"/>
            </a:xfrm>
          </p:grpSpPr>
          <p:sp>
            <p:nvSpPr>
              <p:cNvPr id="580" name="Google Shape;87;p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1" name="Google Shape;88;p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82" name="Google Shape;89;p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58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84"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87" name="Google Shape;93;p5"/>
          <p:cNvPicPr/>
          <p:nvPr/>
        </p:nvPicPr>
        <p:blipFill>
          <a:blip r:embed="rId3"/>
          <a:srcRect t="1844" r="1844"/>
          <a:stretch/>
        </p:blipFill>
        <p:spPr>
          <a:xfrm rot="10800000">
            <a:off x="360" y="0"/>
            <a:ext cx="9143640" cy="5143320"/>
          </a:xfrm>
          <a:prstGeom prst="rect">
            <a:avLst/>
          </a:prstGeom>
          <a:ln w="0">
            <a:noFill/>
          </a:ln>
        </p:spPr>
      </p:pic>
      <p:pic>
        <p:nvPicPr>
          <p:cNvPr id="588" name="Google Shape;94;p5"/>
          <p:cNvPicPr/>
          <p:nvPr/>
        </p:nvPicPr>
        <p:blipFill>
          <a:blip r:embed="rId4"/>
          <a:srcRect l="7208" r="48305" b="45432"/>
          <a:stretch/>
        </p:blipFill>
        <p:spPr>
          <a:xfrm flipH="1">
            <a:off x="7925040" y="2289240"/>
            <a:ext cx="1218960" cy="2854080"/>
          </a:xfrm>
          <a:prstGeom prst="rect">
            <a:avLst/>
          </a:prstGeom>
          <a:ln w="0">
            <a:noFill/>
          </a:ln>
        </p:spPr>
      </p:pic>
      <p:grpSp>
        <p:nvGrpSpPr>
          <p:cNvPr id="589" name="Google Shape;95;p5"/>
          <p:cNvGrpSpPr/>
          <p:nvPr/>
        </p:nvGrpSpPr>
        <p:grpSpPr>
          <a:xfrm>
            <a:off x="7748280" y="-749880"/>
            <a:ext cx="1963080" cy="2057760"/>
            <a:chOff x="7748280" y="-749880"/>
            <a:chExt cx="1963080" cy="2057760"/>
          </a:xfrm>
        </p:grpSpPr>
        <p:pic>
          <p:nvPicPr>
            <p:cNvPr id="590" name="Google Shape;96;p5"/>
            <p:cNvPicPr/>
            <p:nvPr/>
          </p:nvPicPr>
          <p:blipFill>
            <a:blip r:embed="rId5">
              <a:alphaModFix amt="50000"/>
            </a:blip>
            <a:stretch/>
          </p:blipFill>
          <p:spPr>
            <a:xfrm rot="16200000">
              <a:off x="7726320" y="-727920"/>
              <a:ext cx="2007000" cy="1963080"/>
            </a:xfrm>
            <a:prstGeom prst="rect">
              <a:avLst/>
            </a:prstGeom>
            <a:ln w="0">
              <a:noFill/>
            </a:ln>
          </p:spPr>
        </p:pic>
        <p:grpSp>
          <p:nvGrpSpPr>
            <p:cNvPr id="591" name="Google Shape;97;p5"/>
            <p:cNvGrpSpPr/>
            <p:nvPr/>
          </p:nvGrpSpPr>
          <p:grpSpPr>
            <a:xfrm>
              <a:off x="8696880" y="990720"/>
              <a:ext cx="344520" cy="317160"/>
              <a:chOff x="8696880" y="990720"/>
              <a:chExt cx="344520" cy="317160"/>
            </a:xfrm>
          </p:grpSpPr>
          <p:sp>
            <p:nvSpPr>
              <p:cNvPr id="592" name="Google Shape;98;p5"/>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3" name="Google Shape;99;p5"/>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4" name="Google Shape;100;p5"/>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5" name="Google Shape;101;p5"/>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6" name="Google Shape;102;p5"/>
            <p:cNvGrpSpPr/>
            <p:nvPr/>
          </p:nvGrpSpPr>
          <p:grpSpPr>
            <a:xfrm>
              <a:off x="8712000" y="-283320"/>
              <a:ext cx="314280" cy="314640"/>
              <a:chOff x="8712000" y="-283320"/>
              <a:chExt cx="314280" cy="314640"/>
            </a:xfrm>
          </p:grpSpPr>
          <p:sp>
            <p:nvSpPr>
              <p:cNvPr id="597" name="Google Shape;103;p5"/>
              <p:cNvSpPr/>
              <p:nvPr/>
            </p:nvSpPr>
            <p:spPr>
              <a:xfrm>
                <a:off x="8751600" y="-2534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8" name="Google Shape;104;p5"/>
              <p:cNvSpPr/>
              <p:nvPr/>
            </p:nvSpPr>
            <p:spPr>
              <a:xfrm>
                <a:off x="8712000" y="-28332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599" name="Google Shape;105;p5"/>
            <p:cNvGrpSpPr/>
            <p:nvPr/>
          </p:nvGrpSpPr>
          <p:grpSpPr>
            <a:xfrm>
              <a:off x="8691120" y="332640"/>
              <a:ext cx="356040" cy="357120"/>
              <a:chOff x="8691120" y="332640"/>
              <a:chExt cx="356040" cy="357120"/>
            </a:xfrm>
          </p:grpSpPr>
          <p:sp>
            <p:nvSpPr>
              <p:cNvPr id="600" name="Google Shape;106;p5"/>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1" name="Google Shape;107;p5"/>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2" name="Google Shape;108;p5"/>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3" name="Google Shape;109;p5"/>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4" name="Google Shape;110;p5"/>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5" name="Google Shape;111;p5"/>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6" name="Google Shape;112;p5"/>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07" name="Google Shape;113;p5"/>
            <p:cNvGrpSpPr/>
            <p:nvPr/>
          </p:nvGrpSpPr>
          <p:grpSpPr>
            <a:xfrm>
              <a:off x="8134560" y="650880"/>
              <a:ext cx="354600" cy="366480"/>
              <a:chOff x="8134560" y="650880"/>
              <a:chExt cx="354600" cy="366480"/>
            </a:xfrm>
          </p:grpSpPr>
          <p:sp>
            <p:nvSpPr>
              <p:cNvPr id="608" name="Google Shape;114;p5"/>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09" name="Google Shape;115;p5"/>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0" name="Google Shape;116;p5"/>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11" name="Google Shape;117;p5"/>
            <p:cNvGrpSpPr/>
            <p:nvPr/>
          </p:nvGrpSpPr>
          <p:grpSpPr>
            <a:xfrm>
              <a:off x="8148600" y="33480"/>
              <a:ext cx="326880" cy="318240"/>
              <a:chOff x="8148600" y="33480"/>
              <a:chExt cx="326880" cy="318240"/>
            </a:xfrm>
          </p:grpSpPr>
          <p:sp>
            <p:nvSpPr>
              <p:cNvPr id="612" name="Google Shape;118;p5"/>
              <p:cNvSpPr/>
              <p:nvPr/>
            </p:nvSpPr>
            <p:spPr>
              <a:xfrm>
                <a:off x="8274960" y="33012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3" name="Google Shape;119;p5"/>
              <p:cNvSpPr/>
              <p:nvPr/>
            </p:nvSpPr>
            <p:spPr>
              <a:xfrm>
                <a:off x="8148600" y="1519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4" name="Google Shape;120;p5"/>
              <p:cNvSpPr/>
              <p:nvPr/>
            </p:nvSpPr>
            <p:spPr>
              <a:xfrm>
                <a:off x="8286480" y="2862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5" name="Google Shape;121;p5"/>
              <p:cNvSpPr/>
              <p:nvPr/>
            </p:nvSpPr>
            <p:spPr>
              <a:xfrm>
                <a:off x="8173800" y="3348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6" name="Google Shape;122;p5"/>
              <p:cNvSpPr/>
              <p:nvPr/>
            </p:nvSpPr>
            <p:spPr>
              <a:xfrm>
                <a:off x="8302320" y="24372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7" name="Google Shape;123;p5"/>
              <p:cNvSpPr/>
              <p:nvPr/>
            </p:nvSpPr>
            <p:spPr>
              <a:xfrm>
                <a:off x="8317800" y="20088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8" name="Google Shape;124;p5"/>
              <p:cNvSpPr/>
              <p:nvPr/>
            </p:nvSpPr>
            <p:spPr>
              <a:xfrm>
                <a:off x="8346960" y="1090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19" name="Google Shape;125;p5"/>
              <p:cNvSpPr/>
              <p:nvPr/>
            </p:nvSpPr>
            <p:spPr>
              <a:xfrm>
                <a:off x="8384400" y="882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20" name="Google Shape;126;p5"/>
              <p:cNvSpPr/>
              <p:nvPr/>
            </p:nvSpPr>
            <p:spPr>
              <a:xfrm>
                <a:off x="8421840" y="590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621" name="Google Shape;127;p5"/>
          <p:cNvGrpSpPr/>
          <p:nvPr/>
        </p:nvGrpSpPr>
        <p:grpSpPr>
          <a:xfrm>
            <a:off x="-2390040" y="2612520"/>
            <a:ext cx="13982400" cy="5049000"/>
            <a:chOff x="-2390040" y="2612520"/>
            <a:chExt cx="13982400" cy="5049000"/>
          </a:xfrm>
        </p:grpSpPr>
        <p:pic>
          <p:nvPicPr>
            <p:cNvPr id="622" name="Google Shape;128;p5"/>
            <p:cNvPicPr/>
            <p:nvPr/>
          </p:nvPicPr>
          <p:blipFill>
            <a:blip r:embed="rId6">
              <a:alphaModFix amt="50000"/>
            </a:blip>
            <a:stretch/>
          </p:blipFill>
          <p:spPr>
            <a:xfrm rot="2277600" flipH="1">
              <a:off x="7359480" y="3474000"/>
              <a:ext cx="3541680" cy="3464640"/>
            </a:xfrm>
            <a:prstGeom prst="rect">
              <a:avLst/>
            </a:prstGeom>
            <a:ln w="0">
              <a:noFill/>
            </a:ln>
          </p:spPr>
        </p:pic>
        <p:pic>
          <p:nvPicPr>
            <p:cNvPr id="623" name="Google Shape;129;p5"/>
            <p:cNvPicPr/>
            <p:nvPr/>
          </p:nvPicPr>
          <p:blipFill>
            <a:blip r:embed="rId6">
              <a:alphaModFix amt="50000"/>
            </a:blip>
            <a:stretch/>
          </p:blipFill>
          <p:spPr>
            <a:xfrm rot="7843800" flipH="1">
              <a:off x="-1692720" y="3352320"/>
              <a:ext cx="3541680" cy="3464640"/>
            </a:xfrm>
            <a:prstGeom prst="rect">
              <a:avLst/>
            </a:prstGeom>
            <a:ln w="0">
              <a:noFill/>
            </a:ln>
          </p:spPr>
        </p:pic>
      </p:grpSp>
      <p:sp>
        <p:nvSpPr>
          <p:cNvPr id="62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28" name="Google Shape;136;p6"/>
          <p:cNvPicPr/>
          <p:nvPr/>
        </p:nvPicPr>
        <p:blipFill>
          <a:blip r:embed="rId3"/>
          <a:srcRect t="1844" r="1844"/>
          <a:stretch/>
        </p:blipFill>
        <p:spPr>
          <a:xfrm rot="10800000">
            <a:off x="360" y="0"/>
            <a:ext cx="9143640" cy="5143320"/>
          </a:xfrm>
          <a:prstGeom prst="rect">
            <a:avLst/>
          </a:prstGeom>
          <a:ln w="0">
            <a:noFill/>
          </a:ln>
        </p:spPr>
      </p:pic>
      <p:pic>
        <p:nvPicPr>
          <p:cNvPr id="629" name="Google Shape;137;p6"/>
          <p:cNvPicPr/>
          <p:nvPr/>
        </p:nvPicPr>
        <p:blipFill>
          <a:blip r:embed="rId4"/>
          <a:srcRect l="7208" r="48305" b="45432"/>
          <a:stretch/>
        </p:blipFill>
        <p:spPr>
          <a:xfrm rot="10800000">
            <a:off x="7925040" y="-75960"/>
            <a:ext cx="1218960" cy="2854080"/>
          </a:xfrm>
          <a:prstGeom prst="rect">
            <a:avLst/>
          </a:prstGeom>
          <a:ln w="0">
            <a:noFill/>
          </a:ln>
        </p:spPr>
      </p:pic>
      <p:grpSp>
        <p:nvGrpSpPr>
          <p:cNvPr id="630" name="Google Shape;138;p6"/>
          <p:cNvGrpSpPr/>
          <p:nvPr/>
        </p:nvGrpSpPr>
        <p:grpSpPr>
          <a:xfrm>
            <a:off x="-1232640" y="-442440"/>
            <a:ext cx="2007000" cy="1963080"/>
            <a:chOff x="-1232640" y="-442440"/>
            <a:chExt cx="2007000" cy="1963080"/>
          </a:xfrm>
        </p:grpSpPr>
        <p:pic>
          <p:nvPicPr>
            <p:cNvPr id="631" name="Google Shape;139;p6"/>
            <p:cNvPicPr/>
            <p:nvPr/>
          </p:nvPicPr>
          <p:blipFill>
            <a:blip r:embed="rId5">
              <a:alphaModFix amt="50000"/>
            </a:blip>
            <a:stretch/>
          </p:blipFill>
          <p:spPr>
            <a:xfrm>
              <a:off x="-1232640" y="-442440"/>
              <a:ext cx="2007000" cy="1963080"/>
            </a:xfrm>
            <a:prstGeom prst="rect">
              <a:avLst/>
            </a:prstGeom>
            <a:ln w="0">
              <a:noFill/>
            </a:ln>
          </p:spPr>
        </p:pic>
        <p:grpSp>
          <p:nvGrpSpPr>
            <p:cNvPr id="632" name="Google Shape;140;p6"/>
            <p:cNvGrpSpPr/>
            <p:nvPr/>
          </p:nvGrpSpPr>
          <p:grpSpPr>
            <a:xfrm>
              <a:off x="-111240" y="413280"/>
              <a:ext cx="489240" cy="488520"/>
              <a:chOff x="-111240" y="413280"/>
              <a:chExt cx="489240" cy="488520"/>
            </a:xfrm>
          </p:grpSpPr>
          <p:sp>
            <p:nvSpPr>
              <p:cNvPr id="633" name="Google Shape;141;p6"/>
              <p:cNvSpPr/>
              <p:nvPr/>
            </p:nvSpPr>
            <p:spPr>
              <a:xfrm>
                <a:off x="12240" y="413280"/>
                <a:ext cx="243000" cy="246960"/>
              </a:xfrm>
              <a:custGeom>
                <a:avLst/>
                <a:gdLst>
                  <a:gd name="textAreaLeft" fmla="*/ 0 w 243000"/>
                  <a:gd name="textAreaRight" fmla="*/ 243360 w 243000"/>
                  <a:gd name="textAreaTop" fmla="*/ 0 h 246960"/>
                  <a:gd name="textAreaBottom" fmla="*/ 247320 h 2469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4" name="Google Shape;142;p6"/>
              <p:cNvSpPr/>
              <p:nvPr/>
            </p:nvSpPr>
            <p:spPr>
              <a:xfrm>
                <a:off x="120960" y="524880"/>
                <a:ext cx="24480" cy="27360"/>
              </a:xfrm>
              <a:custGeom>
                <a:avLst/>
                <a:gdLst>
                  <a:gd name="textAreaLeft" fmla="*/ 0 w 24480"/>
                  <a:gd name="textAreaRight" fmla="*/ 24840 w 24480"/>
                  <a:gd name="textAreaTop" fmla="*/ 0 h 27360"/>
                  <a:gd name="textAreaBottom" fmla="*/ 27720 h 273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680" bIns="136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5" name="Google Shape;143;p6"/>
              <p:cNvSpPr/>
              <p:nvPr/>
            </p:nvSpPr>
            <p:spPr>
              <a:xfrm>
                <a:off x="82800" y="687600"/>
                <a:ext cx="99720" cy="214200"/>
              </a:xfrm>
              <a:custGeom>
                <a:avLst/>
                <a:gdLst>
                  <a:gd name="textAreaLeft" fmla="*/ 0 w 99720"/>
                  <a:gd name="textAreaRight" fmla="*/ 100080 w 99720"/>
                  <a:gd name="textAreaTop" fmla="*/ 0 h 214200"/>
                  <a:gd name="textAreaBottom" fmla="*/ 214560 h 21420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6" name="Google Shape;144;p6"/>
              <p:cNvSpPr/>
              <p:nvPr/>
            </p:nvSpPr>
            <p:spPr>
              <a:xfrm>
                <a:off x="-111240" y="639000"/>
                <a:ext cx="197640" cy="123480"/>
              </a:xfrm>
              <a:custGeom>
                <a:avLst/>
                <a:gdLst>
                  <a:gd name="textAreaLeft" fmla="*/ 0 w 197640"/>
                  <a:gd name="textAreaRight" fmla="*/ 198000 w 197640"/>
                  <a:gd name="textAreaTop" fmla="*/ 0 h 123480"/>
                  <a:gd name="textAreaBottom" fmla="*/ 123840 h 1234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7" name="Google Shape;145;p6"/>
              <p:cNvSpPr/>
              <p:nvPr/>
            </p:nvSpPr>
            <p:spPr>
              <a:xfrm>
                <a:off x="180000" y="634320"/>
                <a:ext cx="198000" cy="128520"/>
              </a:xfrm>
              <a:custGeom>
                <a:avLst/>
                <a:gdLst>
                  <a:gd name="textAreaLeft" fmla="*/ 0 w 198000"/>
                  <a:gd name="textAreaRight" fmla="*/ 198360 w 198000"/>
                  <a:gd name="textAreaTop" fmla="*/ 0 h 128520"/>
                  <a:gd name="textAreaBottom" fmla="*/ 128880 h 12852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38" name="Google Shape;146;p6"/>
            <p:cNvGrpSpPr/>
            <p:nvPr/>
          </p:nvGrpSpPr>
          <p:grpSpPr>
            <a:xfrm>
              <a:off x="282960" y="-76320"/>
              <a:ext cx="344160" cy="317160"/>
              <a:chOff x="282960" y="-76320"/>
              <a:chExt cx="344160" cy="317160"/>
            </a:xfrm>
          </p:grpSpPr>
          <p:sp>
            <p:nvSpPr>
              <p:cNvPr id="639" name="Google Shape;147;p6"/>
              <p:cNvSpPr/>
              <p:nvPr/>
            </p:nvSpPr>
            <p:spPr>
              <a:xfrm>
                <a:off x="397800" y="-223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0" name="Google Shape;148;p6"/>
              <p:cNvSpPr/>
              <p:nvPr/>
            </p:nvSpPr>
            <p:spPr>
              <a:xfrm>
                <a:off x="282960" y="16236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1" name="Google Shape;149;p6"/>
              <p:cNvSpPr/>
              <p:nvPr/>
            </p:nvSpPr>
            <p:spPr>
              <a:xfrm>
                <a:off x="316080" y="-763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2" name="Google Shape;150;p6"/>
              <p:cNvSpPr/>
              <p:nvPr/>
            </p:nvSpPr>
            <p:spPr>
              <a:xfrm>
                <a:off x="340920" y="1299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pic>
        <p:nvPicPr>
          <p:cNvPr id="643" name="Google Shape;151;p6"/>
          <p:cNvPicPr/>
          <p:nvPr/>
        </p:nvPicPr>
        <p:blipFill>
          <a:blip r:embed="rId6">
            <a:alphaModFix amt="50000"/>
          </a:blip>
          <a:stretch/>
        </p:blipFill>
        <p:spPr>
          <a:xfrm rot="5829600">
            <a:off x="-1656000" y="3238200"/>
            <a:ext cx="3541680" cy="3464640"/>
          </a:xfrm>
          <a:prstGeom prst="rect">
            <a:avLst/>
          </a:prstGeom>
          <a:ln w="0">
            <a:noFill/>
          </a:ln>
        </p:spPr>
      </p:pic>
      <p:sp>
        <p:nvSpPr>
          <p:cNvPr id="64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46" name="Google Shape;154;p7"/>
          <p:cNvPicPr/>
          <p:nvPr/>
        </p:nvPicPr>
        <p:blipFill>
          <a:blip r:embed="rId3"/>
          <a:srcRect t="1844" r="1844"/>
          <a:stretch/>
        </p:blipFill>
        <p:spPr>
          <a:xfrm rot="10800000" flipH="1">
            <a:off x="0" y="0"/>
            <a:ext cx="9143640" cy="5143320"/>
          </a:xfrm>
          <a:prstGeom prst="rect">
            <a:avLst/>
          </a:prstGeom>
          <a:ln w="0">
            <a:noFill/>
          </a:ln>
        </p:spPr>
      </p:pic>
      <p:pic>
        <p:nvPicPr>
          <p:cNvPr id="647" name="Google Shape;155;p7"/>
          <p:cNvPicPr/>
          <p:nvPr/>
        </p:nvPicPr>
        <p:blipFill>
          <a:blip r:embed="rId4"/>
          <a:srcRect l="7208" r="48305" b="45432"/>
          <a:stretch/>
        </p:blipFill>
        <p:spPr>
          <a:xfrm rot="10800000">
            <a:off x="7925040" y="-75960"/>
            <a:ext cx="1218960" cy="2854080"/>
          </a:xfrm>
          <a:prstGeom prst="rect">
            <a:avLst/>
          </a:prstGeom>
          <a:ln w="0">
            <a:noFill/>
          </a:ln>
        </p:spPr>
      </p:pic>
      <p:pic>
        <p:nvPicPr>
          <p:cNvPr id="648" name="Google Shape;156;p7"/>
          <p:cNvPicPr/>
          <p:nvPr/>
        </p:nvPicPr>
        <p:blipFill>
          <a:blip r:embed="rId5">
            <a:alphaModFix amt="50000"/>
          </a:blip>
          <a:stretch/>
        </p:blipFill>
        <p:spPr>
          <a:xfrm rot="4362600">
            <a:off x="6965280" y="2439360"/>
            <a:ext cx="3541680" cy="3464640"/>
          </a:xfrm>
          <a:prstGeom prst="rect">
            <a:avLst/>
          </a:prstGeom>
          <a:ln w="0">
            <a:noFill/>
          </a:ln>
        </p:spPr>
      </p:pic>
      <p:grpSp>
        <p:nvGrpSpPr>
          <p:cNvPr id="649" name="Google Shape;157;p7"/>
          <p:cNvGrpSpPr/>
          <p:nvPr/>
        </p:nvGrpSpPr>
        <p:grpSpPr>
          <a:xfrm>
            <a:off x="-1080360" y="-464040"/>
            <a:ext cx="1963080" cy="2007000"/>
            <a:chOff x="-1080360" y="-464040"/>
            <a:chExt cx="1963080" cy="2007000"/>
          </a:xfrm>
        </p:grpSpPr>
        <p:pic>
          <p:nvPicPr>
            <p:cNvPr id="650" name="Google Shape;158;p7"/>
            <p:cNvPicPr/>
            <p:nvPr/>
          </p:nvPicPr>
          <p:blipFill>
            <a:blip r:embed="rId6">
              <a:alphaModFix amt="50000"/>
            </a:blip>
            <a:stretch/>
          </p:blipFill>
          <p:spPr>
            <a:xfrm rot="5400000" flipH="1">
              <a:off x="-1102320" y="-442080"/>
              <a:ext cx="2007000" cy="1963080"/>
            </a:xfrm>
            <a:prstGeom prst="rect">
              <a:avLst/>
            </a:prstGeom>
            <a:ln w="0">
              <a:noFill/>
            </a:ln>
          </p:spPr>
        </p:pic>
        <p:grpSp>
          <p:nvGrpSpPr>
            <p:cNvPr id="651" name="Google Shape;159;p7"/>
            <p:cNvGrpSpPr/>
            <p:nvPr/>
          </p:nvGrpSpPr>
          <p:grpSpPr>
            <a:xfrm>
              <a:off x="180360" y="344160"/>
              <a:ext cx="314280" cy="314640"/>
              <a:chOff x="180360" y="344160"/>
              <a:chExt cx="314280" cy="314640"/>
            </a:xfrm>
          </p:grpSpPr>
          <p:sp>
            <p:nvSpPr>
              <p:cNvPr id="652" name="Google Shape;160;p7"/>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3" name="Google Shape;161;p7"/>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54" name="Google Shape;162;p7"/>
            <p:cNvGrpSpPr/>
            <p:nvPr/>
          </p:nvGrpSpPr>
          <p:grpSpPr>
            <a:xfrm>
              <a:off x="149760" y="954360"/>
              <a:ext cx="375480" cy="388080"/>
              <a:chOff x="149760" y="954360"/>
              <a:chExt cx="375480" cy="388080"/>
            </a:xfrm>
          </p:grpSpPr>
          <p:sp>
            <p:nvSpPr>
              <p:cNvPr id="655" name="Google Shape;163;p7"/>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6" name="Google Shape;164;p7"/>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7" name="Google Shape;165;p7"/>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58"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659" name="PlaceHolder 2"/>
          <p:cNvSpPr>
            <a:spLocks noGrp="1"/>
          </p:cNvSpPr>
          <p:nvPr>
            <p:ph type="body"/>
          </p:nvPr>
        </p:nvSpPr>
        <p:spPr>
          <a:xfrm>
            <a:off x="5163840" y="539640"/>
            <a:ext cx="3266640" cy="4064040"/>
          </a:xfrm>
          <a:prstGeom prst="rect">
            <a:avLst/>
          </a:prstGeom>
          <a:noFill/>
          <a:ln w="0">
            <a:noFill/>
          </a:ln>
        </p:spPr>
        <p:txBody>
          <a:bodyPr lIns="90000" tIns="45000" rIns="90000" bIns="45000" anchor="t">
            <a:normAutofit fontScale="62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9" name="Google Shape;248;p11"/>
          <p:cNvPicPr/>
          <p:nvPr/>
        </p:nvPicPr>
        <p:blipFill>
          <a:blip r:embed="rId3"/>
          <a:srcRect t="1844" r="1844"/>
          <a:stretch/>
        </p:blipFill>
        <p:spPr>
          <a:xfrm>
            <a:off x="0" y="0"/>
            <a:ext cx="9143640" cy="5143320"/>
          </a:xfrm>
          <a:prstGeom prst="rect">
            <a:avLst/>
          </a:prstGeom>
          <a:ln w="0">
            <a:noFill/>
          </a:ln>
        </p:spPr>
      </p:pic>
      <p:pic>
        <p:nvPicPr>
          <p:cNvPr id="10" name="Google Shape;249;p11"/>
          <p:cNvPicPr/>
          <p:nvPr/>
        </p:nvPicPr>
        <p:blipFill>
          <a:blip r:embed="rId4">
            <a:alphaModFix amt="60000"/>
          </a:blip>
          <a:srcRect b="1681"/>
          <a:stretch/>
        </p:blipFill>
        <p:spPr>
          <a:xfrm flipH="1">
            <a:off x="6403320" y="0"/>
            <a:ext cx="2740680" cy="5143320"/>
          </a:xfrm>
          <a:prstGeom prst="rect">
            <a:avLst/>
          </a:prstGeom>
          <a:ln w="0">
            <a:noFill/>
          </a:ln>
        </p:spPr>
      </p:pic>
      <p:grpSp>
        <p:nvGrpSpPr>
          <p:cNvPr id="11" name="Google Shape;250;p11"/>
          <p:cNvGrpSpPr/>
          <p:nvPr/>
        </p:nvGrpSpPr>
        <p:grpSpPr>
          <a:xfrm>
            <a:off x="-1880280" y="-2238480"/>
            <a:ext cx="12745800" cy="9193680"/>
            <a:chOff x="-1880280" y="-2238480"/>
            <a:chExt cx="12745800" cy="9193680"/>
          </a:xfrm>
        </p:grpSpPr>
        <p:pic>
          <p:nvPicPr>
            <p:cNvPr id="12" name="Google Shape;251;p11"/>
            <p:cNvPicPr/>
            <p:nvPr/>
          </p:nvPicPr>
          <p:blipFill>
            <a:blip r:embed="rId5">
              <a:alphaModFix amt="50000"/>
            </a:blip>
            <a:stretch/>
          </p:blipFill>
          <p:spPr>
            <a:xfrm rot="6622200">
              <a:off x="-1410480" y="2959560"/>
              <a:ext cx="3541680" cy="3464640"/>
            </a:xfrm>
            <a:prstGeom prst="rect">
              <a:avLst/>
            </a:prstGeom>
            <a:ln w="0">
              <a:noFill/>
            </a:ln>
          </p:spPr>
        </p:pic>
        <p:pic>
          <p:nvPicPr>
            <p:cNvPr id="13" name="Google Shape;252;p11"/>
            <p:cNvPicPr/>
            <p:nvPr/>
          </p:nvPicPr>
          <p:blipFill>
            <a:blip r:embed="rId5">
              <a:alphaModFix amt="50000"/>
            </a:blip>
            <a:stretch/>
          </p:blipFill>
          <p:spPr>
            <a:xfrm rot="4680600">
              <a:off x="7031880" y="-1878480"/>
              <a:ext cx="3541680" cy="3464640"/>
            </a:xfrm>
            <a:prstGeom prst="rect">
              <a:avLst/>
            </a:prstGeom>
            <a:ln w="0">
              <a:noFill/>
            </a:ln>
          </p:spPr>
        </p:pic>
      </p:grpSp>
      <p:grpSp>
        <p:nvGrpSpPr>
          <p:cNvPr id="14" name="Google Shape;253;p11"/>
          <p:cNvGrpSpPr/>
          <p:nvPr/>
        </p:nvGrpSpPr>
        <p:grpSpPr>
          <a:xfrm>
            <a:off x="-440640" y="-271440"/>
            <a:ext cx="9706680" cy="5878800"/>
            <a:chOff x="-440640" y="-271440"/>
            <a:chExt cx="9706680" cy="5878800"/>
          </a:xfrm>
        </p:grpSpPr>
        <p:grpSp>
          <p:nvGrpSpPr>
            <p:cNvPr id="15" name="Google Shape;254;p11"/>
            <p:cNvGrpSpPr/>
            <p:nvPr/>
          </p:nvGrpSpPr>
          <p:grpSpPr>
            <a:xfrm>
              <a:off x="7302960" y="3600360"/>
              <a:ext cx="1963080" cy="2007000"/>
              <a:chOff x="7302960" y="3600360"/>
              <a:chExt cx="1963080" cy="2007000"/>
            </a:xfrm>
          </p:grpSpPr>
          <p:pic>
            <p:nvPicPr>
              <p:cNvPr id="16" name="Google Shape;255;p11"/>
              <p:cNvPicPr/>
              <p:nvPr/>
            </p:nvPicPr>
            <p:blipFill>
              <a:blip r:embed="rId6">
                <a:alphaModFix amt="50000"/>
              </a:blip>
              <a:stretch/>
            </p:blipFill>
            <p:spPr>
              <a:xfrm rot="5400000">
                <a:off x="7281000" y="3622320"/>
                <a:ext cx="2007000" cy="1963080"/>
              </a:xfrm>
              <a:prstGeom prst="rect">
                <a:avLst/>
              </a:prstGeom>
              <a:ln w="0">
                <a:noFill/>
              </a:ln>
            </p:spPr>
          </p:pic>
          <p:grpSp>
            <p:nvGrpSpPr>
              <p:cNvPr id="17" name="Google Shape;256;p11"/>
              <p:cNvGrpSpPr/>
              <p:nvPr/>
            </p:nvGrpSpPr>
            <p:grpSpPr>
              <a:xfrm>
                <a:off x="8547840" y="4489920"/>
                <a:ext cx="326880" cy="318240"/>
                <a:chOff x="8547840" y="4489920"/>
                <a:chExt cx="326880" cy="318240"/>
              </a:xfrm>
            </p:grpSpPr>
            <p:sp>
              <p:nvSpPr>
                <p:cNvPr id="18" name="Google Shape;257;p11"/>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 name="Google Shape;258;p11"/>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 name="Google Shape;259;p11"/>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 name="Google Shape;260;p11"/>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 name="Google Shape;261;p11"/>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 name="Google Shape;262;p11"/>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 name="Google Shape;263;p11"/>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 name="Google Shape;264;p11"/>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6" name="Google Shape;265;p11"/>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7" name="Google Shape;266;p11"/>
              <p:cNvGrpSpPr/>
              <p:nvPr/>
            </p:nvGrpSpPr>
            <p:grpSpPr>
              <a:xfrm>
                <a:off x="8591040" y="5153400"/>
                <a:ext cx="268200" cy="268560"/>
                <a:chOff x="8591040" y="5153400"/>
                <a:chExt cx="268200" cy="268560"/>
              </a:xfrm>
            </p:grpSpPr>
            <p:sp>
              <p:nvSpPr>
                <p:cNvPr id="28" name="Google Shape;267;p11"/>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9" name="Google Shape;268;p11"/>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Google Shape;269;p11"/>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1" name="Google Shape;270;p11"/>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2" name="Google Shape;271;p11"/>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3" name="Google Shape;272;p11"/>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4" name="Google Shape;273;p11"/>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5" name="Google Shape;274;p11"/>
              <p:cNvGrpSpPr/>
              <p:nvPr/>
            </p:nvGrpSpPr>
            <p:grpSpPr>
              <a:xfrm>
                <a:off x="7951680" y="4758120"/>
                <a:ext cx="399240" cy="412560"/>
                <a:chOff x="7951680" y="4758120"/>
                <a:chExt cx="399240" cy="412560"/>
              </a:xfrm>
            </p:grpSpPr>
            <p:sp>
              <p:nvSpPr>
                <p:cNvPr id="36" name="Google Shape;275;p11"/>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 name="Google Shape;276;p11"/>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277;p11"/>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9" name="Google Shape;278;p11"/>
            <p:cNvGrpSpPr/>
            <p:nvPr/>
          </p:nvGrpSpPr>
          <p:grpSpPr>
            <a:xfrm>
              <a:off x="-440640" y="-271440"/>
              <a:ext cx="2007000" cy="1963080"/>
              <a:chOff x="-440640" y="-271440"/>
              <a:chExt cx="2007000" cy="1963080"/>
            </a:xfrm>
          </p:grpSpPr>
          <p:pic>
            <p:nvPicPr>
              <p:cNvPr id="40" name="Google Shape;279;p11"/>
              <p:cNvPicPr/>
              <p:nvPr/>
            </p:nvPicPr>
            <p:blipFill>
              <a:blip r:embed="rId6">
                <a:alphaModFix amt="50000"/>
              </a:blip>
              <a:stretch/>
            </p:blipFill>
            <p:spPr>
              <a:xfrm>
                <a:off x="-440640" y="-271440"/>
                <a:ext cx="2007000" cy="1963080"/>
              </a:xfrm>
              <a:prstGeom prst="rect">
                <a:avLst/>
              </a:prstGeom>
              <a:ln w="0">
                <a:noFill/>
              </a:ln>
            </p:spPr>
          </p:pic>
          <p:grpSp>
            <p:nvGrpSpPr>
              <p:cNvPr id="41" name="Google Shape;280;p11"/>
              <p:cNvGrpSpPr/>
              <p:nvPr/>
            </p:nvGrpSpPr>
            <p:grpSpPr>
              <a:xfrm>
                <a:off x="-183240" y="109440"/>
                <a:ext cx="344520" cy="317160"/>
                <a:chOff x="-183240" y="109440"/>
                <a:chExt cx="344520" cy="317160"/>
              </a:xfrm>
            </p:grpSpPr>
            <p:sp>
              <p:nvSpPr>
                <p:cNvPr id="42" name="Google Shape;281;p11"/>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3" name="Google Shape;282;p11"/>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283;p11"/>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5" name="Google Shape;284;p11"/>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6" name="Google Shape;285;p11"/>
              <p:cNvGrpSpPr/>
              <p:nvPr/>
            </p:nvGrpSpPr>
            <p:grpSpPr>
              <a:xfrm>
                <a:off x="454680" y="110880"/>
                <a:ext cx="314280" cy="314640"/>
                <a:chOff x="454680" y="110880"/>
                <a:chExt cx="314280" cy="314640"/>
              </a:xfrm>
            </p:grpSpPr>
            <p:sp>
              <p:nvSpPr>
                <p:cNvPr id="47" name="Google Shape;286;p11"/>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8" name="Google Shape;287;p11"/>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49" name="Google Shape;288;p11"/>
              <p:cNvGrpSpPr/>
              <p:nvPr/>
            </p:nvGrpSpPr>
            <p:grpSpPr>
              <a:xfrm>
                <a:off x="90360" y="632880"/>
                <a:ext cx="405360" cy="405000"/>
                <a:chOff x="90360" y="632880"/>
                <a:chExt cx="405360" cy="405000"/>
              </a:xfrm>
            </p:grpSpPr>
            <p:sp>
              <p:nvSpPr>
                <p:cNvPr id="50" name="Google Shape;289;p11"/>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1" name="Google Shape;290;p11"/>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2" name="Google Shape;291;p11"/>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Google Shape;292;p11"/>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4" name="Google Shape;293;p11"/>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55" name="PlaceHolder 1"/>
          <p:cNvSpPr>
            <a:spLocks noGrp="1"/>
          </p:cNvSpPr>
          <p:nvPr>
            <p:ph type="title"/>
          </p:nvPr>
        </p:nvSpPr>
        <p:spPr>
          <a:xfrm>
            <a:off x="2176560" y="1692000"/>
            <a:ext cx="4790520" cy="1276920"/>
          </a:xfrm>
          <a:prstGeom prst="rect">
            <a:avLst/>
          </a:prstGeom>
          <a:noFill/>
          <a:ln w="0">
            <a:noFill/>
          </a:ln>
        </p:spPr>
        <p:txBody>
          <a:bodyPr lIns="91440" tIns="91440" rIns="91440" bIns="91440" anchor="b">
            <a:noAutofit/>
          </a:bodyPr>
          <a:lstStyle/>
          <a:p>
            <a:pPr indent="0">
              <a:lnSpc>
                <a:spcPct val="100000"/>
              </a:lnSpc>
              <a:buNone/>
            </a:pPr>
            <a:r>
              <a:rPr lang="fr-FR" sz="6000" b="1" strike="noStrike" spc="-1">
                <a:solidFill>
                  <a:schemeClr val="dk1"/>
                </a:solidFill>
                <a:latin typeface="Montserrat"/>
                <a:ea typeface="Montserrat"/>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60" name="Google Shape;170;p8"/>
          <p:cNvPicPr/>
          <p:nvPr/>
        </p:nvPicPr>
        <p:blipFill>
          <a:blip r:embed="rId3"/>
          <a:srcRect t="1844" r="1844"/>
          <a:stretch/>
        </p:blipFill>
        <p:spPr>
          <a:xfrm flipH="1">
            <a:off x="360" y="0"/>
            <a:ext cx="9143640" cy="5143320"/>
          </a:xfrm>
          <a:prstGeom prst="rect">
            <a:avLst/>
          </a:prstGeom>
          <a:ln w="0">
            <a:noFill/>
          </a:ln>
        </p:spPr>
      </p:pic>
      <p:pic>
        <p:nvPicPr>
          <p:cNvPr id="661" name="Google Shape;171;p8"/>
          <p:cNvPicPr/>
          <p:nvPr/>
        </p:nvPicPr>
        <p:blipFill>
          <a:blip r:embed="rId4">
            <a:alphaModFix amt="60000"/>
          </a:blip>
          <a:srcRect b="1681"/>
          <a:stretch/>
        </p:blipFill>
        <p:spPr>
          <a:xfrm flipH="1">
            <a:off x="6489000" y="0"/>
            <a:ext cx="2740680" cy="5143320"/>
          </a:xfrm>
          <a:prstGeom prst="rect">
            <a:avLst/>
          </a:prstGeom>
          <a:ln w="0">
            <a:noFill/>
          </a:ln>
        </p:spPr>
      </p:pic>
      <p:grpSp>
        <p:nvGrpSpPr>
          <p:cNvPr id="662" name="Google Shape;172;p8"/>
          <p:cNvGrpSpPr/>
          <p:nvPr/>
        </p:nvGrpSpPr>
        <p:grpSpPr>
          <a:xfrm>
            <a:off x="-1880280" y="-2238480"/>
            <a:ext cx="12745800" cy="9193680"/>
            <a:chOff x="-1880280" y="-2238480"/>
            <a:chExt cx="12745800" cy="9193680"/>
          </a:xfrm>
        </p:grpSpPr>
        <p:pic>
          <p:nvPicPr>
            <p:cNvPr id="663" name="Google Shape;173;p8"/>
            <p:cNvPicPr/>
            <p:nvPr/>
          </p:nvPicPr>
          <p:blipFill>
            <a:blip r:embed="rId5">
              <a:alphaModFix amt="50000"/>
            </a:blip>
            <a:stretch/>
          </p:blipFill>
          <p:spPr>
            <a:xfrm rot="14977800" flipH="1">
              <a:off x="6854040" y="2959560"/>
              <a:ext cx="3541680" cy="3464640"/>
            </a:xfrm>
            <a:prstGeom prst="rect">
              <a:avLst/>
            </a:prstGeom>
            <a:ln w="0">
              <a:noFill/>
            </a:ln>
          </p:spPr>
        </p:pic>
        <p:pic>
          <p:nvPicPr>
            <p:cNvPr id="664" name="Google Shape;174;p8"/>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665" name="Google Shape;175;p8"/>
          <p:cNvGrpSpPr/>
          <p:nvPr/>
        </p:nvGrpSpPr>
        <p:grpSpPr>
          <a:xfrm>
            <a:off x="7748280" y="-749880"/>
            <a:ext cx="1963080" cy="2057760"/>
            <a:chOff x="7748280" y="-749880"/>
            <a:chExt cx="1963080" cy="2057760"/>
          </a:xfrm>
        </p:grpSpPr>
        <p:pic>
          <p:nvPicPr>
            <p:cNvPr id="666" name="Google Shape;176;p8"/>
            <p:cNvPicPr/>
            <p:nvPr/>
          </p:nvPicPr>
          <p:blipFill>
            <a:blip r:embed="rId6">
              <a:alphaModFix amt="50000"/>
            </a:blip>
            <a:stretch/>
          </p:blipFill>
          <p:spPr>
            <a:xfrm rot="16200000">
              <a:off x="7726320" y="-727920"/>
              <a:ext cx="2007000" cy="1963080"/>
            </a:xfrm>
            <a:prstGeom prst="rect">
              <a:avLst/>
            </a:prstGeom>
            <a:ln w="0">
              <a:noFill/>
            </a:ln>
          </p:spPr>
        </p:pic>
        <p:grpSp>
          <p:nvGrpSpPr>
            <p:cNvPr id="667" name="Google Shape;177;p8"/>
            <p:cNvGrpSpPr/>
            <p:nvPr/>
          </p:nvGrpSpPr>
          <p:grpSpPr>
            <a:xfrm>
              <a:off x="8696880" y="990720"/>
              <a:ext cx="344520" cy="317160"/>
              <a:chOff x="8696880" y="990720"/>
              <a:chExt cx="344520" cy="317160"/>
            </a:xfrm>
          </p:grpSpPr>
          <p:sp>
            <p:nvSpPr>
              <p:cNvPr id="668" name="Google Shape;178;p8"/>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69" name="Google Shape;179;p8"/>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0" name="Google Shape;180;p8"/>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1" name="Google Shape;181;p8"/>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72" name="Google Shape;182;p8"/>
            <p:cNvGrpSpPr/>
            <p:nvPr/>
          </p:nvGrpSpPr>
          <p:grpSpPr>
            <a:xfrm>
              <a:off x="8691120" y="332640"/>
              <a:ext cx="356040" cy="357120"/>
              <a:chOff x="8691120" y="332640"/>
              <a:chExt cx="356040" cy="357120"/>
            </a:xfrm>
          </p:grpSpPr>
          <p:sp>
            <p:nvSpPr>
              <p:cNvPr id="673" name="Google Shape;183;p8"/>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4" name="Google Shape;184;p8"/>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5" name="Google Shape;185;p8"/>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6" name="Google Shape;186;p8"/>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7" name="Google Shape;187;p8"/>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8" name="Google Shape;188;p8"/>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79" name="Google Shape;189;p8"/>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80" name="Google Shape;190;p8"/>
            <p:cNvGrpSpPr/>
            <p:nvPr/>
          </p:nvGrpSpPr>
          <p:grpSpPr>
            <a:xfrm>
              <a:off x="8134560" y="650880"/>
              <a:ext cx="354600" cy="366480"/>
              <a:chOff x="8134560" y="650880"/>
              <a:chExt cx="354600" cy="366480"/>
            </a:xfrm>
          </p:grpSpPr>
          <p:sp>
            <p:nvSpPr>
              <p:cNvPr id="681" name="Google Shape;191;p8"/>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2" name="Google Shape;192;p8"/>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3" name="Google Shape;193;p8"/>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684"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685" name="Google Shape;196;p9"/>
          <p:cNvPicPr/>
          <p:nvPr/>
        </p:nvPicPr>
        <p:blipFill>
          <a:blip r:embed="rId3"/>
          <a:srcRect t="1844" r="1844"/>
          <a:stretch/>
        </p:blipFill>
        <p:spPr>
          <a:xfrm>
            <a:off x="0" y="0"/>
            <a:ext cx="9143640" cy="5143320"/>
          </a:xfrm>
          <a:prstGeom prst="rect">
            <a:avLst/>
          </a:prstGeom>
          <a:ln w="0">
            <a:noFill/>
          </a:ln>
        </p:spPr>
      </p:pic>
      <p:pic>
        <p:nvPicPr>
          <p:cNvPr id="686" name="Google Shape;197;p9"/>
          <p:cNvPicPr/>
          <p:nvPr/>
        </p:nvPicPr>
        <p:blipFill>
          <a:blip r:embed="rId4">
            <a:alphaModFix amt="60000"/>
          </a:blip>
          <a:srcRect b="1681"/>
          <a:stretch/>
        </p:blipFill>
        <p:spPr>
          <a:xfrm>
            <a:off x="0" y="0"/>
            <a:ext cx="2740680" cy="5143320"/>
          </a:xfrm>
          <a:prstGeom prst="rect">
            <a:avLst/>
          </a:prstGeom>
          <a:ln w="0">
            <a:noFill/>
          </a:ln>
        </p:spPr>
      </p:pic>
      <p:grpSp>
        <p:nvGrpSpPr>
          <p:cNvPr id="687" name="Google Shape;198;p9"/>
          <p:cNvGrpSpPr/>
          <p:nvPr/>
        </p:nvGrpSpPr>
        <p:grpSpPr>
          <a:xfrm>
            <a:off x="-440640" y="-271440"/>
            <a:ext cx="9706680" cy="5878800"/>
            <a:chOff x="-440640" y="-271440"/>
            <a:chExt cx="9706680" cy="5878800"/>
          </a:xfrm>
        </p:grpSpPr>
        <p:grpSp>
          <p:nvGrpSpPr>
            <p:cNvPr id="688" name="Google Shape;199;p9"/>
            <p:cNvGrpSpPr/>
            <p:nvPr/>
          </p:nvGrpSpPr>
          <p:grpSpPr>
            <a:xfrm>
              <a:off x="7302960" y="3600360"/>
              <a:ext cx="1963080" cy="2007000"/>
              <a:chOff x="7302960" y="3600360"/>
              <a:chExt cx="1963080" cy="2007000"/>
            </a:xfrm>
          </p:grpSpPr>
          <p:pic>
            <p:nvPicPr>
              <p:cNvPr id="689" name="Google Shape;200;p9"/>
              <p:cNvPicPr/>
              <p:nvPr/>
            </p:nvPicPr>
            <p:blipFill>
              <a:blip r:embed="rId5">
                <a:alphaModFix amt="50000"/>
              </a:blip>
              <a:stretch/>
            </p:blipFill>
            <p:spPr>
              <a:xfrm rot="5400000">
                <a:off x="7281000" y="3622320"/>
                <a:ext cx="2007000" cy="1963080"/>
              </a:xfrm>
              <a:prstGeom prst="rect">
                <a:avLst/>
              </a:prstGeom>
              <a:ln w="0">
                <a:noFill/>
              </a:ln>
            </p:spPr>
          </p:pic>
          <p:grpSp>
            <p:nvGrpSpPr>
              <p:cNvPr id="690" name="Google Shape;201;p9"/>
              <p:cNvGrpSpPr/>
              <p:nvPr/>
            </p:nvGrpSpPr>
            <p:grpSpPr>
              <a:xfrm>
                <a:off x="8547840" y="4489920"/>
                <a:ext cx="326880" cy="318240"/>
                <a:chOff x="8547840" y="4489920"/>
                <a:chExt cx="326880" cy="318240"/>
              </a:xfrm>
            </p:grpSpPr>
            <p:sp>
              <p:nvSpPr>
                <p:cNvPr id="691" name="Google Shape;202;p9"/>
                <p:cNvSpPr/>
                <p:nvPr/>
              </p:nvSpPr>
              <p:spPr>
                <a:xfrm>
                  <a:off x="8674200" y="47865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2" name="Google Shape;203;p9"/>
                <p:cNvSpPr/>
                <p:nvPr/>
              </p:nvSpPr>
              <p:spPr>
                <a:xfrm>
                  <a:off x="8547840" y="46083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3" name="Google Shape;204;p9"/>
                <p:cNvSpPr/>
                <p:nvPr/>
              </p:nvSpPr>
              <p:spPr>
                <a:xfrm>
                  <a:off x="8685720" y="47426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205;p9"/>
                <p:cNvSpPr/>
                <p:nvPr/>
              </p:nvSpPr>
              <p:spPr>
                <a:xfrm>
                  <a:off x="8572680" y="4489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5" name="Google Shape;206;p9"/>
                <p:cNvSpPr/>
                <p:nvPr/>
              </p:nvSpPr>
              <p:spPr>
                <a:xfrm>
                  <a:off x="8701560" y="47001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6" name="Google Shape;207;p9"/>
                <p:cNvSpPr/>
                <p:nvPr/>
              </p:nvSpPr>
              <p:spPr>
                <a:xfrm>
                  <a:off x="8717040" y="46573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208;p9"/>
                <p:cNvSpPr/>
                <p:nvPr/>
              </p:nvSpPr>
              <p:spPr>
                <a:xfrm>
                  <a:off x="8746200" y="45655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8" name="Google Shape;209;p9"/>
                <p:cNvSpPr/>
                <p:nvPr/>
              </p:nvSpPr>
              <p:spPr>
                <a:xfrm>
                  <a:off x="8783640" y="45446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9" name="Google Shape;210;p9"/>
                <p:cNvSpPr/>
                <p:nvPr/>
              </p:nvSpPr>
              <p:spPr>
                <a:xfrm>
                  <a:off x="8821080" y="451584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0" name="Google Shape;211;p9"/>
              <p:cNvGrpSpPr/>
              <p:nvPr/>
            </p:nvGrpSpPr>
            <p:grpSpPr>
              <a:xfrm>
                <a:off x="8591040" y="5153400"/>
                <a:ext cx="268200" cy="268560"/>
                <a:chOff x="8591040" y="5153400"/>
                <a:chExt cx="268200" cy="268560"/>
              </a:xfrm>
            </p:grpSpPr>
            <p:sp>
              <p:nvSpPr>
                <p:cNvPr id="701" name="Google Shape;212;p9"/>
                <p:cNvSpPr/>
                <p:nvPr/>
              </p:nvSpPr>
              <p:spPr>
                <a:xfrm>
                  <a:off x="8649720" y="53114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213;p9"/>
                <p:cNvSpPr/>
                <p:nvPr/>
              </p:nvSpPr>
              <p:spPr>
                <a:xfrm>
                  <a:off x="8748720" y="53121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3" name="Google Shape;214;p9"/>
                <p:cNvSpPr/>
                <p:nvPr/>
              </p:nvSpPr>
              <p:spPr>
                <a:xfrm>
                  <a:off x="8649720" y="52128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4" name="Google Shape;215;p9"/>
                <p:cNvSpPr/>
                <p:nvPr/>
              </p:nvSpPr>
              <p:spPr>
                <a:xfrm>
                  <a:off x="8747640" y="52128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216;p9"/>
                <p:cNvSpPr/>
                <p:nvPr/>
              </p:nvSpPr>
              <p:spPr>
                <a:xfrm>
                  <a:off x="8710920" y="52754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217;p9"/>
                <p:cNvSpPr/>
                <p:nvPr/>
              </p:nvSpPr>
              <p:spPr>
                <a:xfrm>
                  <a:off x="8645400" y="52092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7" name="Google Shape;218;p9"/>
                <p:cNvSpPr/>
                <p:nvPr/>
              </p:nvSpPr>
              <p:spPr>
                <a:xfrm>
                  <a:off x="8591040" y="515340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8" name="Google Shape;219;p9"/>
              <p:cNvGrpSpPr/>
              <p:nvPr/>
            </p:nvGrpSpPr>
            <p:grpSpPr>
              <a:xfrm>
                <a:off x="7951680" y="4758120"/>
                <a:ext cx="399240" cy="412560"/>
                <a:chOff x="7951680" y="4758120"/>
                <a:chExt cx="399240" cy="412560"/>
              </a:xfrm>
            </p:grpSpPr>
            <p:sp>
              <p:nvSpPr>
                <p:cNvPr id="709" name="Google Shape;220;p9"/>
                <p:cNvSpPr/>
                <p:nvPr/>
              </p:nvSpPr>
              <p:spPr>
                <a:xfrm>
                  <a:off x="7951680" y="47581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0" name="Google Shape;221;p9"/>
                <p:cNvSpPr/>
                <p:nvPr/>
              </p:nvSpPr>
              <p:spPr>
                <a:xfrm>
                  <a:off x="8230680" y="51188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1" name="Google Shape;222;p9"/>
                <p:cNvSpPr/>
                <p:nvPr/>
              </p:nvSpPr>
              <p:spPr>
                <a:xfrm>
                  <a:off x="8167320" y="50389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712" name="Google Shape;223;p9"/>
            <p:cNvGrpSpPr/>
            <p:nvPr/>
          </p:nvGrpSpPr>
          <p:grpSpPr>
            <a:xfrm>
              <a:off x="-440640" y="-271440"/>
              <a:ext cx="2007000" cy="1963080"/>
              <a:chOff x="-440640" y="-271440"/>
              <a:chExt cx="2007000" cy="1963080"/>
            </a:xfrm>
          </p:grpSpPr>
          <p:pic>
            <p:nvPicPr>
              <p:cNvPr id="713" name="Google Shape;224;p9"/>
              <p:cNvPicPr/>
              <p:nvPr/>
            </p:nvPicPr>
            <p:blipFill>
              <a:blip r:embed="rId5">
                <a:alphaModFix amt="50000"/>
              </a:blip>
              <a:stretch/>
            </p:blipFill>
            <p:spPr>
              <a:xfrm>
                <a:off x="-440640" y="-271440"/>
                <a:ext cx="2007000" cy="1963080"/>
              </a:xfrm>
              <a:prstGeom prst="rect">
                <a:avLst/>
              </a:prstGeom>
              <a:ln w="0">
                <a:noFill/>
              </a:ln>
            </p:spPr>
          </p:pic>
          <p:grpSp>
            <p:nvGrpSpPr>
              <p:cNvPr id="714" name="Google Shape;225;p9"/>
              <p:cNvGrpSpPr/>
              <p:nvPr/>
            </p:nvGrpSpPr>
            <p:grpSpPr>
              <a:xfrm>
                <a:off x="-183240" y="109440"/>
                <a:ext cx="344520" cy="317160"/>
                <a:chOff x="-183240" y="109440"/>
                <a:chExt cx="344520" cy="317160"/>
              </a:xfrm>
            </p:grpSpPr>
            <p:sp>
              <p:nvSpPr>
                <p:cNvPr id="715" name="Google Shape;226;p9"/>
                <p:cNvSpPr/>
                <p:nvPr/>
              </p:nvSpPr>
              <p:spPr>
                <a:xfrm>
                  <a:off x="-68400" y="163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227;p9"/>
                <p:cNvSpPr/>
                <p:nvPr/>
              </p:nvSpPr>
              <p:spPr>
                <a:xfrm>
                  <a:off x="-183240" y="3481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228;p9"/>
                <p:cNvSpPr/>
                <p:nvPr/>
              </p:nvSpPr>
              <p:spPr>
                <a:xfrm>
                  <a:off x="-149760" y="1094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229;p9"/>
                <p:cNvSpPr/>
                <p:nvPr/>
              </p:nvSpPr>
              <p:spPr>
                <a:xfrm>
                  <a:off x="-125280" y="3153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230;p9"/>
              <p:cNvGrpSpPr/>
              <p:nvPr/>
            </p:nvGrpSpPr>
            <p:grpSpPr>
              <a:xfrm>
                <a:off x="454680" y="110880"/>
                <a:ext cx="314280" cy="314640"/>
                <a:chOff x="454680" y="110880"/>
                <a:chExt cx="314280" cy="314640"/>
              </a:xfrm>
            </p:grpSpPr>
            <p:sp>
              <p:nvSpPr>
                <p:cNvPr id="720" name="Google Shape;231;p9"/>
                <p:cNvSpPr/>
                <p:nvPr/>
              </p:nvSpPr>
              <p:spPr>
                <a:xfrm>
                  <a:off x="493920" y="14076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232;p9"/>
                <p:cNvSpPr/>
                <p:nvPr/>
              </p:nvSpPr>
              <p:spPr>
                <a:xfrm>
                  <a:off x="454680" y="11088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2" name="Google Shape;233;p9"/>
              <p:cNvGrpSpPr/>
              <p:nvPr/>
            </p:nvGrpSpPr>
            <p:grpSpPr>
              <a:xfrm>
                <a:off x="90360" y="632880"/>
                <a:ext cx="405360" cy="405000"/>
                <a:chOff x="90360" y="632880"/>
                <a:chExt cx="405360" cy="405000"/>
              </a:xfrm>
            </p:grpSpPr>
            <p:sp>
              <p:nvSpPr>
                <p:cNvPr id="723" name="Google Shape;234;p9"/>
                <p:cNvSpPr/>
                <p:nvPr/>
              </p:nvSpPr>
              <p:spPr>
                <a:xfrm>
                  <a:off x="192960" y="63288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235;p9"/>
                <p:cNvSpPr/>
                <p:nvPr/>
              </p:nvSpPr>
              <p:spPr>
                <a:xfrm>
                  <a:off x="282960" y="72540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5" name="Google Shape;236;p9"/>
                <p:cNvSpPr/>
                <p:nvPr/>
              </p:nvSpPr>
              <p:spPr>
                <a:xfrm>
                  <a:off x="251280" y="86040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6" name="Google Shape;237;p9"/>
                <p:cNvSpPr/>
                <p:nvPr/>
              </p:nvSpPr>
              <p:spPr>
                <a:xfrm>
                  <a:off x="90360" y="82008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238;p9"/>
                <p:cNvSpPr/>
                <p:nvPr/>
              </p:nvSpPr>
              <p:spPr>
                <a:xfrm>
                  <a:off x="331920" y="81612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728" name="Google Shape;239;p9"/>
          <p:cNvGrpSpPr/>
          <p:nvPr/>
        </p:nvGrpSpPr>
        <p:grpSpPr>
          <a:xfrm>
            <a:off x="-1880280" y="-2238480"/>
            <a:ext cx="12746160" cy="9194040"/>
            <a:chOff x="-1880280" y="-2238480"/>
            <a:chExt cx="12746160" cy="9194040"/>
          </a:xfrm>
        </p:grpSpPr>
        <p:pic>
          <p:nvPicPr>
            <p:cNvPr id="729" name="Google Shape;240;p9"/>
            <p:cNvPicPr/>
            <p:nvPr/>
          </p:nvPicPr>
          <p:blipFill>
            <a:blip r:embed="rId6">
              <a:alphaModFix amt="50000"/>
            </a:blip>
            <a:stretch/>
          </p:blipFill>
          <p:spPr>
            <a:xfrm rot="17422200">
              <a:off x="6854400" y="-1707480"/>
              <a:ext cx="3541680" cy="3464640"/>
            </a:xfrm>
            <a:prstGeom prst="rect">
              <a:avLst/>
            </a:prstGeom>
            <a:ln w="0">
              <a:noFill/>
            </a:ln>
          </p:spPr>
        </p:pic>
        <p:pic>
          <p:nvPicPr>
            <p:cNvPr id="730" name="Google Shape;241;p9"/>
            <p:cNvPicPr/>
            <p:nvPr/>
          </p:nvPicPr>
          <p:blipFill>
            <a:blip r:embed="rId6">
              <a:alphaModFix amt="50000"/>
            </a:blip>
            <a:stretch/>
          </p:blipFill>
          <p:spPr>
            <a:xfrm rot="15480600">
              <a:off x="-1588320" y="3130920"/>
              <a:ext cx="3541680" cy="3464640"/>
            </a:xfrm>
            <a:prstGeom prst="rect">
              <a:avLst/>
            </a:prstGeom>
            <a:ln w="0">
              <a:noFill/>
            </a:ln>
          </p:spPr>
        </p:pic>
      </p:grpSp>
      <p:sp>
        <p:nvSpPr>
          <p:cNvPr id="731"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7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733" name="PlaceHolder 2"/>
          <p:cNvSpPr>
            <a:spLocks noGrp="1"/>
          </p:cNvSpPr>
          <p:nvPr>
            <p:ph type="title"/>
          </p:nvPr>
        </p:nvSpPr>
        <p:spPr>
          <a:xfrm>
            <a:off x="1948680" y="4014360"/>
            <a:ext cx="5245920" cy="441360"/>
          </a:xfrm>
          <a:prstGeom prst="rect">
            <a:avLst/>
          </a:prstGeom>
          <a:solidFill>
            <a:schemeClr val="dk2"/>
          </a:solid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7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56" name="Google Shape;298;p13"/>
          <p:cNvPicPr/>
          <p:nvPr/>
        </p:nvPicPr>
        <p:blipFill>
          <a:blip r:embed="rId3"/>
          <a:srcRect t="1844" r="1844"/>
          <a:stretch/>
        </p:blipFill>
        <p:spPr>
          <a:xfrm>
            <a:off x="0" y="0"/>
            <a:ext cx="9143640" cy="5143320"/>
          </a:xfrm>
          <a:prstGeom prst="rect">
            <a:avLst/>
          </a:prstGeom>
          <a:ln w="0">
            <a:noFill/>
          </a:ln>
        </p:spPr>
      </p:pic>
      <p:pic>
        <p:nvPicPr>
          <p:cNvPr id="57" name="Google Shape;299;p13"/>
          <p:cNvPicPr/>
          <p:nvPr/>
        </p:nvPicPr>
        <p:blipFill>
          <a:blip r:embed="rId4">
            <a:alphaModFix amt="60000"/>
          </a:blip>
          <a:srcRect b="1681"/>
          <a:stretch/>
        </p:blipFill>
        <p:spPr>
          <a:xfrm flipH="1">
            <a:off x="6489000" y="0"/>
            <a:ext cx="2740680" cy="5143320"/>
          </a:xfrm>
          <a:prstGeom prst="rect">
            <a:avLst/>
          </a:prstGeom>
          <a:ln w="0">
            <a:noFill/>
          </a:ln>
        </p:spPr>
      </p:pic>
      <p:grpSp>
        <p:nvGrpSpPr>
          <p:cNvPr id="58" name="Google Shape;300;p13"/>
          <p:cNvGrpSpPr/>
          <p:nvPr/>
        </p:nvGrpSpPr>
        <p:grpSpPr>
          <a:xfrm>
            <a:off x="7427160" y="-528840"/>
            <a:ext cx="2592000" cy="5956200"/>
            <a:chOff x="7427160" y="-528840"/>
            <a:chExt cx="2592000" cy="5956200"/>
          </a:xfrm>
        </p:grpSpPr>
        <p:grpSp>
          <p:nvGrpSpPr>
            <p:cNvPr id="59" name="Google Shape;301;p13"/>
            <p:cNvGrpSpPr/>
            <p:nvPr/>
          </p:nvGrpSpPr>
          <p:grpSpPr>
            <a:xfrm>
              <a:off x="7427160" y="3464280"/>
              <a:ext cx="2007000" cy="1963080"/>
              <a:chOff x="7427160" y="3464280"/>
              <a:chExt cx="2007000" cy="1963080"/>
            </a:xfrm>
          </p:grpSpPr>
          <p:pic>
            <p:nvPicPr>
              <p:cNvPr id="60" name="Google Shape;302;p13"/>
              <p:cNvPicPr/>
              <p:nvPr/>
            </p:nvPicPr>
            <p:blipFill>
              <a:blip r:embed="rId5">
                <a:alphaModFix amt="50000"/>
              </a:blip>
              <a:stretch/>
            </p:blipFill>
            <p:spPr>
              <a:xfrm>
                <a:off x="7427160" y="3464280"/>
                <a:ext cx="2007000" cy="1963080"/>
              </a:xfrm>
              <a:prstGeom prst="rect">
                <a:avLst/>
              </a:prstGeom>
              <a:ln w="0">
                <a:noFill/>
              </a:ln>
            </p:spPr>
          </p:pic>
          <p:grpSp>
            <p:nvGrpSpPr>
              <p:cNvPr id="61" name="Google Shape;303;p13"/>
              <p:cNvGrpSpPr/>
              <p:nvPr/>
            </p:nvGrpSpPr>
            <p:grpSpPr>
              <a:xfrm>
                <a:off x="8296200" y="3854520"/>
                <a:ext cx="344160" cy="317160"/>
                <a:chOff x="8296200" y="3854520"/>
                <a:chExt cx="344160" cy="317160"/>
              </a:xfrm>
            </p:grpSpPr>
            <p:sp>
              <p:nvSpPr>
                <p:cNvPr id="62" name="Google Shape;304;p13"/>
                <p:cNvSpPr/>
                <p:nvPr/>
              </p:nvSpPr>
              <p:spPr>
                <a:xfrm>
                  <a:off x="8410680" y="39085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305;p13"/>
                <p:cNvSpPr/>
                <p:nvPr/>
              </p:nvSpPr>
              <p:spPr>
                <a:xfrm>
                  <a:off x="8296200" y="40932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4" name="Google Shape;306;p13"/>
                <p:cNvSpPr/>
                <p:nvPr/>
              </p:nvSpPr>
              <p:spPr>
                <a:xfrm>
                  <a:off x="8329320" y="38545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Google Shape;307;p13"/>
                <p:cNvSpPr/>
                <p:nvPr/>
              </p:nvSpPr>
              <p:spPr>
                <a:xfrm>
                  <a:off x="8354160" y="40604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6" name="Google Shape;308;p13"/>
              <p:cNvGrpSpPr/>
              <p:nvPr/>
            </p:nvGrpSpPr>
            <p:grpSpPr>
              <a:xfrm>
                <a:off x="7665480" y="3855600"/>
                <a:ext cx="314280" cy="314640"/>
                <a:chOff x="7665480" y="3855600"/>
                <a:chExt cx="314280" cy="314640"/>
              </a:xfrm>
            </p:grpSpPr>
            <p:sp>
              <p:nvSpPr>
                <p:cNvPr id="67" name="Google Shape;309;p13"/>
                <p:cNvSpPr/>
                <p:nvPr/>
              </p:nvSpPr>
              <p:spPr>
                <a:xfrm>
                  <a:off x="7704720" y="38858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310;p13"/>
                <p:cNvSpPr/>
                <p:nvPr/>
              </p:nvSpPr>
              <p:spPr>
                <a:xfrm>
                  <a:off x="7665480" y="38556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 name="Google Shape;311;p13"/>
              <p:cNvGrpSpPr/>
              <p:nvPr/>
            </p:nvGrpSpPr>
            <p:grpSpPr>
              <a:xfrm>
                <a:off x="7982640" y="4396680"/>
                <a:ext cx="356040" cy="357120"/>
                <a:chOff x="7982640" y="4396680"/>
                <a:chExt cx="356040" cy="357120"/>
              </a:xfrm>
            </p:grpSpPr>
            <p:sp>
              <p:nvSpPr>
                <p:cNvPr id="70" name="Google Shape;312;p13"/>
                <p:cNvSpPr/>
                <p:nvPr/>
              </p:nvSpPr>
              <p:spPr>
                <a:xfrm>
                  <a:off x="8060400" y="460656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 name="Google Shape;313;p13"/>
                <p:cNvSpPr/>
                <p:nvPr/>
              </p:nvSpPr>
              <p:spPr>
                <a:xfrm>
                  <a:off x="8192160" y="460764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 name="Google Shape;314;p13"/>
                <p:cNvSpPr/>
                <p:nvPr/>
              </p:nvSpPr>
              <p:spPr>
                <a:xfrm>
                  <a:off x="8060400" y="447552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315;p13"/>
                <p:cNvSpPr/>
                <p:nvPr/>
              </p:nvSpPr>
              <p:spPr>
                <a:xfrm>
                  <a:off x="8190720" y="447552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Google Shape;316;p13"/>
                <p:cNvSpPr/>
                <p:nvPr/>
              </p:nvSpPr>
              <p:spPr>
                <a:xfrm>
                  <a:off x="8141760" y="455868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 name="Google Shape;317;p13"/>
                <p:cNvSpPr/>
                <p:nvPr/>
              </p:nvSpPr>
              <p:spPr>
                <a:xfrm>
                  <a:off x="8055000" y="447084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 name="Google Shape;318;p13"/>
                <p:cNvSpPr/>
                <p:nvPr/>
              </p:nvSpPr>
              <p:spPr>
                <a:xfrm>
                  <a:off x="7982640" y="439668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 name="Google Shape;319;p13"/>
              <p:cNvGrpSpPr/>
              <p:nvPr/>
            </p:nvGrpSpPr>
            <p:grpSpPr>
              <a:xfrm>
                <a:off x="8590320" y="4392000"/>
                <a:ext cx="354600" cy="366120"/>
                <a:chOff x="8590320" y="4392000"/>
                <a:chExt cx="354600" cy="366120"/>
              </a:xfrm>
            </p:grpSpPr>
            <p:sp>
              <p:nvSpPr>
                <p:cNvPr id="78" name="Google Shape;320;p13"/>
                <p:cNvSpPr/>
                <p:nvPr/>
              </p:nvSpPr>
              <p:spPr>
                <a:xfrm>
                  <a:off x="8590320" y="43920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9" name="Google Shape;321;p13"/>
                <p:cNvSpPr/>
                <p:nvPr/>
              </p:nvSpPr>
              <p:spPr>
                <a:xfrm>
                  <a:off x="8838720" y="471204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Google Shape;322;p13"/>
                <p:cNvSpPr/>
                <p:nvPr/>
              </p:nvSpPr>
              <p:spPr>
                <a:xfrm>
                  <a:off x="8782200" y="464112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1" name="Google Shape;323;p13"/>
              <p:cNvGrpSpPr/>
              <p:nvPr/>
            </p:nvGrpSpPr>
            <p:grpSpPr>
              <a:xfrm>
                <a:off x="8956800" y="3853800"/>
                <a:ext cx="326880" cy="318600"/>
                <a:chOff x="8956800" y="3853800"/>
                <a:chExt cx="326880" cy="318600"/>
              </a:xfrm>
            </p:grpSpPr>
            <p:sp>
              <p:nvSpPr>
                <p:cNvPr id="82" name="Google Shape;324;p13"/>
                <p:cNvSpPr/>
                <p:nvPr/>
              </p:nvSpPr>
              <p:spPr>
                <a:xfrm>
                  <a:off x="9083160" y="41508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 name="Google Shape;325;p13"/>
                <p:cNvSpPr/>
                <p:nvPr/>
              </p:nvSpPr>
              <p:spPr>
                <a:xfrm>
                  <a:off x="8956800" y="39722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 name="Google Shape;326;p13"/>
                <p:cNvSpPr/>
                <p:nvPr/>
              </p:nvSpPr>
              <p:spPr>
                <a:xfrm>
                  <a:off x="9094680" y="41065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7;p13"/>
                <p:cNvSpPr/>
                <p:nvPr/>
              </p:nvSpPr>
              <p:spPr>
                <a:xfrm>
                  <a:off x="8982000" y="38538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 name="Google Shape;328;p13"/>
                <p:cNvSpPr/>
                <p:nvPr/>
              </p:nvSpPr>
              <p:spPr>
                <a:xfrm>
                  <a:off x="9110520" y="406404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 name="Google Shape;329;p13"/>
                <p:cNvSpPr/>
                <p:nvPr/>
              </p:nvSpPr>
              <p:spPr>
                <a:xfrm>
                  <a:off x="9126000" y="402120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 name="Google Shape;330;p13"/>
                <p:cNvSpPr/>
                <p:nvPr/>
              </p:nvSpPr>
              <p:spPr>
                <a:xfrm>
                  <a:off x="9155160" y="39294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331;p13"/>
                <p:cNvSpPr/>
                <p:nvPr/>
              </p:nvSpPr>
              <p:spPr>
                <a:xfrm>
                  <a:off x="9192600" y="39085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Google Shape;332;p13"/>
                <p:cNvSpPr/>
                <p:nvPr/>
              </p:nvSpPr>
              <p:spPr>
                <a:xfrm>
                  <a:off x="9230040" y="38797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91" name="Google Shape;333;p13"/>
            <p:cNvGrpSpPr/>
            <p:nvPr/>
          </p:nvGrpSpPr>
          <p:grpSpPr>
            <a:xfrm>
              <a:off x="8056080" y="-528840"/>
              <a:ext cx="1963080" cy="2007000"/>
              <a:chOff x="8056080" y="-528840"/>
              <a:chExt cx="1963080" cy="2007000"/>
            </a:xfrm>
          </p:grpSpPr>
          <p:pic>
            <p:nvPicPr>
              <p:cNvPr id="92" name="Google Shape;334;p13"/>
              <p:cNvPicPr/>
              <p:nvPr/>
            </p:nvPicPr>
            <p:blipFill>
              <a:blip r:embed="rId5">
                <a:alphaModFix amt="50000"/>
              </a:blip>
              <a:stretch/>
            </p:blipFill>
            <p:spPr>
              <a:xfrm rot="16200000">
                <a:off x="8034120" y="-506880"/>
                <a:ext cx="2007000" cy="1963080"/>
              </a:xfrm>
              <a:prstGeom prst="rect">
                <a:avLst/>
              </a:prstGeom>
              <a:ln w="0">
                <a:noFill/>
              </a:ln>
            </p:spPr>
          </p:pic>
          <p:grpSp>
            <p:nvGrpSpPr>
              <p:cNvPr id="93" name="Google Shape;335;p13"/>
              <p:cNvGrpSpPr/>
              <p:nvPr/>
            </p:nvGrpSpPr>
            <p:grpSpPr>
              <a:xfrm>
                <a:off x="8377200" y="837000"/>
                <a:ext cx="461160" cy="460440"/>
                <a:chOff x="8377200" y="837000"/>
                <a:chExt cx="461160" cy="460440"/>
              </a:xfrm>
            </p:grpSpPr>
            <p:sp>
              <p:nvSpPr>
                <p:cNvPr id="94" name="Google Shape;336;p13"/>
                <p:cNvSpPr/>
                <p:nvPr/>
              </p:nvSpPr>
              <p:spPr>
                <a:xfrm>
                  <a:off x="8493840" y="837000"/>
                  <a:ext cx="228600" cy="232560"/>
                </a:xfrm>
                <a:custGeom>
                  <a:avLst/>
                  <a:gdLst>
                    <a:gd name="textAreaLeft" fmla="*/ 0 w 228600"/>
                    <a:gd name="textAreaRight" fmla="*/ 228960 w 228600"/>
                    <a:gd name="textAreaTop" fmla="*/ 0 h 232560"/>
                    <a:gd name="textAreaBottom" fmla="*/ 232920 h 23256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5" name="Google Shape;337;p13"/>
                <p:cNvSpPr/>
                <p:nvPr/>
              </p:nvSpPr>
              <p:spPr>
                <a:xfrm>
                  <a:off x="8596080" y="942120"/>
                  <a:ext cx="23040" cy="25560"/>
                </a:xfrm>
                <a:custGeom>
                  <a:avLst/>
                  <a:gdLst>
                    <a:gd name="textAreaLeft" fmla="*/ 0 w 23040"/>
                    <a:gd name="textAreaRight" fmla="*/ 23400 w 23040"/>
                    <a:gd name="textAreaTop" fmla="*/ 0 h 25560"/>
                    <a:gd name="textAreaBottom" fmla="*/ 25920 h 2556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2960" bIns="12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338;p13"/>
                <p:cNvSpPr/>
                <p:nvPr/>
              </p:nvSpPr>
              <p:spPr>
                <a:xfrm>
                  <a:off x="8560440" y="1095480"/>
                  <a:ext cx="93600" cy="201960"/>
                </a:xfrm>
                <a:custGeom>
                  <a:avLst/>
                  <a:gdLst>
                    <a:gd name="textAreaLeft" fmla="*/ 0 w 93600"/>
                    <a:gd name="textAreaRight" fmla="*/ 93960 w 93600"/>
                    <a:gd name="textAreaTop" fmla="*/ 0 h 201960"/>
                    <a:gd name="textAreaBottom" fmla="*/ 202320 h 20196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339;p13"/>
                <p:cNvSpPr/>
                <p:nvPr/>
              </p:nvSpPr>
              <p:spPr>
                <a:xfrm>
                  <a:off x="8377200" y="1049760"/>
                  <a:ext cx="186120" cy="116280"/>
                </a:xfrm>
                <a:custGeom>
                  <a:avLst/>
                  <a:gdLst>
                    <a:gd name="textAreaLeft" fmla="*/ 0 w 186120"/>
                    <a:gd name="textAreaRight" fmla="*/ 186480 w 186120"/>
                    <a:gd name="textAreaTop" fmla="*/ 0 h 116280"/>
                    <a:gd name="textAreaBottom" fmla="*/ 116640 h 11628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340;p13"/>
                <p:cNvSpPr/>
                <p:nvPr/>
              </p:nvSpPr>
              <p:spPr>
                <a:xfrm>
                  <a:off x="8651880" y="1045080"/>
                  <a:ext cx="186480" cy="120960"/>
                </a:xfrm>
                <a:custGeom>
                  <a:avLst/>
                  <a:gdLst>
                    <a:gd name="textAreaLeft" fmla="*/ 0 w 186480"/>
                    <a:gd name="textAreaRight" fmla="*/ 186840 w 186480"/>
                    <a:gd name="textAreaTop" fmla="*/ 0 h 120960"/>
                    <a:gd name="textAreaBottom" fmla="*/ 121320 h 1209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9" name="Google Shape;341;p13"/>
              <p:cNvGrpSpPr/>
              <p:nvPr/>
            </p:nvGrpSpPr>
            <p:grpSpPr>
              <a:xfrm>
                <a:off x="8408160" y="235800"/>
                <a:ext cx="399240" cy="400320"/>
                <a:chOff x="8408160" y="235800"/>
                <a:chExt cx="399240" cy="400320"/>
              </a:xfrm>
            </p:grpSpPr>
            <p:sp>
              <p:nvSpPr>
                <p:cNvPr id="100" name="Google Shape;342;p13"/>
                <p:cNvSpPr/>
                <p:nvPr/>
              </p:nvSpPr>
              <p:spPr>
                <a:xfrm>
                  <a:off x="8562600" y="315000"/>
                  <a:ext cx="87840" cy="106200"/>
                </a:xfrm>
                <a:custGeom>
                  <a:avLst/>
                  <a:gdLst>
                    <a:gd name="textAreaLeft" fmla="*/ 0 w 87840"/>
                    <a:gd name="textAreaRight" fmla="*/ 88200 w 87840"/>
                    <a:gd name="textAreaTop" fmla="*/ 0 h 106200"/>
                    <a:gd name="textAreaBottom" fmla="*/ 106560 h 106200"/>
                  </a:gdLst>
                  <a:ahLst/>
                  <a:cxnLst/>
                  <a:rect l="textAreaLeft" t="textAreaTop" r="textAreaRight" b="textAreaBottom"/>
                  <a:pathLst>
                    <a:path w="452" h="545">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343;p13"/>
                <p:cNvSpPr/>
                <p:nvPr/>
              </p:nvSpPr>
              <p:spPr>
                <a:xfrm>
                  <a:off x="8576640" y="235800"/>
                  <a:ext cx="62640" cy="52920"/>
                </a:xfrm>
                <a:custGeom>
                  <a:avLst/>
                  <a:gdLst>
                    <a:gd name="textAreaLeft" fmla="*/ 0 w 62640"/>
                    <a:gd name="textAreaRight" fmla="*/ 63000 w 62640"/>
                    <a:gd name="textAreaTop" fmla="*/ 0 h 52920"/>
                    <a:gd name="textAreaBottom" fmla="*/ 53280 h 52920"/>
                  </a:gdLst>
                  <a:ahLst/>
                  <a:cxnLst/>
                  <a:rect l="textAreaLeft" t="textAreaTop" r="textAreaRight" b="textAreaBottom"/>
                  <a:pathLst>
                    <a:path w="323" h="272">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640" bIns="26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Google Shape;344;p13"/>
                <p:cNvSpPr/>
                <p:nvPr/>
              </p:nvSpPr>
              <p:spPr>
                <a:xfrm>
                  <a:off x="8669160" y="396720"/>
                  <a:ext cx="14040" cy="43560"/>
                </a:xfrm>
                <a:custGeom>
                  <a:avLst/>
                  <a:gdLst>
                    <a:gd name="textAreaLeft" fmla="*/ 0 w 14040"/>
                    <a:gd name="textAreaRight" fmla="*/ 14400 w 14040"/>
                    <a:gd name="textAreaTop" fmla="*/ 0 h 43560"/>
                    <a:gd name="textAreaBottom" fmla="*/ 43920 h 43560"/>
                  </a:gdLst>
                  <a:ahLst/>
                  <a:cxnLst/>
                  <a:rect l="textAreaLeft" t="textAreaTop" r="textAreaRight" b="textAreaBottom"/>
                  <a:pathLst>
                    <a:path w="75" h="225">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1960" bIns="219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 name="Google Shape;345;p13"/>
                <p:cNvSpPr/>
                <p:nvPr/>
              </p:nvSpPr>
              <p:spPr>
                <a:xfrm>
                  <a:off x="8408160" y="288000"/>
                  <a:ext cx="142560" cy="175680"/>
                </a:xfrm>
                <a:custGeom>
                  <a:avLst/>
                  <a:gdLst>
                    <a:gd name="textAreaLeft" fmla="*/ 0 w 142560"/>
                    <a:gd name="textAreaRight" fmla="*/ 142920 w 142560"/>
                    <a:gd name="textAreaTop" fmla="*/ 0 h 175680"/>
                    <a:gd name="textAreaBottom" fmla="*/ 176040 h 175680"/>
                  </a:gdLst>
                  <a:ahLst/>
                  <a:cxnLst/>
                  <a:rect l="textAreaLeft" t="textAreaTop" r="textAreaRight" b="textAreaBottom"/>
                  <a:pathLst>
                    <a:path w="733" h="901">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 name="Google Shape;346;p13"/>
                <p:cNvSpPr/>
                <p:nvPr/>
              </p:nvSpPr>
              <p:spPr>
                <a:xfrm>
                  <a:off x="8664840" y="288000"/>
                  <a:ext cx="142560" cy="175320"/>
                </a:xfrm>
                <a:custGeom>
                  <a:avLst/>
                  <a:gdLst>
                    <a:gd name="textAreaLeft" fmla="*/ 0 w 142560"/>
                    <a:gd name="textAreaRight" fmla="*/ 142920 w 142560"/>
                    <a:gd name="textAreaTop" fmla="*/ 0 h 175320"/>
                    <a:gd name="textAreaBottom" fmla="*/ 175680 h 175320"/>
                  </a:gdLst>
                  <a:ahLst/>
                  <a:cxnLst/>
                  <a:rect l="textAreaLeft" t="textAreaTop" r="textAreaRight" b="textAreaBottom"/>
                  <a:pathLst>
                    <a:path w="732" h="898">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347;p13"/>
                <p:cNvSpPr/>
                <p:nvPr/>
              </p:nvSpPr>
              <p:spPr>
                <a:xfrm>
                  <a:off x="8408160" y="433080"/>
                  <a:ext cx="133560" cy="126000"/>
                </a:xfrm>
                <a:custGeom>
                  <a:avLst/>
                  <a:gdLst>
                    <a:gd name="textAreaLeft" fmla="*/ 0 w 133560"/>
                    <a:gd name="textAreaRight" fmla="*/ 133920 w 133560"/>
                    <a:gd name="textAreaTop" fmla="*/ 0 h 126000"/>
                    <a:gd name="textAreaBottom" fmla="*/ 126360 h 126000"/>
                  </a:gdLst>
                  <a:ahLst/>
                  <a:cxnLst/>
                  <a:rect l="textAreaLeft" t="textAreaTop" r="textAreaRight" b="textAreaBottom"/>
                  <a:pathLst>
                    <a:path w="687" h="646">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 name="Google Shape;348;p13"/>
                <p:cNvSpPr/>
                <p:nvPr/>
              </p:nvSpPr>
              <p:spPr>
                <a:xfrm>
                  <a:off x="8672040" y="437040"/>
                  <a:ext cx="135360" cy="122040"/>
                </a:xfrm>
                <a:custGeom>
                  <a:avLst/>
                  <a:gdLst>
                    <a:gd name="textAreaLeft" fmla="*/ 0 w 135360"/>
                    <a:gd name="textAreaRight" fmla="*/ 135720 w 135360"/>
                    <a:gd name="textAreaTop" fmla="*/ 0 h 122040"/>
                    <a:gd name="textAreaBottom" fmla="*/ 122400 h 122040"/>
                  </a:gdLst>
                  <a:ahLst/>
                  <a:cxnLst/>
                  <a:rect l="textAreaLeft" t="textAreaTop" r="textAreaRight" b="textAreaBottom"/>
                  <a:pathLst>
                    <a:path w="696" h="627">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 name="Google Shape;349;p13"/>
                <p:cNvSpPr/>
                <p:nvPr/>
              </p:nvSpPr>
              <p:spPr>
                <a:xfrm>
                  <a:off x="8444520" y="585720"/>
                  <a:ext cx="326520" cy="50400"/>
                </a:xfrm>
                <a:custGeom>
                  <a:avLst/>
                  <a:gdLst>
                    <a:gd name="textAreaLeft" fmla="*/ 0 w 326520"/>
                    <a:gd name="textAreaRight" fmla="*/ 326880 w 326520"/>
                    <a:gd name="textAreaTop" fmla="*/ 0 h 50400"/>
                    <a:gd name="textAreaBottom" fmla="*/ 50760 h 50400"/>
                  </a:gdLst>
                  <a:ahLst/>
                  <a:cxnLst/>
                  <a:rect l="textAreaLeft" t="textAreaTop" r="textAreaRight" b="textAreaBottom"/>
                  <a:pathLst>
                    <a:path w="1675" h="26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200" bIns="25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8" name="Google Shape;350;p13"/>
                <p:cNvSpPr/>
                <p:nvPr/>
              </p:nvSpPr>
              <p:spPr>
                <a:xfrm>
                  <a:off x="8532000" y="395280"/>
                  <a:ext cx="16920" cy="46800"/>
                </a:xfrm>
                <a:custGeom>
                  <a:avLst/>
                  <a:gdLst>
                    <a:gd name="textAreaLeft" fmla="*/ 0 w 16920"/>
                    <a:gd name="textAreaRight" fmla="*/ 17280 w 16920"/>
                    <a:gd name="textAreaTop" fmla="*/ 0 h 46800"/>
                    <a:gd name="textAreaBottom" fmla="*/ 47160 h 46800"/>
                  </a:gdLst>
                  <a:ahLst/>
                  <a:cxnLst/>
                  <a:rect l="textAreaLeft" t="textAreaTop" r="textAreaRight" b="textAreaBottom"/>
                  <a:pathLst>
                    <a:path w="88" h="241">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400" bIns="234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9" name="Google Shape;351;p13"/>
                <p:cNvSpPr/>
                <p:nvPr/>
              </p:nvSpPr>
              <p:spPr>
                <a:xfrm>
                  <a:off x="8523360" y="447480"/>
                  <a:ext cx="168480" cy="111600"/>
                </a:xfrm>
                <a:custGeom>
                  <a:avLst/>
                  <a:gdLst>
                    <a:gd name="textAreaLeft" fmla="*/ 0 w 168480"/>
                    <a:gd name="textAreaRight" fmla="*/ 168840 w 168480"/>
                    <a:gd name="textAreaTop" fmla="*/ 0 h 111600"/>
                    <a:gd name="textAreaBottom" fmla="*/ 111960 h 111600"/>
                  </a:gdLst>
                  <a:ahLst/>
                  <a:cxnLst/>
                  <a:rect l="textAreaLeft" t="textAreaTop" r="textAreaRight" b="textAreaBottom"/>
                  <a:pathLst>
                    <a:path w="865" h="573">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10" name="Google Shape;352;p13"/>
              <p:cNvGrpSpPr/>
              <p:nvPr/>
            </p:nvGrpSpPr>
            <p:grpSpPr>
              <a:xfrm>
                <a:off x="8993160" y="584640"/>
                <a:ext cx="344160" cy="317160"/>
                <a:chOff x="8993160" y="584640"/>
                <a:chExt cx="344160" cy="317160"/>
              </a:xfrm>
            </p:grpSpPr>
            <p:sp>
              <p:nvSpPr>
                <p:cNvPr id="111" name="Google Shape;353;p13"/>
                <p:cNvSpPr/>
                <p:nvPr/>
              </p:nvSpPr>
              <p:spPr>
                <a:xfrm>
                  <a:off x="9108000" y="6386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2" name="Google Shape;354;p13"/>
                <p:cNvSpPr/>
                <p:nvPr/>
              </p:nvSpPr>
              <p:spPr>
                <a:xfrm>
                  <a:off x="8993160" y="82332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3" name="Google Shape;355;p13"/>
                <p:cNvSpPr/>
                <p:nvPr/>
              </p:nvSpPr>
              <p:spPr>
                <a:xfrm>
                  <a:off x="9026280" y="58464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14" name="Google Shape;356;p13"/>
                <p:cNvSpPr/>
                <p:nvPr/>
              </p:nvSpPr>
              <p:spPr>
                <a:xfrm>
                  <a:off x="9051120" y="79056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nvGrpSpPr>
          <p:cNvPr id="115" name="Google Shape;357;p13"/>
          <p:cNvGrpSpPr/>
          <p:nvPr/>
        </p:nvGrpSpPr>
        <p:grpSpPr>
          <a:xfrm>
            <a:off x="-3638160" y="-2808720"/>
            <a:ext cx="5889960" cy="9371520"/>
            <a:chOff x="-3638160" y="-2808720"/>
            <a:chExt cx="5889960" cy="9371520"/>
          </a:xfrm>
        </p:grpSpPr>
        <p:pic>
          <p:nvPicPr>
            <p:cNvPr id="116" name="Google Shape;358;p13"/>
            <p:cNvPicPr/>
            <p:nvPr/>
          </p:nvPicPr>
          <p:blipFill>
            <a:blip r:embed="rId6">
              <a:alphaModFix amt="50000"/>
            </a:blip>
            <a:stretch/>
          </p:blipFill>
          <p:spPr>
            <a:xfrm rot="3138600">
              <a:off x="-1972440" y="-2080440"/>
              <a:ext cx="3541680" cy="3464640"/>
            </a:xfrm>
            <a:prstGeom prst="rect">
              <a:avLst/>
            </a:prstGeom>
            <a:ln w="0">
              <a:noFill/>
            </a:ln>
          </p:spPr>
        </p:pic>
        <p:pic>
          <p:nvPicPr>
            <p:cNvPr id="117" name="Google Shape;359;p13"/>
            <p:cNvPicPr/>
            <p:nvPr/>
          </p:nvPicPr>
          <p:blipFill>
            <a:blip r:embed="rId6">
              <a:alphaModFix amt="50000"/>
            </a:blip>
            <a:stretch/>
          </p:blipFill>
          <p:spPr>
            <a:xfrm rot="2023800">
              <a:off x="-2974320" y="2406240"/>
              <a:ext cx="3541680" cy="3464640"/>
            </a:xfrm>
            <a:prstGeom prst="rect">
              <a:avLst/>
            </a:prstGeom>
            <a:ln w="0">
              <a:noFill/>
            </a:ln>
          </p:spPr>
        </p:pic>
      </p:grpSp>
      <p:sp>
        <p:nvSpPr>
          <p:cNvPr id="11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19" name="PlaceHolder 2"/>
          <p:cNvSpPr>
            <a:spLocks noGrp="1"/>
          </p:cNvSpPr>
          <p:nvPr>
            <p:ph type="title"/>
          </p:nvPr>
        </p:nvSpPr>
        <p:spPr>
          <a:xfrm>
            <a:off x="72000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0" name="PlaceHolder 3"/>
          <p:cNvSpPr>
            <a:spLocks noGrp="1"/>
          </p:cNvSpPr>
          <p:nvPr>
            <p:ph type="title"/>
          </p:nvPr>
        </p:nvSpPr>
        <p:spPr>
          <a:xfrm>
            <a:off x="395856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1" name="PlaceHolder 4"/>
          <p:cNvSpPr>
            <a:spLocks noGrp="1"/>
          </p:cNvSpPr>
          <p:nvPr>
            <p:ph type="title"/>
          </p:nvPr>
        </p:nvSpPr>
        <p:spPr>
          <a:xfrm>
            <a:off x="3958560" y="135540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2" name="PlaceHolder 5"/>
          <p:cNvSpPr>
            <a:spLocks noGrp="1"/>
          </p:cNvSpPr>
          <p:nvPr>
            <p:ph type="title"/>
          </p:nvPr>
        </p:nvSpPr>
        <p:spPr>
          <a:xfrm>
            <a:off x="72000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3" name="PlaceHolder 6"/>
          <p:cNvSpPr>
            <a:spLocks noGrp="1"/>
          </p:cNvSpPr>
          <p:nvPr>
            <p:ph type="title"/>
          </p:nvPr>
        </p:nvSpPr>
        <p:spPr>
          <a:xfrm>
            <a:off x="720000" y="249228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
        <p:nvSpPr>
          <p:cNvPr id="124" name="PlaceHolder 7"/>
          <p:cNvSpPr>
            <a:spLocks noGrp="1"/>
          </p:cNvSpPr>
          <p:nvPr>
            <p:ph type="title"/>
          </p:nvPr>
        </p:nvSpPr>
        <p:spPr>
          <a:xfrm>
            <a:off x="3958560" y="3629160"/>
            <a:ext cx="82332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Montserrat"/>
                <a:ea typeface="Montserrat"/>
              </a:rPr>
              <a:t>xx%</a:t>
            </a:r>
            <a:endParaRPr lang="fr-FR" sz="3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51" name="Google Shape;401;p15"/>
          <p:cNvPicPr/>
          <p:nvPr/>
        </p:nvPicPr>
        <p:blipFill>
          <a:blip r:embed="rId3"/>
          <a:srcRect t="1844" r="1844"/>
          <a:stretch/>
        </p:blipFill>
        <p:spPr>
          <a:xfrm flipH="1">
            <a:off x="360" y="0"/>
            <a:ext cx="9143640" cy="5143320"/>
          </a:xfrm>
          <a:prstGeom prst="rect">
            <a:avLst/>
          </a:prstGeom>
          <a:ln w="0">
            <a:noFill/>
          </a:ln>
        </p:spPr>
      </p:pic>
      <p:pic>
        <p:nvPicPr>
          <p:cNvPr id="152" name="Google Shape;402;p15"/>
          <p:cNvPicPr/>
          <p:nvPr/>
        </p:nvPicPr>
        <p:blipFill>
          <a:blip r:embed="rId4"/>
          <a:srcRect l="7208" r="48305" b="45432"/>
          <a:stretch/>
        </p:blipFill>
        <p:spPr>
          <a:xfrm flipH="1">
            <a:off x="7925040" y="2289240"/>
            <a:ext cx="1218960" cy="2854080"/>
          </a:xfrm>
          <a:prstGeom prst="rect">
            <a:avLst/>
          </a:prstGeom>
          <a:ln w="0">
            <a:noFill/>
          </a:ln>
        </p:spPr>
      </p:pic>
      <p:grpSp>
        <p:nvGrpSpPr>
          <p:cNvPr id="153" name="Google Shape;403;p15"/>
          <p:cNvGrpSpPr/>
          <p:nvPr/>
        </p:nvGrpSpPr>
        <p:grpSpPr>
          <a:xfrm>
            <a:off x="-1880280" y="-2238480"/>
            <a:ext cx="12746160" cy="9194040"/>
            <a:chOff x="-1880280" y="-2238480"/>
            <a:chExt cx="12746160" cy="9194040"/>
          </a:xfrm>
        </p:grpSpPr>
        <p:pic>
          <p:nvPicPr>
            <p:cNvPr id="154" name="Google Shape;404;p15"/>
            <p:cNvPicPr/>
            <p:nvPr/>
          </p:nvPicPr>
          <p:blipFill>
            <a:blip r:embed="rId5">
              <a:alphaModFix amt="50000"/>
            </a:blip>
            <a:stretch/>
          </p:blipFill>
          <p:spPr>
            <a:xfrm rot="17422200">
              <a:off x="6854400" y="-1707480"/>
              <a:ext cx="3541680" cy="3464640"/>
            </a:xfrm>
            <a:prstGeom prst="rect">
              <a:avLst/>
            </a:prstGeom>
            <a:ln w="0">
              <a:noFill/>
            </a:ln>
          </p:spPr>
        </p:pic>
        <p:pic>
          <p:nvPicPr>
            <p:cNvPr id="155" name="Google Shape;405;p15"/>
            <p:cNvPicPr/>
            <p:nvPr/>
          </p:nvPicPr>
          <p:blipFill>
            <a:blip r:embed="rId5">
              <a:alphaModFix amt="50000"/>
            </a:blip>
            <a:stretch/>
          </p:blipFill>
          <p:spPr>
            <a:xfrm rot="15480600">
              <a:off x="-1588320" y="3130920"/>
              <a:ext cx="3541680" cy="3464640"/>
            </a:xfrm>
            <a:prstGeom prst="rect">
              <a:avLst/>
            </a:prstGeom>
            <a:ln w="0">
              <a:noFill/>
            </a:ln>
          </p:spPr>
        </p:pic>
      </p:grpSp>
      <p:grpSp>
        <p:nvGrpSpPr>
          <p:cNvPr id="156" name="Google Shape;406;p15"/>
          <p:cNvGrpSpPr/>
          <p:nvPr/>
        </p:nvGrpSpPr>
        <p:grpSpPr>
          <a:xfrm>
            <a:off x="-1080360" y="-464040"/>
            <a:ext cx="1963080" cy="2007000"/>
            <a:chOff x="-1080360" y="-464040"/>
            <a:chExt cx="1963080" cy="2007000"/>
          </a:xfrm>
        </p:grpSpPr>
        <p:pic>
          <p:nvPicPr>
            <p:cNvPr id="157" name="Google Shape;407;p15"/>
            <p:cNvPicPr/>
            <p:nvPr/>
          </p:nvPicPr>
          <p:blipFill>
            <a:blip r:embed="rId6">
              <a:alphaModFix amt="50000"/>
            </a:blip>
            <a:stretch/>
          </p:blipFill>
          <p:spPr>
            <a:xfrm rot="5400000" flipH="1">
              <a:off x="-1102320" y="-442080"/>
              <a:ext cx="2007000" cy="1963080"/>
            </a:xfrm>
            <a:prstGeom prst="rect">
              <a:avLst/>
            </a:prstGeom>
            <a:ln w="0">
              <a:noFill/>
            </a:ln>
          </p:spPr>
        </p:pic>
        <p:grpSp>
          <p:nvGrpSpPr>
            <p:cNvPr id="158" name="Google Shape;408;p15"/>
            <p:cNvGrpSpPr/>
            <p:nvPr/>
          </p:nvGrpSpPr>
          <p:grpSpPr>
            <a:xfrm>
              <a:off x="180360" y="344160"/>
              <a:ext cx="314280" cy="314640"/>
              <a:chOff x="180360" y="344160"/>
              <a:chExt cx="314280" cy="314640"/>
            </a:xfrm>
          </p:grpSpPr>
          <p:sp>
            <p:nvSpPr>
              <p:cNvPr id="159" name="Google Shape;409;p15"/>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0" name="Google Shape;410;p15"/>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61" name="Google Shape;411;p15"/>
            <p:cNvGrpSpPr/>
            <p:nvPr/>
          </p:nvGrpSpPr>
          <p:grpSpPr>
            <a:xfrm>
              <a:off x="149760" y="954360"/>
              <a:ext cx="375480" cy="388080"/>
              <a:chOff x="149760" y="954360"/>
              <a:chExt cx="375480" cy="388080"/>
            </a:xfrm>
          </p:grpSpPr>
          <p:sp>
            <p:nvSpPr>
              <p:cNvPr id="162" name="Google Shape;412;p15"/>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3" name="Google Shape;413;p15"/>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64" name="Google Shape;414;p15"/>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65" name="PlaceHolder 1"/>
          <p:cNvSpPr>
            <a:spLocks noGrp="1"/>
          </p:cNvSpPr>
          <p:nvPr>
            <p:ph type="title"/>
          </p:nvPr>
        </p:nvSpPr>
        <p:spPr>
          <a:xfrm>
            <a:off x="3619440" y="539640"/>
            <a:ext cx="2401920" cy="11462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66" name="PlaceHolder 2"/>
          <p:cNvSpPr>
            <a:spLocks noGrp="1"/>
          </p:cNvSpPr>
          <p:nvPr>
            <p:ph type="body"/>
          </p:nvPr>
        </p:nvSpPr>
        <p:spPr>
          <a:xfrm>
            <a:off x="713160" y="554760"/>
            <a:ext cx="2800800" cy="4048920"/>
          </a:xfrm>
          <a:prstGeom prst="rect">
            <a:avLst/>
          </a:prstGeom>
          <a:noFill/>
          <a:ln w="0">
            <a:noFill/>
          </a:ln>
        </p:spPr>
        <p:txBody>
          <a:bodyPr lIns="90000" tIns="45000" rIns="90000" bIns="45000" anchor="t">
            <a:normAutofit fontScale="37222"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7" name="PlaceHolder 3"/>
          <p:cNvSpPr>
            <a:spLocks noGrp="1"/>
          </p:cNvSpPr>
          <p:nvPr>
            <p:ph type="body"/>
          </p:nvPr>
        </p:nvSpPr>
        <p:spPr>
          <a:xfrm>
            <a:off x="3671640" y="539640"/>
            <a:ext cx="2304000" cy="2285280"/>
          </a:xfrm>
          <a:prstGeom prst="rect">
            <a:avLst/>
          </a:prstGeom>
          <a:noFill/>
          <a:ln w="0">
            <a:noFill/>
          </a:ln>
        </p:spPr>
        <p:txBody>
          <a:bodyPr lIns="90000" tIns="45000" rIns="90000" bIns="45000" anchor="t">
            <a:normAutofit fontScale="18333" lnSpcReduction="2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168" name="PlaceHolder 4"/>
          <p:cNvSpPr>
            <a:spLocks noGrp="1"/>
          </p:cNvSpPr>
          <p:nvPr>
            <p:ph type="body"/>
          </p:nvPr>
        </p:nvSpPr>
        <p:spPr>
          <a:xfrm>
            <a:off x="3671640" y="2953800"/>
            <a:ext cx="4740120" cy="1649880"/>
          </a:xfrm>
          <a:prstGeom prst="rect">
            <a:avLst/>
          </a:prstGeom>
          <a:noFill/>
          <a:ln w="0">
            <a:noFill/>
          </a:ln>
        </p:spPr>
        <p:txBody>
          <a:bodyPr lIns="90000" tIns="45000" rIns="90000" bIns="45000" anchor="t">
            <a:normAutofit fontScale="75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83" name="Google Shape;437;p17"/>
          <p:cNvPicPr/>
          <p:nvPr/>
        </p:nvPicPr>
        <p:blipFill>
          <a:blip r:embed="rId3"/>
          <a:srcRect t="1844" r="1844"/>
          <a:stretch/>
        </p:blipFill>
        <p:spPr>
          <a:xfrm>
            <a:off x="0" y="0"/>
            <a:ext cx="9143640" cy="5143320"/>
          </a:xfrm>
          <a:prstGeom prst="rect">
            <a:avLst/>
          </a:prstGeom>
          <a:ln w="0">
            <a:noFill/>
          </a:ln>
        </p:spPr>
      </p:pic>
      <p:pic>
        <p:nvPicPr>
          <p:cNvPr id="184" name="Google Shape;438;p17"/>
          <p:cNvPicPr/>
          <p:nvPr/>
        </p:nvPicPr>
        <p:blipFill>
          <a:blip r:embed="rId4"/>
          <a:srcRect l="7208" r="48305" b="45432"/>
          <a:stretch/>
        </p:blipFill>
        <p:spPr>
          <a:xfrm rot="10800000" flipH="1">
            <a:off x="0" y="-75960"/>
            <a:ext cx="1218960" cy="2854080"/>
          </a:xfrm>
          <a:prstGeom prst="rect">
            <a:avLst/>
          </a:prstGeom>
          <a:ln w="0">
            <a:noFill/>
          </a:ln>
        </p:spPr>
      </p:pic>
      <p:grpSp>
        <p:nvGrpSpPr>
          <p:cNvPr id="185" name="Google Shape;439;p17"/>
          <p:cNvGrpSpPr/>
          <p:nvPr/>
        </p:nvGrpSpPr>
        <p:grpSpPr>
          <a:xfrm>
            <a:off x="-2667600" y="2296080"/>
            <a:ext cx="14666760" cy="4977000"/>
            <a:chOff x="-2667600" y="2296080"/>
            <a:chExt cx="14666760" cy="4977000"/>
          </a:xfrm>
        </p:grpSpPr>
        <p:pic>
          <p:nvPicPr>
            <p:cNvPr id="186" name="Google Shape;440;p17"/>
            <p:cNvPicPr/>
            <p:nvPr/>
          </p:nvPicPr>
          <p:blipFill>
            <a:blip r:embed="rId5">
              <a:alphaModFix amt="50000"/>
            </a:blip>
            <a:stretch/>
          </p:blipFill>
          <p:spPr>
            <a:xfrm rot="6957600">
              <a:off x="7895520" y="3190320"/>
              <a:ext cx="3541680" cy="3464640"/>
            </a:xfrm>
            <a:prstGeom prst="rect">
              <a:avLst/>
            </a:prstGeom>
            <a:ln w="0">
              <a:noFill/>
            </a:ln>
          </p:spPr>
        </p:pic>
        <p:pic>
          <p:nvPicPr>
            <p:cNvPr id="187" name="Google Shape;441;p17"/>
            <p:cNvPicPr/>
            <p:nvPr/>
          </p:nvPicPr>
          <p:blipFill>
            <a:blip r:embed="rId5">
              <a:alphaModFix amt="50000"/>
            </a:blip>
            <a:stretch/>
          </p:blipFill>
          <p:spPr>
            <a:xfrm rot="13656000">
              <a:off x="-1964880" y="3039120"/>
              <a:ext cx="3541680" cy="3464640"/>
            </a:xfrm>
            <a:prstGeom prst="rect">
              <a:avLst/>
            </a:prstGeom>
            <a:ln w="0">
              <a:noFill/>
            </a:ln>
          </p:spPr>
        </p:pic>
      </p:grpSp>
      <p:grpSp>
        <p:nvGrpSpPr>
          <p:cNvPr id="188" name="Google Shape;442;p17"/>
          <p:cNvGrpSpPr/>
          <p:nvPr/>
        </p:nvGrpSpPr>
        <p:grpSpPr>
          <a:xfrm>
            <a:off x="8093880" y="-442440"/>
            <a:ext cx="2007000" cy="1963080"/>
            <a:chOff x="8093880" y="-442440"/>
            <a:chExt cx="2007000" cy="1963080"/>
          </a:xfrm>
        </p:grpSpPr>
        <p:pic>
          <p:nvPicPr>
            <p:cNvPr id="189" name="Google Shape;443;p17"/>
            <p:cNvPicPr/>
            <p:nvPr/>
          </p:nvPicPr>
          <p:blipFill>
            <a:blip r:embed="rId6">
              <a:alphaModFix amt="50000"/>
            </a:blip>
            <a:stretch/>
          </p:blipFill>
          <p:spPr>
            <a:xfrm>
              <a:off x="8093880" y="-442440"/>
              <a:ext cx="2007000" cy="1963080"/>
            </a:xfrm>
            <a:prstGeom prst="rect">
              <a:avLst/>
            </a:prstGeom>
            <a:ln w="0">
              <a:noFill/>
            </a:ln>
          </p:spPr>
        </p:pic>
        <p:grpSp>
          <p:nvGrpSpPr>
            <p:cNvPr id="190" name="Google Shape;444;p17"/>
            <p:cNvGrpSpPr/>
            <p:nvPr/>
          </p:nvGrpSpPr>
          <p:grpSpPr>
            <a:xfrm>
              <a:off x="8962920" y="-52200"/>
              <a:ext cx="344160" cy="317160"/>
              <a:chOff x="8962920" y="-52200"/>
              <a:chExt cx="344160" cy="317160"/>
            </a:xfrm>
          </p:grpSpPr>
          <p:sp>
            <p:nvSpPr>
              <p:cNvPr id="191" name="Google Shape;445;p17"/>
              <p:cNvSpPr/>
              <p:nvPr/>
            </p:nvSpPr>
            <p:spPr>
              <a:xfrm>
                <a:off x="9077760" y="1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46;p17"/>
              <p:cNvSpPr/>
              <p:nvPr/>
            </p:nvSpPr>
            <p:spPr>
              <a:xfrm>
                <a:off x="8962920" y="186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47;p17"/>
              <p:cNvSpPr/>
              <p:nvPr/>
            </p:nvSpPr>
            <p:spPr>
              <a:xfrm>
                <a:off x="8996040" y="-522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448;p17"/>
              <p:cNvSpPr/>
              <p:nvPr/>
            </p:nvSpPr>
            <p:spPr>
              <a:xfrm>
                <a:off x="9020880" y="153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5" name="Google Shape;449;p17"/>
            <p:cNvGrpSpPr/>
            <p:nvPr/>
          </p:nvGrpSpPr>
          <p:grpSpPr>
            <a:xfrm>
              <a:off x="8332200" y="-50760"/>
              <a:ext cx="314280" cy="314640"/>
              <a:chOff x="8332200" y="-50760"/>
              <a:chExt cx="314280" cy="314640"/>
            </a:xfrm>
          </p:grpSpPr>
          <p:sp>
            <p:nvSpPr>
              <p:cNvPr id="196" name="Google Shape;450;p17"/>
              <p:cNvSpPr/>
              <p:nvPr/>
            </p:nvSpPr>
            <p:spPr>
              <a:xfrm>
                <a:off x="8371440" y="-208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7" name="Google Shape;451;p17"/>
              <p:cNvSpPr/>
              <p:nvPr/>
            </p:nvSpPr>
            <p:spPr>
              <a:xfrm>
                <a:off x="8332200" y="-507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8" name="Google Shape;452;p17"/>
            <p:cNvGrpSpPr/>
            <p:nvPr/>
          </p:nvGrpSpPr>
          <p:grpSpPr>
            <a:xfrm>
              <a:off x="8649360" y="489960"/>
              <a:ext cx="356040" cy="357120"/>
              <a:chOff x="8649360" y="489960"/>
              <a:chExt cx="356040" cy="357120"/>
            </a:xfrm>
          </p:grpSpPr>
          <p:sp>
            <p:nvSpPr>
              <p:cNvPr id="199" name="Google Shape;453;p17"/>
              <p:cNvSpPr/>
              <p:nvPr/>
            </p:nvSpPr>
            <p:spPr>
              <a:xfrm>
                <a:off x="8727120" y="7002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0" name="Google Shape;454;p17"/>
              <p:cNvSpPr/>
              <p:nvPr/>
            </p:nvSpPr>
            <p:spPr>
              <a:xfrm>
                <a:off x="8858880" y="7009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1" name="Google Shape;455;p17"/>
              <p:cNvSpPr/>
              <p:nvPr/>
            </p:nvSpPr>
            <p:spPr>
              <a:xfrm>
                <a:off x="8727120" y="5688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456;p17"/>
              <p:cNvSpPr/>
              <p:nvPr/>
            </p:nvSpPr>
            <p:spPr>
              <a:xfrm>
                <a:off x="8857440" y="5688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3" name="Google Shape;457;p17"/>
              <p:cNvSpPr/>
              <p:nvPr/>
            </p:nvSpPr>
            <p:spPr>
              <a:xfrm>
                <a:off x="8808480" y="65196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4" name="Google Shape;458;p17"/>
              <p:cNvSpPr/>
              <p:nvPr/>
            </p:nvSpPr>
            <p:spPr>
              <a:xfrm>
                <a:off x="8721720" y="5641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5" name="Google Shape;459;p17"/>
              <p:cNvSpPr/>
              <p:nvPr/>
            </p:nvSpPr>
            <p:spPr>
              <a:xfrm>
                <a:off x="8649360" y="4899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6" name="Google Shape;460;p17"/>
            <p:cNvGrpSpPr/>
            <p:nvPr/>
          </p:nvGrpSpPr>
          <p:grpSpPr>
            <a:xfrm>
              <a:off x="9257400" y="485280"/>
              <a:ext cx="354600" cy="366480"/>
              <a:chOff x="9257400" y="485280"/>
              <a:chExt cx="354600" cy="366480"/>
            </a:xfrm>
          </p:grpSpPr>
          <p:sp>
            <p:nvSpPr>
              <p:cNvPr id="207" name="Google Shape;461;p17"/>
              <p:cNvSpPr/>
              <p:nvPr/>
            </p:nvSpPr>
            <p:spPr>
              <a:xfrm>
                <a:off x="9257400" y="4852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8" name="Google Shape;462;p17"/>
              <p:cNvSpPr/>
              <p:nvPr/>
            </p:nvSpPr>
            <p:spPr>
              <a:xfrm>
                <a:off x="9505440" y="8056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9" name="Google Shape;463;p17"/>
              <p:cNvSpPr/>
              <p:nvPr/>
            </p:nvSpPr>
            <p:spPr>
              <a:xfrm>
                <a:off x="9448920" y="7344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0" name="Google Shape;464;p17"/>
            <p:cNvGrpSpPr/>
            <p:nvPr/>
          </p:nvGrpSpPr>
          <p:grpSpPr>
            <a:xfrm>
              <a:off x="9623520" y="-52920"/>
              <a:ext cx="326880" cy="318600"/>
              <a:chOff x="9623520" y="-52920"/>
              <a:chExt cx="326880" cy="318600"/>
            </a:xfrm>
          </p:grpSpPr>
          <p:sp>
            <p:nvSpPr>
              <p:cNvPr id="211" name="Google Shape;465;p17"/>
              <p:cNvSpPr/>
              <p:nvPr/>
            </p:nvSpPr>
            <p:spPr>
              <a:xfrm>
                <a:off x="9749880" y="24408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2" name="Google Shape;466;p17"/>
              <p:cNvSpPr/>
              <p:nvPr/>
            </p:nvSpPr>
            <p:spPr>
              <a:xfrm>
                <a:off x="9623520" y="6552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467;p17"/>
              <p:cNvSpPr/>
              <p:nvPr/>
            </p:nvSpPr>
            <p:spPr>
              <a:xfrm>
                <a:off x="9761400" y="19980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4" name="Google Shape;468;p17"/>
              <p:cNvSpPr/>
              <p:nvPr/>
            </p:nvSpPr>
            <p:spPr>
              <a:xfrm>
                <a:off x="9648720" y="-529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5" name="Google Shape;469;p17"/>
              <p:cNvSpPr/>
              <p:nvPr/>
            </p:nvSpPr>
            <p:spPr>
              <a:xfrm>
                <a:off x="9777240" y="15768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470;p17"/>
              <p:cNvSpPr/>
              <p:nvPr/>
            </p:nvSpPr>
            <p:spPr>
              <a:xfrm>
                <a:off x="9792720" y="11484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7" name="Google Shape;471;p17"/>
              <p:cNvSpPr/>
              <p:nvPr/>
            </p:nvSpPr>
            <p:spPr>
              <a:xfrm>
                <a:off x="9821880" y="2268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472;p17"/>
              <p:cNvSpPr/>
              <p:nvPr/>
            </p:nvSpPr>
            <p:spPr>
              <a:xfrm>
                <a:off x="9859320" y="180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473;p17"/>
              <p:cNvSpPr/>
              <p:nvPr/>
            </p:nvSpPr>
            <p:spPr>
              <a:xfrm>
                <a:off x="9896760" y="-2700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2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221" name="Google Shape;482;p18"/>
          <p:cNvPicPr/>
          <p:nvPr/>
        </p:nvPicPr>
        <p:blipFill>
          <a:blip r:embed="rId3"/>
          <a:srcRect t="1844" r="1844"/>
          <a:stretch/>
        </p:blipFill>
        <p:spPr>
          <a:xfrm rot="10800000" flipH="1">
            <a:off x="0" y="0"/>
            <a:ext cx="9143640" cy="5143320"/>
          </a:xfrm>
          <a:prstGeom prst="rect">
            <a:avLst/>
          </a:prstGeom>
          <a:ln w="0">
            <a:noFill/>
          </a:ln>
        </p:spPr>
      </p:pic>
      <p:pic>
        <p:nvPicPr>
          <p:cNvPr id="222" name="Google Shape;483;p18"/>
          <p:cNvPicPr/>
          <p:nvPr/>
        </p:nvPicPr>
        <p:blipFill>
          <a:blip r:embed="rId4"/>
          <a:srcRect l="7208" r="48305" b="45432"/>
          <a:stretch/>
        </p:blipFill>
        <p:spPr>
          <a:xfrm rot="10800000">
            <a:off x="7925040" y="360"/>
            <a:ext cx="1218960" cy="2854080"/>
          </a:xfrm>
          <a:prstGeom prst="rect">
            <a:avLst/>
          </a:prstGeom>
          <a:ln w="0">
            <a:noFill/>
          </a:ln>
        </p:spPr>
      </p:pic>
      <p:grpSp>
        <p:nvGrpSpPr>
          <p:cNvPr id="223" name="Google Shape;484;p18"/>
          <p:cNvGrpSpPr/>
          <p:nvPr/>
        </p:nvGrpSpPr>
        <p:grpSpPr>
          <a:xfrm>
            <a:off x="-1748160" y="-2045880"/>
            <a:ext cx="13606200" cy="8901720"/>
            <a:chOff x="-1748160" y="-2045880"/>
            <a:chExt cx="13606200" cy="8901720"/>
          </a:xfrm>
        </p:grpSpPr>
        <p:pic>
          <p:nvPicPr>
            <p:cNvPr id="224" name="Google Shape;485;p18"/>
            <p:cNvPicPr/>
            <p:nvPr/>
          </p:nvPicPr>
          <p:blipFill>
            <a:blip r:embed="rId5">
              <a:alphaModFix amt="50000"/>
            </a:blip>
            <a:stretch/>
          </p:blipFill>
          <p:spPr>
            <a:xfrm rot="20138400" flipH="1">
              <a:off x="7759080" y="-1469520"/>
              <a:ext cx="3541680" cy="3464640"/>
            </a:xfrm>
            <a:prstGeom prst="rect">
              <a:avLst/>
            </a:prstGeom>
            <a:ln w="0">
              <a:noFill/>
            </a:ln>
          </p:spPr>
        </p:pic>
        <p:pic>
          <p:nvPicPr>
            <p:cNvPr id="225" name="Google Shape;486;p18"/>
            <p:cNvPicPr/>
            <p:nvPr/>
          </p:nvPicPr>
          <p:blipFill>
            <a:blip r:embed="rId5">
              <a:alphaModFix amt="50000"/>
            </a:blip>
            <a:stretch/>
          </p:blipFill>
          <p:spPr>
            <a:xfrm rot="157800" flipH="1">
              <a:off x="-1670040" y="3311640"/>
              <a:ext cx="3541680" cy="3464640"/>
            </a:xfrm>
            <a:prstGeom prst="rect">
              <a:avLst/>
            </a:prstGeom>
            <a:ln w="0">
              <a:noFill/>
            </a:ln>
          </p:spPr>
        </p:pic>
      </p:grpSp>
      <p:grpSp>
        <p:nvGrpSpPr>
          <p:cNvPr id="226" name="Google Shape;487;p18"/>
          <p:cNvGrpSpPr/>
          <p:nvPr/>
        </p:nvGrpSpPr>
        <p:grpSpPr>
          <a:xfrm>
            <a:off x="8205480" y="3553200"/>
            <a:ext cx="1963080" cy="2057760"/>
            <a:chOff x="8205480" y="3553200"/>
            <a:chExt cx="1963080" cy="2057760"/>
          </a:xfrm>
        </p:grpSpPr>
        <p:pic>
          <p:nvPicPr>
            <p:cNvPr id="227" name="Google Shape;488;p18"/>
            <p:cNvPicPr/>
            <p:nvPr/>
          </p:nvPicPr>
          <p:blipFill>
            <a:blip r:embed="rId6">
              <a:alphaModFix amt="50000"/>
            </a:blip>
            <a:stretch/>
          </p:blipFill>
          <p:spPr>
            <a:xfrm rot="16200000">
              <a:off x="8183520" y="3575160"/>
              <a:ext cx="2007000" cy="1963080"/>
            </a:xfrm>
            <a:prstGeom prst="rect">
              <a:avLst/>
            </a:prstGeom>
            <a:ln w="0">
              <a:noFill/>
            </a:ln>
          </p:spPr>
        </p:pic>
        <p:grpSp>
          <p:nvGrpSpPr>
            <p:cNvPr id="228" name="Google Shape;489;p18"/>
            <p:cNvGrpSpPr/>
            <p:nvPr/>
          </p:nvGrpSpPr>
          <p:grpSpPr>
            <a:xfrm>
              <a:off x="9154080" y="5293800"/>
              <a:ext cx="344520" cy="317160"/>
              <a:chOff x="9154080" y="5293800"/>
              <a:chExt cx="344520" cy="317160"/>
            </a:xfrm>
          </p:grpSpPr>
          <p:sp>
            <p:nvSpPr>
              <p:cNvPr id="229" name="Google Shape;490;p18"/>
              <p:cNvSpPr/>
              <p:nvPr/>
            </p:nvSpPr>
            <p:spPr>
              <a:xfrm>
                <a:off x="9268920" y="534744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0" name="Google Shape;491;p18"/>
              <p:cNvSpPr/>
              <p:nvPr/>
            </p:nvSpPr>
            <p:spPr>
              <a:xfrm>
                <a:off x="9154080" y="553248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1" name="Google Shape;492;p18"/>
              <p:cNvSpPr/>
              <p:nvPr/>
            </p:nvSpPr>
            <p:spPr>
              <a:xfrm>
                <a:off x="9187560" y="529380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2" name="Google Shape;493;p18"/>
              <p:cNvSpPr/>
              <p:nvPr/>
            </p:nvSpPr>
            <p:spPr>
              <a:xfrm>
                <a:off x="9212040" y="549972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3" name="Google Shape;494;p18"/>
            <p:cNvGrpSpPr/>
            <p:nvPr/>
          </p:nvGrpSpPr>
          <p:grpSpPr>
            <a:xfrm>
              <a:off x="9169200" y="4019400"/>
              <a:ext cx="314280" cy="314640"/>
              <a:chOff x="9169200" y="4019400"/>
              <a:chExt cx="314280" cy="314640"/>
            </a:xfrm>
          </p:grpSpPr>
          <p:sp>
            <p:nvSpPr>
              <p:cNvPr id="234" name="Google Shape;495;p18"/>
              <p:cNvSpPr/>
              <p:nvPr/>
            </p:nvSpPr>
            <p:spPr>
              <a:xfrm>
                <a:off x="9208800" y="40496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5" name="Google Shape;496;p18"/>
              <p:cNvSpPr/>
              <p:nvPr/>
            </p:nvSpPr>
            <p:spPr>
              <a:xfrm>
                <a:off x="9169200" y="401940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36" name="Google Shape;497;p18"/>
            <p:cNvGrpSpPr/>
            <p:nvPr/>
          </p:nvGrpSpPr>
          <p:grpSpPr>
            <a:xfrm>
              <a:off x="9148320" y="4635360"/>
              <a:ext cx="356040" cy="357120"/>
              <a:chOff x="9148320" y="4635360"/>
              <a:chExt cx="356040" cy="357120"/>
            </a:xfrm>
          </p:grpSpPr>
          <p:sp>
            <p:nvSpPr>
              <p:cNvPr id="237" name="Google Shape;498;p18"/>
              <p:cNvSpPr/>
              <p:nvPr/>
            </p:nvSpPr>
            <p:spPr>
              <a:xfrm>
                <a:off x="9226080" y="484560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8" name="Google Shape;499;p18"/>
              <p:cNvSpPr/>
              <p:nvPr/>
            </p:nvSpPr>
            <p:spPr>
              <a:xfrm>
                <a:off x="9357840" y="484632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39" name="Google Shape;500;p18"/>
              <p:cNvSpPr/>
              <p:nvPr/>
            </p:nvSpPr>
            <p:spPr>
              <a:xfrm>
                <a:off x="9226080" y="471420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0" name="Google Shape;501;p18"/>
              <p:cNvSpPr/>
              <p:nvPr/>
            </p:nvSpPr>
            <p:spPr>
              <a:xfrm>
                <a:off x="9356400" y="471420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1" name="Google Shape;502;p18"/>
              <p:cNvSpPr/>
              <p:nvPr/>
            </p:nvSpPr>
            <p:spPr>
              <a:xfrm>
                <a:off x="9307440" y="479772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2" name="Google Shape;503;p18"/>
              <p:cNvSpPr/>
              <p:nvPr/>
            </p:nvSpPr>
            <p:spPr>
              <a:xfrm>
                <a:off x="9220320" y="470952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3" name="Google Shape;504;p18"/>
              <p:cNvSpPr/>
              <p:nvPr/>
            </p:nvSpPr>
            <p:spPr>
              <a:xfrm>
                <a:off x="9148320" y="463536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4" name="Google Shape;505;p18"/>
            <p:cNvGrpSpPr/>
            <p:nvPr/>
          </p:nvGrpSpPr>
          <p:grpSpPr>
            <a:xfrm>
              <a:off x="8591760" y="4953600"/>
              <a:ext cx="354600" cy="366480"/>
              <a:chOff x="8591760" y="4953600"/>
              <a:chExt cx="354600" cy="366480"/>
            </a:xfrm>
          </p:grpSpPr>
          <p:sp>
            <p:nvSpPr>
              <p:cNvPr id="245" name="Google Shape;506;p18"/>
              <p:cNvSpPr/>
              <p:nvPr/>
            </p:nvSpPr>
            <p:spPr>
              <a:xfrm>
                <a:off x="8591760" y="495360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6" name="Google Shape;507;p18"/>
              <p:cNvSpPr/>
              <p:nvPr/>
            </p:nvSpPr>
            <p:spPr>
              <a:xfrm>
                <a:off x="8840160" y="527400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47" name="Google Shape;508;p18"/>
              <p:cNvSpPr/>
              <p:nvPr/>
            </p:nvSpPr>
            <p:spPr>
              <a:xfrm>
                <a:off x="8783640" y="520308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48" name="Google Shape;509;p18"/>
            <p:cNvGrpSpPr/>
            <p:nvPr/>
          </p:nvGrpSpPr>
          <p:grpSpPr>
            <a:xfrm>
              <a:off x="8605800" y="4336200"/>
              <a:ext cx="326880" cy="318600"/>
              <a:chOff x="8605800" y="4336200"/>
              <a:chExt cx="326880" cy="318600"/>
            </a:xfrm>
          </p:grpSpPr>
          <p:sp>
            <p:nvSpPr>
              <p:cNvPr id="249" name="Google Shape;510;p18"/>
              <p:cNvSpPr/>
              <p:nvPr/>
            </p:nvSpPr>
            <p:spPr>
              <a:xfrm>
                <a:off x="8732160" y="463320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0" name="Google Shape;511;p18"/>
              <p:cNvSpPr/>
              <p:nvPr/>
            </p:nvSpPr>
            <p:spPr>
              <a:xfrm>
                <a:off x="8605800" y="445464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1" name="Google Shape;512;p18"/>
              <p:cNvSpPr/>
              <p:nvPr/>
            </p:nvSpPr>
            <p:spPr>
              <a:xfrm>
                <a:off x="8743680" y="458892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2" name="Google Shape;513;p18"/>
              <p:cNvSpPr/>
              <p:nvPr/>
            </p:nvSpPr>
            <p:spPr>
              <a:xfrm>
                <a:off x="8631000" y="433620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3" name="Google Shape;514;p18"/>
              <p:cNvSpPr/>
              <p:nvPr/>
            </p:nvSpPr>
            <p:spPr>
              <a:xfrm>
                <a:off x="8759520" y="454680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4" name="Google Shape;515;p18"/>
              <p:cNvSpPr/>
              <p:nvPr/>
            </p:nvSpPr>
            <p:spPr>
              <a:xfrm>
                <a:off x="8775000" y="450396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5" name="Google Shape;516;p18"/>
              <p:cNvSpPr/>
              <p:nvPr/>
            </p:nvSpPr>
            <p:spPr>
              <a:xfrm>
                <a:off x="8804160" y="441180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6" name="Google Shape;517;p18"/>
              <p:cNvSpPr/>
              <p:nvPr/>
            </p:nvSpPr>
            <p:spPr>
              <a:xfrm>
                <a:off x="8841600" y="439092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57" name="Google Shape;518;p18"/>
              <p:cNvSpPr/>
              <p:nvPr/>
            </p:nvSpPr>
            <p:spPr>
              <a:xfrm>
                <a:off x="8879040" y="436212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5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a:solidFill>
                  <a:schemeClr val="dk1"/>
                </a:solidFill>
                <a:latin typeface="Montserrat"/>
                <a:ea typeface="Montserrat"/>
              </a:rPr>
              <a:t>Traffic Management System</a:t>
            </a:r>
            <a:endParaRPr lang="fr-FR" sz="3800" b="0" strike="noStrike" spc="-1">
              <a:solidFill>
                <a:schemeClr val="dk1"/>
              </a:solidFill>
              <a:latin typeface="Arial"/>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tIns="91440" rIns="91440" bIns="91440" anchor="t">
            <a:normAutofit fontScale="77500" lnSpcReduction="20000"/>
          </a:bodyPr>
          <a:lstStyle/>
          <a:p>
            <a:pPr indent="0">
              <a:lnSpc>
                <a:spcPct val="100000"/>
              </a:lnSpc>
              <a:buNone/>
              <a:tabLst>
                <a:tab pos="0" algn="l"/>
              </a:tabLst>
            </a:pPr>
            <a:r>
              <a:rPr lang="en" sz="1600" b="0" strike="noStrike" spc="-1" dirty="0">
                <a:solidFill>
                  <a:schemeClr val="dk1"/>
                </a:solidFill>
                <a:latin typeface="Actor"/>
                <a:ea typeface="Actor"/>
              </a:rPr>
              <a:t>Innovative </a:t>
            </a:r>
            <a:r>
              <a:rPr lang="en" sz="1600" b="0" strike="noStrike" spc="-1" dirty="0" smtClean="0">
                <a:solidFill>
                  <a:schemeClr val="dk1"/>
                </a:solidFill>
                <a:latin typeface="Actor"/>
                <a:ea typeface="Actor"/>
              </a:rPr>
              <a:t>Solutions </a:t>
            </a:r>
            <a:r>
              <a:rPr lang="en" sz="1600" b="0" strike="noStrike" spc="-1" dirty="0">
                <a:solidFill>
                  <a:schemeClr val="dk1"/>
                </a:solidFill>
                <a:latin typeface="Actor"/>
                <a:ea typeface="Actor"/>
              </a:rPr>
              <a:t>to Address Congestion </a:t>
            </a:r>
            <a:r>
              <a:rPr lang="en" sz="1600" b="0" strike="noStrike" spc="-1" dirty="0" smtClean="0">
                <a:solidFill>
                  <a:schemeClr val="dk1"/>
                </a:solidFill>
                <a:latin typeface="Actor"/>
                <a:ea typeface="Actor"/>
              </a:rPr>
              <a:t>Issues</a:t>
            </a:r>
            <a:r>
              <a:rPr lang="en-US" sz="1600" spc="-1" dirty="0">
                <a:solidFill>
                  <a:srgbClr val="FFFFFF"/>
                </a:solidFill>
                <a:latin typeface="OpenSymbol"/>
                <a:ea typeface="Actor"/>
              </a:rPr>
              <a:t> </a:t>
            </a:r>
            <a:r>
              <a:rPr lang="en-US" sz="1600" spc="-1" dirty="0" smtClean="0">
                <a:solidFill>
                  <a:srgbClr val="FFFFFF"/>
                </a:solidFill>
                <a:latin typeface="OpenSymbol"/>
                <a:ea typeface="Actor"/>
              </a:rPr>
              <a:t>by </a:t>
            </a:r>
            <a:r>
              <a:rPr lang="en-US" sz="1600" spc="-1" dirty="0" err="1" smtClean="0">
                <a:solidFill>
                  <a:srgbClr val="FFFFFF"/>
                </a:solidFill>
                <a:latin typeface="OpenSymbol"/>
                <a:ea typeface="Actor"/>
              </a:rPr>
              <a:t>Aiym</a:t>
            </a:r>
            <a:r>
              <a:rPr lang="en-US" sz="1600" spc="-1" dirty="0" smtClean="0">
                <a:solidFill>
                  <a:srgbClr val="FFFFFF"/>
                </a:solidFill>
                <a:latin typeface="OpenSymbol"/>
                <a:ea typeface="Actor"/>
              </a:rPr>
              <a:t> </a:t>
            </a:r>
            <a:r>
              <a:rPr lang="en-US" sz="1600" spc="-1" dirty="0" err="1" smtClean="0">
                <a:solidFill>
                  <a:srgbClr val="FFFFFF"/>
                </a:solidFill>
                <a:latin typeface="OpenSymbol"/>
                <a:ea typeface="Actor"/>
              </a:rPr>
              <a:t>Aibekova</a:t>
            </a:r>
            <a:endParaRPr lang="en" sz="1600" b="0" strike="noStrike" spc="-1" dirty="0" smtClean="0">
              <a:solidFill>
                <a:schemeClr val="dk1"/>
              </a:solidFill>
              <a:latin typeface="Actor"/>
              <a:ea typeface="Actor"/>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PlaceHolder 1"/>
          <p:cNvSpPr>
            <a:spLocks noGrp="1"/>
          </p:cNvSpPr>
          <p:nvPr>
            <p:ph type="title"/>
          </p:nvPr>
        </p:nvSpPr>
        <p:spPr>
          <a:xfrm>
            <a:off x="990600" y="5715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dirty="0" smtClean="0">
                <a:solidFill>
                  <a:schemeClr val="dk1"/>
                </a:solidFill>
                <a:latin typeface="Montserrat"/>
                <a:ea typeface="Montserrat"/>
              </a:rPr>
              <a:t>The issue of </a:t>
            </a:r>
            <a:r>
              <a:rPr lang="en" sz="3000" b="1" strike="noStrike" spc="-1" dirty="0">
                <a:solidFill>
                  <a:schemeClr val="dk1"/>
                </a:solidFill>
                <a:latin typeface="Montserrat"/>
                <a:ea typeface="Montserrat"/>
              </a:rPr>
              <a:t>traffic congestion</a:t>
            </a:r>
            <a:endParaRPr lang="fr-FR" sz="3000" b="0" strike="noStrike" spc="-1" dirty="0">
              <a:solidFill>
                <a:schemeClr val="dk1"/>
              </a:solidFill>
              <a:latin typeface="Arial"/>
            </a:endParaRPr>
          </a:p>
        </p:txBody>
      </p:sp>
      <p:sp>
        <p:nvSpPr>
          <p:cNvPr id="743" name="PlaceHolder 2"/>
          <p:cNvSpPr>
            <a:spLocks noGrp="1"/>
          </p:cNvSpPr>
          <p:nvPr>
            <p:ph type="subTitle"/>
          </p:nvPr>
        </p:nvSpPr>
        <p:spPr>
          <a:xfrm>
            <a:off x="228600" y="1657350"/>
            <a:ext cx="6019800" cy="67056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400" b="0" strike="noStrike" spc="-1" dirty="0" smtClean="0">
                <a:solidFill>
                  <a:srgbClr val="FFFFFF"/>
                </a:solidFill>
                <a:latin typeface="OpenSymbol"/>
              </a:rPr>
              <a:t>Let's face it, traffic in the US can be a real nightmare. It's not just a minor annoyance; it seriously messes with people's lives. </a:t>
            </a:r>
          </a:p>
          <a:p>
            <a:pPr indent="0">
              <a:lnSpc>
                <a:spcPct val="100000"/>
              </a:lnSpc>
              <a:buNone/>
              <a:tabLst>
                <a:tab pos="0" algn="l"/>
              </a:tabLst>
            </a:pPr>
            <a:endParaRPr lang="en-US" sz="1400" b="0" strike="noStrike" spc="-1" dirty="0" smtClean="0">
              <a:solidFill>
                <a:srgbClr val="FFFFFF"/>
              </a:solidFill>
              <a:latin typeface="OpenSymbol"/>
            </a:endParaRPr>
          </a:p>
          <a:p>
            <a:pPr indent="0">
              <a:lnSpc>
                <a:spcPct val="100000"/>
              </a:lnSpc>
              <a:buNone/>
              <a:tabLst>
                <a:tab pos="0" algn="l"/>
              </a:tabLst>
            </a:pPr>
            <a:r>
              <a:rPr lang="en-US" sz="1400" b="0" strike="noStrike" spc="-1" dirty="0" smtClean="0">
                <a:solidFill>
                  <a:srgbClr val="FFFFFF"/>
                </a:solidFill>
                <a:latin typeface="OpenSymbol"/>
              </a:rPr>
              <a:t>Think about it: </a:t>
            </a:r>
            <a:r>
              <a:rPr lang="en-US" sz="1400" b="1" strike="noStrike" spc="-1" dirty="0" smtClean="0">
                <a:solidFill>
                  <a:srgbClr val="FF0000"/>
                </a:solidFill>
                <a:latin typeface="OpenSymbol"/>
              </a:rPr>
              <a:t>we're talking about hours wasted sitting in gridlock, gas money down the drain, and the daily stress it adds to everyone's commute</a:t>
            </a:r>
            <a:r>
              <a:rPr lang="en-US" sz="1400" b="0" strike="noStrike" spc="-1" dirty="0" smtClean="0">
                <a:solidFill>
                  <a:srgbClr val="FFFFFF"/>
                </a:solidFill>
                <a:latin typeface="OpenSymbol"/>
              </a:rPr>
              <a:t>.</a:t>
            </a:r>
          </a:p>
          <a:p>
            <a:pPr indent="0">
              <a:lnSpc>
                <a:spcPct val="100000"/>
              </a:lnSpc>
              <a:buNone/>
              <a:tabLst>
                <a:tab pos="0" algn="l"/>
              </a:tabLst>
            </a:pPr>
            <a:endParaRPr lang="en-US" sz="1400" b="0" strike="noStrike" spc="-1" dirty="0" smtClean="0">
              <a:solidFill>
                <a:srgbClr val="FFFFFF"/>
              </a:solidFill>
              <a:latin typeface="OpenSymbol"/>
            </a:endParaRPr>
          </a:p>
          <a:p>
            <a:pPr indent="0">
              <a:lnSpc>
                <a:spcPct val="100000"/>
              </a:lnSpc>
              <a:buNone/>
              <a:tabLst>
                <a:tab pos="0" algn="l"/>
              </a:tabLst>
            </a:pPr>
            <a:r>
              <a:rPr lang="en-US" sz="1400" b="0" strike="noStrike" spc="-1" dirty="0" smtClean="0">
                <a:solidFill>
                  <a:srgbClr val="FFFFFF"/>
                </a:solidFill>
                <a:latin typeface="OpenSymbol"/>
              </a:rPr>
              <a:t>It's not just about numbers; it's about the frustration of missing important appointments, the lost time with family, and the overall hit to our well-being</a:t>
            </a:r>
          </a:p>
          <a:p>
            <a:pPr indent="0">
              <a:lnSpc>
                <a:spcPct val="100000"/>
              </a:lnSpc>
              <a:buNone/>
              <a:tabLst>
                <a:tab pos="0" algn="l"/>
              </a:tabLst>
            </a:pPr>
            <a:endParaRPr lang="en" sz="1400" b="0" strike="noStrike" spc="-1" dirty="0" smtClean="0">
              <a:solidFill>
                <a:schemeClr val="dk1"/>
              </a:solidFill>
              <a:latin typeface="Actor"/>
              <a:ea typeface="Actor"/>
            </a:endParaRPr>
          </a:p>
          <a:p>
            <a:pPr>
              <a:tabLst>
                <a:tab pos="0" algn="l"/>
              </a:tabLst>
            </a:pPr>
            <a:r>
              <a:rPr lang="en" sz="1400" b="0" u="sng" strike="noStrike" spc="-1" dirty="0" smtClean="0">
                <a:solidFill>
                  <a:schemeClr val="dk1"/>
                </a:solidFill>
                <a:latin typeface="Actor"/>
                <a:ea typeface="Actor"/>
              </a:rPr>
              <a:t>Con</a:t>
            </a:r>
            <a:r>
              <a:rPr lang="en" sz="1400" b="1" u="sng" strike="noStrike" spc="-1" dirty="0" smtClean="0">
                <a:solidFill>
                  <a:schemeClr val="dk1"/>
                </a:solidFill>
                <a:latin typeface="Actor"/>
                <a:ea typeface="Actor"/>
              </a:rPr>
              <a:t>gestion results in significant economic losses due to wasted time and fuel. Increased stress levels for drivers can lead to negative health outcomes possibly tiring them more and causing accidents, while the environmental impact heightens concerns about sustainability.</a:t>
            </a:r>
          </a:p>
          <a:p>
            <a:pPr>
              <a:tabLst>
                <a:tab pos="0" algn="l"/>
              </a:tabLst>
            </a:pPr>
            <a:endParaRPr lang="en-US" sz="1400" b="0" strike="noStrike" spc="-1" dirty="0" smtClean="0">
              <a:solidFill>
                <a:srgbClr val="FFFFFF"/>
              </a:solidFill>
              <a:latin typeface="OpenSymbol"/>
            </a:endParaRPr>
          </a:p>
          <a:p>
            <a:pPr indent="0">
              <a:lnSpc>
                <a:spcPct val="100000"/>
              </a:lnSpc>
              <a:buNone/>
              <a:tabLst>
                <a:tab pos="0" algn="l"/>
              </a:tabLst>
            </a:pPr>
            <a:endParaRPr lang="en-US" sz="1400" b="0" strike="noStrike" spc="-1" dirty="0">
              <a:solidFill>
                <a:srgbClr val="FFFFFF"/>
              </a:solidFill>
              <a:latin typeface="OpenSymbol"/>
            </a:endParaRPr>
          </a:p>
        </p:txBody>
      </p:sp>
      <p:pic>
        <p:nvPicPr>
          <p:cNvPr id="744" name="Google Shape;846;p32"/>
          <p:cNvPicPr/>
          <p:nvPr/>
        </p:nvPicPr>
        <p:blipFill>
          <a:blip r:embed="rId2"/>
          <a:srcRect t="15166" b="15166"/>
          <a:stretch/>
        </p:blipFill>
        <p:spPr>
          <a:xfrm>
            <a:off x="6354250" y="57150"/>
            <a:ext cx="2971800" cy="508635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2133600" y="-781050"/>
            <a:ext cx="6429480" cy="174285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Limitations of existing tech</a:t>
            </a:r>
            <a:endParaRPr lang="fr-FR" sz="3000" b="0" strike="noStrike" spc="-1" dirty="0">
              <a:solidFill>
                <a:schemeClr val="dk1"/>
              </a:solidFill>
              <a:latin typeface="Arial"/>
            </a:endParaRPr>
          </a:p>
        </p:txBody>
      </p:sp>
      <p:sp>
        <p:nvSpPr>
          <p:cNvPr id="748" name="PlaceHolder 2"/>
          <p:cNvSpPr>
            <a:spLocks noGrp="1"/>
          </p:cNvSpPr>
          <p:nvPr>
            <p:ph type="subTitle"/>
          </p:nvPr>
        </p:nvSpPr>
        <p:spPr>
          <a:xfrm>
            <a:off x="1371600" y="1123950"/>
            <a:ext cx="6886680" cy="3352530"/>
          </a:xfrm>
          <a:prstGeom prst="rect">
            <a:avLst/>
          </a:prstGeom>
          <a:noFill/>
          <a:ln w="0">
            <a:noFill/>
          </a:ln>
        </p:spPr>
        <p:txBody>
          <a:bodyPr lIns="91440" tIns="91440" rIns="91440" bIns="91440" anchor="t">
            <a:noAutofit/>
          </a:bodyPr>
          <a:lstStyle/>
          <a:p>
            <a:pPr indent="0">
              <a:lnSpc>
                <a:spcPct val="100000"/>
              </a:lnSpc>
              <a:buNone/>
              <a:tabLst>
                <a:tab pos="0" algn="l"/>
              </a:tabLst>
            </a:pPr>
            <a:r>
              <a:rPr lang="en" b="0" strike="noStrike" spc="-1" dirty="0">
                <a:solidFill>
                  <a:schemeClr val="dk1"/>
                </a:solidFill>
                <a:latin typeface="Actor"/>
                <a:ea typeface="Actor"/>
              </a:rPr>
              <a:t>Current solutions like dynamic traffic lights and speed cameras react to congestion but </a:t>
            </a:r>
            <a:r>
              <a:rPr lang="en" b="0" strike="noStrike" spc="-1" dirty="0" smtClean="0">
                <a:solidFill>
                  <a:schemeClr val="dk1"/>
                </a:solidFill>
                <a:latin typeface="Actor"/>
                <a:ea typeface="Actor"/>
              </a:rPr>
              <a:t>have flaws that could be carried out more efficiently. </a:t>
            </a:r>
            <a:r>
              <a:rPr lang="en" b="1" strike="noStrike" spc="-1" dirty="0">
                <a:solidFill>
                  <a:srgbClr val="FF0000"/>
                </a:solidFill>
                <a:latin typeface="Actor"/>
                <a:ea typeface="Actor"/>
              </a:rPr>
              <a:t>Routing apps provide directions but do not address overall traffic system overload, leading to persistent congestion</a:t>
            </a:r>
            <a:r>
              <a:rPr lang="en" b="0" strike="noStrike" spc="-1" dirty="0" smtClean="0">
                <a:solidFill>
                  <a:schemeClr val="dk1"/>
                </a:solidFill>
                <a:latin typeface="Actor"/>
                <a:ea typeface="Actor"/>
              </a:rPr>
              <a:t>.</a:t>
            </a:r>
          </a:p>
          <a:p>
            <a:pPr indent="0">
              <a:lnSpc>
                <a:spcPct val="100000"/>
              </a:lnSpc>
              <a:buNone/>
              <a:tabLst>
                <a:tab pos="0" algn="l"/>
              </a:tabLst>
            </a:pPr>
            <a:r>
              <a:rPr lang="en-US" b="0" strike="noStrike" spc="-1" dirty="0" smtClean="0">
                <a:solidFill>
                  <a:schemeClr val="dk1"/>
                </a:solidFill>
                <a:latin typeface="Actor"/>
                <a:ea typeface="Actor"/>
              </a:rPr>
              <a:t>Okay, we've got some tech in place already. We've got those dynamic traffic lights that try to adjust, and those speed cameras that catch people running red lights. But here's the thing: those lights often feel like they're reacting to the problem after it's already happened. </a:t>
            </a:r>
            <a:r>
              <a:rPr lang="en-US" b="0" strike="noStrike" spc="-1" dirty="0" smtClean="0">
                <a:solidFill>
                  <a:srgbClr val="FF0000"/>
                </a:solidFill>
                <a:latin typeface="Actor"/>
                <a:ea typeface="Actor"/>
              </a:rPr>
              <a:t>They're not preventing the jam in the first place. </a:t>
            </a:r>
            <a:r>
              <a:rPr lang="en-US" b="0" strike="noStrike" spc="-1" dirty="0" smtClean="0">
                <a:solidFill>
                  <a:schemeClr val="dk1"/>
                </a:solidFill>
                <a:latin typeface="Actor"/>
                <a:ea typeface="Actor"/>
              </a:rPr>
              <a:t>And those navigation apps we all use? They're great for finding your best route, but they can </a:t>
            </a:r>
            <a:r>
              <a:rPr lang="en-US" b="0" strike="noStrike" spc="-1" dirty="0" smtClean="0">
                <a:solidFill>
                  <a:srgbClr val="FF0000"/>
                </a:solidFill>
                <a:latin typeface="Actor"/>
                <a:ea typeface="Actor"/>
              </a:rPr>
              <a:t>actually make things worse by sending everyone down the same side street</a:t>
            </a:r>
            <a:endParaRPr lang="en" b="0" strike="noStrike" spc="-1" dirty="0" smtClean="0">
              <a:solidFill>
                <a:srgbClr val="FF0000"/>
              </a:solidFill>
              <a:latin typeface="Actor"/>
              <a:ea typeface="Actor"/>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PlaceHolder 1"/>
          <p:cNvSpPr>
            <a:spLocks noGrp="1"/>
          </p:cNvSpPr>
          <p:nvPr>
            <p:ph type="title"/>
          </p:nvPr>
        </p:nvSpPr>
        <p:spPr>
          <a:xfrm>
            <a:off x="304800" y="-323850"/>
            <a:ext cx="541020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dirty="0">
                <a:solidFill>
                  <a:schemeClr val="dk1"/>
                </a:solidFill>
                <a:latin typeface="Montserrat"/>
                <a:ea typeface="Montserrat"/>
              </a:rPr>
              <a:t>Compassionate innovation goal</a:t>
            </a:r>
            <a:endParaRPr lang="fr-FR" sz="3000" b="0" strike="noStrike" spc="-1" dirty="0">
              <a:solidFill>
                <a:schemeClr val="dk1"/>
              </a:solidFill>
              <a:latin typeface="Arial"/>
            </a:endParaRPr>
          </a:p>
        </p:txBody>
      </p:sp>
      <p:sp>
        <p:nvSpPr>
          <p:cNvPr id="752" name="PlaceHolder 2"/>
          <p:cNvSpPr>
            <a:spLocks noGrp="1"/>
          </p:cNvSpPr>
          <p:nvPr>
            <p:ph type="subTitle"/>
          </p:nvPr>
        </p:nvSpPr>
        <p:spPr>
          <a:xfrm>
            <a:off x="685800" y="895350"/>
            <a:ext cx="4572000" cy="411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smtClean="0">
                <a:solidFill>
                  <a:schemeClr val="dk1"/>
                </a:solidFill>
                <a:latin typeface="Actor"/>
                <a:ea typeface="Actor"/>
              </a:rPr>
              <a:t>My goal is </a:t>
            </a:r>
            <a:r>
              <a:rPr lang="en" sz="1200" b="0" strike="noStrike" spc="-1" dirty="0">
                <a:solidFill>
                  <a:schemeClr val="dk1"/>
                </a:solidFill>
                <a:latin typeface="Actor"/>
                <a:ea typeface="Actor"/>
              </a:rPr>
              <a:t>to create an </a:t>
            </a:r>
            <a:r>
              <a:rPr lang="en" sz="1400" b="1" strike="noStrike" spc="-1" dirty="0">
                <a:solidFill>
                  <a:srgbClr val="FF0000"/>
                </a:solidFill>
                <a:latin typeface="Actor"/>
                <a:ea typeface="Actor"/>
              </a:rPr>
              <a:t>intelligent traffic management system that improves traffic flow equitably</a:t>
            </a:r>
            <a:r>
              <a:rPr lang="en" sz="1200" b="0" strike="noStrike" spc="-1" dirty="0">
                <a:solidFill>
                  <a:schemeClr val="dk1"/>
                </a:solidFill>
                <a:latin typeface="Actor"/>
                <a:ea typeface="Actor"/>
              </a:rPr>
              <a:t>. </a:t>
            </a:r>
            <a:r>
              <a:rPr lang="en" sz="1200" b="0" strike="noStrike" spc="-1" dirty="0" smtClean="0">
                <a:solidFill>
                  <a:schemeClr val="dk1"/>
                </a:solidFill>
                <a:latin typeface="Actor"/>
                <a:ea typeface="Actor"/>
              </a:rPr>
              <a:t>The aim is </a:t>
            </a:r>
            <a:r>
              <a:rPr lang="en" sz="1200" b="0" strike="noStrike" spc="-1" dirty="0">
                <a:solidFill>
                  <a:schemeClr val="dk1"/>
                </a:solidFill>
                <a:latin typeface="Actor"/>
                <a:ea typeface="Actor"/>
              </a:rPr>
              <a:t>to prioritize </a:t>
            </a:r>
            <a:r>
              <a:rPr lang="en" sz="1200" b="0" strike="noStrike" spc="-1" dirty="0" smtClean="0">
                <a:solidFill>
                  <a:schemeClr val="dk1"/>
                </a:solidFill>
                <a:latin typeface="Actor"/>
                <a:ea typeface="Actor"/>
              </a:rPr>
              <a:t>driver’s safety.</a:t>
            </a:r>
          </a:p>
          <a:p>
            <a:pPr indent="0">
              <a:lnSpc>
                <a:spcPct val="100000"/>
              </a:lnSpc>
              <a:buNone/>
              <a:tabLst>
                <a:tab pos="0" algn="l"/>
              </a:tabLst>
            </a:pPr>
            <a:endParaRPr lang="en" sz="1200" spc="-1" dirty="0">
              <a:solidFill>
                <a:schemeClr val="dk1"/>
              </a:solidFill>
              <a:latin typeface="Actor"/>
            </a:endParaRPr>
          </a:p>
          <a:p>
            <a:pPr marL="171450" indent="-171450">
              <a:lnSpc>
                <a:spcPct val="100000"/>
              </a:lnSpc>
              <a:buFontTx/>
              <a:buChar char="-"/>
              <a:tabLst>
                <a:tab pos="0" algn="l"/>
              </a:tabLst>
            </a:pPr>
            <a:r>
              <a:rPr lang="en-US" sz="1200" b="0" strike="noStrike" spc="-1" dirty="0" smtClean="0">
                <a:solidFill>
                  <a:srgbClr val="FFFFFF"/>
                </a:solidFill>
                <a:latin typeface="OpenSymbol"/>
              </a:rPr>
              <a:t>Instead of waiting for incidents to happen, our agents proactively </a:t>
            </a:r>
            <a:r>
              <a:rPr lang="en-US" sz="1200" b="1" u="sng" strike="noStrike" spc="-1" dirty="0" smtClean="0">
                <a:solidFill>
                  <a:srgbClr val="FF0000"/>
                </a:solidFill>
                <a:latin typeface="OpenSymbol"/>
              </a:rPr>
              <a:t>estimate risk and suggest interventions before accidents happen</a:t>
            </a:r>
          </a:p>
          <a:p>
            <a:pPr marL="171450" indent="-171450">
              <a:lnSpc>
                <a:spcPct val="100000"/>
              </a:lnSpc>
              <a:buFontTx/>
              <a:buChar char="-"/>
              <a:tabLst>
                <a:tab pos="0" algn="l"/>
              </a:tabLst>
            </a:pPr>
            <a:endParaRPr lang="en-US" sz="1200" b="1" u="sng" strike="noStrike" spc="-1" dirty="0" smtClean="0">
              <a:solidFill>
                <a:srgbClr val="FF0000"/>
              </a:solidFill>
              <a:latin typeface="OpenSymbol"/>
            </a:endParaRPr>
          </a:p>
          <a:p>
            <a:pPr indent="0">
              <a:lnSpc>
                <a:spcPct val="100000"/>
              </a:lnSpc>
              <a:buNone/>
              <a:tabLst>
                <a:tab pos="0" algn="l"/>
              </a:tabLst>
            </a:pPr>
            <a:r>
              <a:rPr lang="en-US" sz="1200" b="0" strike="noStrike" spc="-1" dirty="0" smtClean="0">
                <a:solidFill>
                  <a:srgbClr val="FFFFFF"/>
                </a:solidFill>
                <a:latin typeface="OpenSymbol"/>
              </a:rPr>
              <a:t>In a real deployment, human operators could override the AI to account for information the model doesn't have </a:t>
            </a:r>
            <a:r>
              <a:rPr lang="en-US" sz="1200" b="0" strike="noStrike" spc="-1" dirty="0" err="1" smtClean="0">
                <a:solidFill>
                  <a:srgbClr val="FFFFFF"/>
                </a:solidFill>
                <a:latin typeface="OpenSymbol"/>
              </a:rPr>
              <a:t>eg</a:t>
            </a:r>
            <a:r>
              <a:rPr lang="en-US" sz="1200" b="0" strike="noStrike" spc="-1" dirty="0" smtClean="0">
                <a:solidFill>
                  <a:srgbClr val="FFFFFF"/>
                </a:solidFill>
                <a:latin typeface="OpenSymbol"/>
              </a:rPr>
              <a:t>. a traffic event just cleared up. This keeps AI power in accountability</a:t>
            </a:r>
          </a:p>
          <a:p>
            <a:pPr indent="0">
              <a:lnSpc>
                <a:spcPct val="100000"/>
              </a:lnSpc>
              <a:buNone/>
              <a:tabLst>
                <a:tab pos="0" algn="l"/>
              </a:tabLst>
            </a:pPr>
            <a:endParaRPr lang="en-US" sz="1200" b="0" strike="noStrike" spc="-1" dirty="0" smtClean="0">
              <a:solidFill>
                <a:srgbClr val="FFFFFF"/>
              </a:solidFill>
              <a:latin typeface="OpenSymbol"/>
            </a:endParaRPr>
          </a:p>
          <a:p>
            <a:pPr indent="0">
              <a:lnSpc>
                <a:spcPct val="100000"/>
              </a:lnSpc>
              <a:buNone/>
              <a:tabLst>
                <a:tab pos="0" algn="l"/>
              </a:tabLst>
            </a:pPr>
            <a:r>
              <a:rPr lang="en-US" sz="1200" b="0" strike="noStrike" spc="-1" dirty="0" smtClean="0">
                <a:solidFill>
                  <a:srgbClr val="FFFFFF"/>
                </a:solidFill>
                <a:latin typeface="OpenSymbol"/>
              </a:rPr>
              <a:t>So, I wanted to come up with something better. Something that actually solves the traffic problem, not just manages it.</a:t>
            </a:r>
          </a:p>
          <a:p>
            <a:pPr indent="0">
              <a:lnSpc>
                <a:spcPct val="100000"/>
              </a:lnSpc>
              <a:buNone/>
              <a:tabLst>
                <a:tab pos="0" algn="l"/>
              </a:tabLst>
            </a:pPr>
            <a:endParaRPr lang="en-US" sz="1200" spc="-1" dirty="0">
              <a:solidFill>
                <a:srgbClr val="FFFFFF"/>
              </a:solidFill>
              <a:latin typeface="OpenSymbol"/>
            </a:endParaRPr>
          </a:p>
          <a:p>
            <a:pPr indent="0">
              <a:lnSpc>
                <a:spcPct val="100000"/>
              </a:lnSpc>
              <a:buNone/>
              <a:tabLst>
                <a:tab pos="0" algn="l"/>
              </a:tabLst>
            </a:pPr>
            <a:r>
              <a:rPr lang="en-US" sz="1200" spc="-1" dirty="0" smtClean="0">
                <a:solidFill>
                  <a:srgbClr val="FF0000"/>
                </a:solidFill>
                <a:latin typeface="OpenSymbol"/>
              </a:rPr>
              <a:t>KEY</a:t>
            </a:r>
            <a:r>
              <a:rPr lang="en-US" sz="1200" spc="-1" dirty="0" smtClean="0">
                <a:solidFill>
                  <a:srgbClr val="FFFFFF"/>
                </a:solidFill>
                <a:latin typeface="OpenSymbol"/>
              </a:rPr>
              <a:t>: </a:t>
            </a:r>
            <a:r>
              <a:rPr lang="en-US" sz="1200" b="0" strike="noStrike" spc="-1" dirty="0" smtClean="0">
                <a:solidFill>
                  <a:srgbClr val="FFFFFF"/>
                </a:solidFill>
                <a:latin typeface="OpenSymbol"/>
              </a:rPr>
              <a:t>A system that helps everyone get where they need to go, without leaving anyone behind and wasting our valuabl</a:t>
            </a:r>
            <a:r>
              <a:rPr lang="en-US" sz="1200" spc="-1" dirty="0" smtClean="0">
                <a:solidFill>
                  <a:srgbClr val="FFFFFF"/>
                </a:solidFill>
                <a:latin typeface="OpenSymbol"/>
              </a:rPr>
              <a:t>e time, besides it will </a:t>
            </a:r>
            <a:r>
              <a:rPr lang="en-US" sz="1200" spc="-1" dirty="0" smtClean="0">
                <a:solidFill>
                  <a:srgbClr val="FF0000"/>
                </a:solidFill>
                <a:latin typeface="OpenSymbol"/>
              </a:rPr>
              <a:t>be more convenient for the government forces if there is an effective alternative</a:t>
            </a:r>
          </a:p>
          <a:p>
            <a:pPr indent="0">
              <a:lnSpc>
                <a:spcPct val="100000"/>
              </a:lnSpc>
              <a:buNone/>
              <a:tabLst>
                <a:tab pos="0" algn="l"/>
              </a:tabLst>
            </a:pPr>
            <a:r>
              <a:rPr lang="en-US" sz="1200" b="0" strike="noStrike" spc="-1" dirty="0" smtClean="0">
                <a:solidFill>
                  <a:srgbClr val="FFFFFF"/>
                </a:solidFill>
                <a:latin typeface="OpenSymbol"/>
              </a:rPr>
              <a:t>The key idea here is to stop waiting for accidents to happen. Instead of just reacting to the chaos, </a:t>
            </a:r>
            <a:r>
              <a:rPr lang="en-US" sz="1400" b="1" u="sng" strike="noStrike" spc="-1" dirty="0" smtClean="0">
                <a:solidFill>
                  <a:srgbClr val="FF0000"/>
                </a:solidFill>
                <a:latin typeface="OpenSymbol"/>
              </a:rPr>
              <a:t>let's try to predict it!</a:t>
            </a:r>
            <a:endParaRPr lang="en-US" sz="1400" b="1" u="sng" strike="noStrike" spc="-1" dirty="0">
              <a:solidFill>
                <a:srgbClr val="FF0000"/>
              </a:solidFill>
              <a:latin typeface="OpenSymbol"/>
            </a:endParaRPr>
          </a:p>
        </p:txBody>
      </p:sp>
      <p:pic>
        <p:nvPicPr>
          <p:cNvPr id="753" name="Google Shape;846;p32"/>
          <p:cNvPicPr/>
          <p:nvPr/>
        </p:nvPicPr>
        <p:blipFill>
          <a:blip r:embed="rId2"/>
          <a:srcRect t="15166" b="15166"/>
          <a:stretch/>
        </p:blipFill>
        <p:spPr>
          <a:xfrm>
            <a:off x="5543520" y="0"/>
            <a:ext cx="4133880" cy="51433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PlaceHolder 1"/>
          <p:cNvSpPr>
            <a:spLocks noGrp="1"/>
          </p:cNvSpPr>
          <p:nvPr>
            <p:ph type="title" idx="4294967295"/>
          </p:nvPr>
        </p:nvSpPr>
        <p:spPr>
          <a:xfrm>
            <a:off x="1447800" y="-24765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smtClean="0">
                <a:solidFill>
                  <a:schemeClr val="dk1"/>
                </a:solidFill>
                <a:latin typeface="Montserrat"/>
                <a:ea typeface="Montserrat"/>
              </a:rPr>
              <a:t>DETAILS</a:t>
            </a:r>
            <a:endParaRPr lang="fr-FR" sz="3000" b="0" strike="noStrike" spc="-1" dirty="0">
              <a:solidFill>
                <a:schemeClr val="dk1"/>
              </a:solidFill>
              <a:latin typeface="Arial"/>
            </a:endParaRPr>
          </a:p>
        </p:txBody>
      </p:sp>
      <p:sp>
        <p:nvSpPr>
          <p:cNvPr id="752" name="PlaceHolder 2"/>
          <p:cNvSpPr>
            <a:spLocks noGrp="1"/>
          </p:cNvSpPr>
          <p:nvPr>
            <p:ph type="subTitle" idx="4294967295"/>
          </p:nvPr>
        </p:nvSpPr>
        <p:spPr>
          <a:xfrm>
            <a:off x="609600" y="742950"/>
            <a:ext cx="4876800" cy="4419600"/>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US" sz="1400" b="1" u="sng" strike="noStrike" spc="-1" dirty="0" smtClean="0">
                <a:solidFill>
                  <a:srgbClr val="00B050"/>
                </a:solidFill>
                <a:latin typeface="Actor"/>
                <a:ea typeface="Actor"/>
              </a:rPr>
              <a:t>The core innovation of this system lies in moving beyond reactive responses to traffic disruptions by predicting potential incidents </a:t>
            </a:r>
          </a:p>
          <a:p>
            <a:pPr indent="0">
              <a:lnSpc>
                <a:spcPct val="100000"/>
              </a:lnSpc>
              <a:buNone/>
              <a:tabLst>
                <a:tab pos="0" algn="l"/>
              </a:tabLst>
            </a:pPr>
            <a:endParaRPr lang="en-US" sz="1200" spc="-1" dirty="0">
              <a:solidFill>
                <a:schemeClr val="dk1"/>
              </a:solidFill>
              <a:latin typeface="Actor"/>
              <a:ea typeface="Actor"/>
            </a:endParaRPr>
          </a:p>
          <a:p>
            <a:pPr indent="0">
              <a:lnSpc>
                <a:spcPct val="100000"/>
              </a:lnSpc>
              <a:buNone/>
              <a:tabLst>
                <a:tab pos="0" algn="l"/>
              </a:tabLst>
            </a:pPr>
            <a:r>
              <a:rPr lang="en-US" sz="1200" b="0" strike="noStrike" spc="-1" dirty="0" smtClean="0">
                <a:solidFill>
                  <a:schemeClr val="dk1"/>
                </a:solidFill>
                <a:latin typeface="Actor"/>
                <a:ea typeface="Actor"/>
              </a:rPr>
              <a:t>To do this, we'll pull together a various data sets: </a:t>
            </a:r>
          </a:p>
          <a:p>
            <a:pPr indent="0">
              <a:lnSpc>
                <a:spcPct val="100000"/>
              </a:lnSpc>
              <a:buNone/>
              <a:tabLst>
                <a:tab pos="0" algn="l"/>
              </a:tabLst>
            </a:pPr>
            <a:r>
              <a:rPr lang="en-US" sz="1200" b="0" strike="noStrike" spc="-1" dirty="0" smtClean="0">
                <a:solidFill>
                  <a:schemeClr val="dk1"/>
                </a:solidFill>
                <a:latin typeface="Actor"/>
                <a:ea typeface="Actor"/>
              </a:rPr>
              <a:t>look at patterns in past traffic data: </a:t>
            </a:r>
          </a:p>
          <a:p>
            <a:pPr indent="0">
              <a:lnSpc>
                <a:spcPct val="100000"/>
              </a:lnSpc>
              <a:buNone/>
              <a:tabLst>
                <a:tab pos="0" algn="l"/>
              </a:tabLst>
            </a:pPr>
            <a:r>
              <a:rPr lang="en-US" sz="1200" spc="-1" dirty="0">
                <a:solidFill>
                  <a:schemeClr val="dk1"/>
                </a:solidFill>
                <a:latin typeface="Actor"/>
                <a:ea typeface="Actor"/>
              </a:rPr>
              <a:t>-</a:t>
            </a:r>
            <a:r>
              <a:rPr lang="en-US" sz="1200" b="0" strike="noStrike" spc="-1" dirty="0" smtClean="0">
                <a:solidFill>
                  <a:schemeClr val="dk1"/>
                </a:solidFill>
                <a:latin typeface="Actor"/>
                <a:ea typeface="Actor"/>
              </a:rPr>
              <a:t>Where do jams happen most often? </a:t>
            </a:r>
          </a:p>
          <a:p>
            <a:pPr indent="0">
              <a:lnSpc>
                <a:spcPct val="100000"/>
              </a:lnSpc>
              <a:buNone/>
              <a:tabLst>
                <a:tab pos="0" algn="l"/>
              </a:tabLst>
            </a:pPr>
            <a:r>
              <a:rPr lang="en-US" sz="1200" spc="-1" dirty="0">
                <a:solidFill>
                  <a:schemeClr val="dk1"/>
                </a:solidFill>
                <a:latin typeface="Actor"/>
                <a:ea typeface="Actor"/>
              </a:rPr>
              <a:t>-</a:t>
            </a:r>
            <a:r>
              <a:rPr lang="en-US" sz="1200" b="0" strike="noStrike" spc="-1" dirty="0" smtClean="0">
                <a:solidFill>
                  <a:schemeClr val="dk1"/>
                </a:solidFill>
                <a:latin typeface="Actor"/>
                <a:ea typeface="Actor"/>
              </a:rPr>
              <a:t>What time of </a:t>
            </a:r>
            <a:r>
              <a:rPr lang="en-US" sz="1200" b="0" strike="noStrike" spc="-1" dirty="0" err="1" smtClean="0">
                <a:solidFill>
                  <a:schemeClr val="dk1"/>
                </a:solidFill>
                <a:latin typeface="Actor"/>
                <a:ea typeface="Actor"/>
              </a:rPr>
              <a:t>day?We'll</a:t>
            </a:r>
            <a:r>
              <a:rPr lang="en-US" sz="1200" b="0" strike="noStrike" spc="-1" dirty="0" smtClean="0">
                <a:solidFill>
                  <a:schemeClr val="dk1"/>
                </a:solidFill>
                <a:latin typeface="Actor"/>
                <a:ea typeface="Actor"/>
              </a:rPr>
              <a:t> factor in the weather: Rain, snow, fog – they all make things </a:t>
            </a:r>
            <a:r>
              <a:rPr lang="en-US" sz="1200" b="0" strike="noStrike" spc="-1" dirty="0" err="1" smtClean="0">
                <a:solidFill>
                  <a:schemeClr val="dk1"/>
                </a:solidFill>
                <a:latin typeface="Actor"/>
                <a:ea typeface="Actor"/>
              </a:rPr>
              <a:t>worse.We'll</a:t>
            </a:r>
            <a:r>
              <a:rPr lang="en-US" sz="1200" b="0" strike="noStrike" spc="-1" dirty="0" smtClean="0">
                <a:solidFill>
                  <a:schemeClr val="dk1"/>
                </a:solidFill>
                <a:latin typeface="Actor"/>
                <a:ea typeface="Actor"/>
              </a:rPr>
              <a:t> even consider events: Is there a big concert downtown tonight?</a:t>
            </a:r>
          </a:p>
          <a:p>
            <a:pPr indent="0">
              <a:lnSpc>
                <a:spcPct val="100000"/>
              </a:lnSpc>
              <a:buNone/>
              <a:tabLst>
                <a:tab pos="0" algn="l"/>
              </a:tabLst>
            </a:pPr>
            <a:r>
              <a:rPr lang="en-US" sz="1200" spc="-1" dirty="0">
                <a:solidFill>
                  <a:schemeClr val="dk1"/>
                </a:solidFill>
                <a:latin typeface="Actor"/>
                <a:ea typeface="Actor"/>
              </a:rPr>
              <a:t>-</a:t>
            </a:r>
            <a:r>
              <a:rPr lang="en-US" sz="1200" b="0" strike="noStrike" spc="-1" dirty="0" smtClean="0">
                <a:solidFill>
                  <a:schemeClr val="dk1"/>
                </a:solidFill>
                <a:latin typeface="Actor"/>
                <a:ea typeface="Actor"/>
              </a:rPr>
              <a:t>A sports </a:t>
            </a:r>
            <a:r>
              <a:rPr lang="en-US" sz="1200" b="0" strike="noStrike" spc="-1" dirty="0" err="1" smtClean="0">
                <a:solidFill>
                  <a:schemeClr val="dk1"/>
                </a:solidFill>
                <a:latin typeface="Actor"/>
                <a:ea typeface="Actor"/>
              </a:rPr>
              <a:t>game?We'll</a:t>
            </a:r>
            <a:r>
              <a:rPr lang="en-US" sz="1200" b="0" strike="noStrike" spc="-1" dirty="0" smtClean="0">
                <a:solidFill>
                  <a:schemeClr val="dk1"/>
                </a:solidFill>
                <a:latin typeface="Actor"/>
                <a:ea typeface="Actor"/>
              </a:rPr>
              <a:t> use smart cameras that can automatically spot accidents or road closures. And we'll get real-time data from cars themselves, telling us about their speed and any problems they see.</a:t>
            </a:r>
          </a:p>
          <a:p>
            <a:pPr indent="0">
              <a:lnSpc>
                <a:spcPct val="100000"/>
              </a:lnSpc>
              <a:buNone/>
              <a:tabLst>
                <a:tab pos="0" algn="l"/>
              </a:tabLst>
            </a:pPr>
            <a:r>
              <a:rPr lang="en-US" sz="1200" b="0" strike="noStrike" spc="-1" dirty="0" smtClean="0">
                <a:solidFill>
                  <a:schemeClr val="dk1"/>
                </a:solidFill>
                <a:latin typeface="Actor"/>
                <a:ea typeface="Actor"/>
              </a:rPr>
              <a:t>We can let people report problems using their phones, so we get info from people on the ground connected to satellites</a:t>
            </a:r>
          </a:p>
          <a:p>
            <a:pPr indent="0">
              <a:lnSpc>
                <a:spcPct val="100000"/>
              </a:lnSpc>
              <a:buNone/>
              <a:tabLst>
                <a:tab pos="0" algn="l"/>
              </a:tabLst>
            </a:pPr>
            <a:endParaRPr lang="en-US" sz="1200" b="0" strike="noStrike" spc="-1" dirty="0" smtClean="0">
              <a:solidFill>
                <a:schemeClr val="dk1"/>
              </a:solidFill>
              <a:latin typeface="Actor"/>
              <a:ea typeface="Actor"/>
            </a:endParaRPr>
          </a:p>
          <a:p>
            <a:pPr indent="0">
              <a:lnSpc>
                <a:spcPct val="100000"/>
              </a:lnSpc>
              <a:buNone/>
              <a:tabLst>
                <a:tab pos="0" algn="l"/>
              </a:tabLst>
            </a:pPr>
            <a:r>
              <a:rPr lang="en-US" sz="1200" b="0" strike="noStrike" spc="-1" dirty="0" smtClean="0">
                <a:solidFill>
                  <a:srgbClr val="FFFFFF"/>
                </a:solidFill>
                <a:latin typeface="OpenSymbol"/>
              </a:rPr>
              <a:t>When the system predicts a potential problem, it jumps into </a:t>
            </a:r>
            <a:r>
              <a:rPr lang="en-US" sz="1200" b="0" strike="noStrike" spc="-1" dirty="0" err="1" smtClean="0">
                <a:solidFill>
                  <a:srgbClr val="FFFFFF"/>
                </a:solidFill>
                <a:latin typeface="OpenSymbol"/>
              </a:rPr>
              <a:t>action:It</a:t>
            </a:r>
            <a:r>
              <a:rPr lang="en-US" sz="1200" b="0" strike="noStrike" spc="-1" dirty="0" smtClean="0">
                <a:solidFill>
                  <a:srgbClr val="FFFFFF"/>
                </a:solidFill>
                <a:latin typeface="OpenSymbol"/>
              </a:rPr>
              <a:t> starts rerouting traffic before the jam even forms, guiding people onto alternative routes. It </a:t>
            </a:r>
            <a:r>
              <a:rPr lang="en-US" sz="1200" b="1" strike="noStrike" spc="-1" dirty="0" smtClean="0">
                <a:solidFill>
                  <a:srgbClr val="00B050"/>
                </a:solidFill>
                <a:latin typeface="OpenSymbol"/>
              </a:rPr>
              <a:t>automatically alerts emergency services, giving them the exact location and how bad the situation is likely to be. </a:t>
            </a:r>
            <a:r>
              <a:rPr lang="en-US" sz="1200" b="0" strike="noStrike" spc="-1" dirty="0" smtClean="0">
                <a:solidFill>
                  <a:srgbClr val="FFFFFF"/>
                </a:solidFill>
                <a:latin typeface="OpenSymbol"/>
              </a:rPr>
              <a:t>Now, I know AI can be powerful, but we can't let it run completely wild. Humans need to be in the loop, especially when safety is on the </a:t>
            </a:r>
            <a:r>
              <a:rPr lang="en-US" sz="1200" b="0" strike="noStrike" spc="-1" dirty="0" err="1" smtClean="0">
                <a:solidFill>
                  <a:srgbClr val="FFFFFF"/>
                </a:solidFill>
                <a:latin typeface="OpenSymbol"/>
              </a:rPr>
              <a:t>line.So</a:t>
            </a:r>
            <a:r>
              <a:rPr lang="en-US" sz="1200" b="0" strike="noStrike" spc="-1" dirty="0" smtClean="0">
                <a:solidFill>
                  <a:srgbClr val="FFFFFF"/>
                </a:solidFill>
                <a:latin typeface="OpenSymbol"/>
              </a:rPr>
              <a:t>, the </a:t>
            </a:r>
            <a:r>
              <a:rPr lang="en-US" sz="1200" b="1" strike="noStrike" spc="-1" dirty="0" smtClean="0">
                <a:solidFill>
                  <a:srgbClr val="00B050"/>
                </a:solidFill>
                <a:latin typeface="OpenSymbol"/>
              </a:rPr>
              <a:t>system will recommend actions, but a human operator will always have the final say, especially in tricky situations.</a:t>
            </a:r>
            <a:endParaRPr lang="en-US" sz="1200" b="1" strike="noStrike" spc="-1" dirty="0">
              <a:solidFill>
                <a:srgbClr val="00B050"/>
              </a:solidFill>
              <a:latin typeface="OpenSymbol"/>
            </a:endParaRPr>
          </a:p>
        </p:txBody>
      </p:sp>
      <p:pic>
        <p:nvPicPr>
          <p:cNvPr id="753" name="Google Shape;846;p32"/>
          <p:cNvPicPr/>
          <p:nvPr/>
        </p:nvPicPr>
        <p:blipFill>
          <a:blip r:embed="rId2"/>
          <a:srcRect t="15166" b="15166"/>
          <a:stretch/>
        </p:blipFill>
        <p:spPr>
          <a:xfrm>
            <a:off x="5486400" y="0"/>
            <a:ext cx="4133880" cy="5143320"/>
          </a:xfrm>
          <a:prstGeom prst="rect">
            <a:avLst/>
          </a:prstGeom>
          <a:ln w="0">
            <a:noFill/>
          </a:ln>
        </p:spPr>
      </p:pic>
    </p:spTree>
    <p:extLst>
      <p:ext uri="{BB962C8B-B14F-4D97-AF65-F5344CB8AC3E}">
        <p14:creationId xmlns:p14="http://schemas.microsoft.com/office/powerpoint/2010/main" val="3756447484"/>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1828800" y="-40005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pc="-1" dirty="0" smtClean="0">
                <a:solidFill>
                  <a:schemeClr val="dk1"/>
                </a:solidFill>
                <a:latin typeface="Montserrat"/>
              </a:rPr>
              <a:t>Why use this and how?</a:t>
            </a:r>
            <a:endParaRPr lang="fr-FR" sz="3000" b="0" strike="noStrike" spc="-1" dirty="0">
              <a:solidFill>
                <a:schemeClr val="dk1"/>
              </a:solidFill>
              <a:latin typeface="Arial"/>
            </a:endParaRPr>
          </a:p>
        </p:txBody>
      </p:sp>
      <p:sp>
        <p:nvSpPr>
          <p:cNvPr id="755" name="PlaceHolder 2"/>
          <p:cNvSpPr>
            <a:spLocks noGrp="1"/>
          </p:cNvSpPr>
          <p:nvPr>
            <p:ph type="subTitle"/>
          </p:nvPr>
        </p:nvSpPr>
        <p:spPr>
          <a:xfrm>
            <a:off x="228600" y="895350"/>
            <a:ext cx="7620000" cy="6324600"/>
          </a:xfrm>
          <a:prstGeom prst="rect">
            <a:avLst/>
          </a:prstGeom>
          <a:noFill/>
          <a:ln w="0">
            <a:noFill/>
          </a:ln>
        </p:spPr>
        <p:txBody>
          <a:bodyPr lIns="91440" tIns="91440" rIns="91440" bIns="91440" anchor="t">
            <a:noAutofit/>
          </a:bodyPr>
          <a:lstStyle/>
          <a:p>
            <a:pPr indent="0">
              <a:lnSpc>
                <a:spcPct val="100000"/>
              </a:lnSpc>
              <a:buNone/>
              <a:tabLst>
                <a:tab pos="0" algn="l"/>
              </a:tabLst>
            </a:pPr>
            <a:r>
              <a:rPr lang="en-US" sz="1400" b="1" strike="noStrike" spc="-1" dirty="0" smtClean="0">
                <a:solidFill>
                  <a:schemeClr val="accent2"/>
                </a:solidFill>
                <a:latin typeface="Montserrat"/>
                <a:ea typeface="Montserrat"/>
              </a:rPr>
              <a:t>KEY differentiator -  ability to dynamically reroute traffic. However, rerouting will only be triggered if a </a:t>
            </a:r>
            <a:r>
              <a:rPr lang="en-US" sz="1400" b="1" strike="noStrike" spc="-1" dirty="0" smtClean="0">
                <a:solidFill>
                  <a:srgbClr val="92D050"/>
                </a:solidFill>
                <a:latin typeface="Montserrat"/>
                <a:ea typeface="Montserrat"/>
              </a:rPr>
              <a:t>threshold number of drivers have already been redirected, in order to avoid oversaturating alternate routes</a:t>
            </a:r>
          </a:p>
          <a:p>
            <a:pPr indent="0">
              <a:lnSpc>
                <a:spcPct val="100000"/>
              </a:lnSpc>
              <a:buNone/>
              <a:tabLst>
                <a:tab pos="0" algn="l"/>
              </a:tabLst>
            </a:pPr>
            <a:r>
              <a:rPr lang="en" sz="1400" b="1" strike="noStrike" spc="-1" dirty="0" smtClean="0">
                <a:solidFill>
                  <a:schemeClr val="accent2"/>
                </a:solidFill>
                <a:latin typeface="Montserrat"/>
                <a:ea typeface="Montserrat"/>
              </a:rPr>
              <a:t>Congestion credit system:</a:t>
            </a:r>
            <a:r>
              <a:rPr lang="en" sz="1400" b="0" strike="noStrike" spc="-1" dirty="0" smtClean="0">
                <a:solidFill>
                  <a:schemeClr val="accent2"/>
                </a:solidFill>
                <a:latin typeface="Actor"/>
                <a:ea typeface="Actor"/>
              </a:rPr>
              <a:t> </a:t>
            </a:r>
            <a:r>
              <a:rPr lang="en" sz="1400" b="0" strike="noStrike" spc="-1" dirty="0">
                <a:solidFill>
                  <a:schemeClr val="accent2"/>
                </a:solidFill>
                <a:latin typeface="Actor"/>
                <a:ea typeface="Actor"/>
              </a:rPr>
              <a:t>allocates monthly congestion credits to users, rewarding off-peak travel and encouraging better driving </a:t>
            </a:r>
            <a:r>
              <a:rPr lang="en" sz="1400" b="0" strike="noStrike" spc="-1" dirty="0" smtClean="0">
                <a:solidFill>
                  <a:schemeClr val="accent2"/>
                </a:solidFill>
                <a:latin typeface="Actor"/>
                <a:ea typeface="Actor"/>
              </a:rPr>
              <a:t>habits, promotes </a:t>
            </a:r>
            <a:r>
              <a:rPr lang="en" sz="1400" b="0" strike="noStrike" spc="-1" dirty="0">
                <a:solidFill>
                  <a:schemeClr val="accent2"/>
                </a:solidFill>
                <a:latin typeface="Actor"/>
                <a:ea typeface="Actor"/>
              </a:rPr>
              <a:t>fair access to roadways</a:t>
            </a:r>
            <a:r>
              <a:rPr lang="en" sz="1400" b="0" strike="noStrike" spc="-1" dirty="0" smtClean="0">
                <a:solidFill>
                  <a:schemeClr val="accent2"/>
                </a:solidFill>
                <a:latin typeface="Actor"/>
                <a:ea typeface="Actor"/>
              </a:rPr>
              <a:t>.</a:t>
            </a:r>
          </a:p>
          <a:p>
            <a:pPr indent="0">
              <a:lnSpc>
                <a:spcPct val="100000"/>
              </a:lnSpc>
              <a:buNone/>
              <a:tabLst>
                <a:tab pos="0" algn="l"/>
              </a:tabLst>
            </a:pPr>
            <a:endParaRPr lang="en" sz="1400" b="0" strike="noStrike" spc="-1" dirty="0" smtClean="0">
              <a:solidFill>
                <a:schemeClr val="accent2"/>
              </a:solidFill>
              <a:latin typeface="Actor"/>
              <a:ea typeface="Actor"/>
            </a:endParaRPr>
          </a:p>
          <a:p>
            <a:pPr indent="0">
              <a:lnSpc>
                <a:spcPct val="100000"/>
              </a:lnSpc>
              <a:buNone/>
              <a:tabLst>
                <a:tab pos="0" algn="l"/>
              </a:tabLst>
            </a:pPr>
            <a:r>
              <a:rPr lang="en-US" sz="1400" b="0" strike="noStrike" spc="-1" dirty="0" smtClean="0">
                <a:solidFill>
                  <a:schemeClr val="accent2"/>
                </a:solidFill>
                <a:latin typeface="Actor"/>
                <a:ea typeface="Actor"/>
              </a:rPr>
              <a:t>In the long term, the implementation of roadside sensors—though potentially expensive—can provide critical data points that help prevent accidents, detect abnormal conditions or hazards, enhancing the system’s predictive capabilities. </a:t>
            </a:r>
          </a:p>
          <a:p>
            <a:pPr indent="0">
              <a:lnSpc>
                <a:spcPct val="100000"/>
              </a:lnSpc>
              <a:buNone/>
              <a:tabLst>
                <a:tab pos="0" algn="l"/>
              </a:tabLst>
            </a:pPr>
            <a:endParaRPr lang="en-US" sz="1400" spc="-1" dirty="0">
              <a:solidFill>
                <a:schemeClr val="accent2"/>
              </a:solidFill>
              <a:latin typeface="Actor"/>
              <a:ea typeface="Actor"/>
            </a:endParaRPr>
          </a:p>
          <a:p>
            <a:pPr indent="0">
              <a:lnSpc>
                <a:spcPct val="100000"/>
              </a:lnSpc>
              <a:buNone/>
              <a:tabLst>
                <a:tab pos="0" algn="l"/>
              </a:tabLst>
            </a:pPr>
            <a:r>
              <a:rPr lang="en-US" sz="1400" b="0" strike="noStrike" spc="-1" dirty="0" smtClean="0">
                <a:solidFill>
                  <a:schemeClr val="accent2"/>
                </a:solidFill>
                <a:latin typeface="Actor"/>
                <a:ea typeface="Actor"/>
              </a:rPr>
              <a:t>Alternatively, vehicle-based telemetry could play a crucial role. By analyzing traffic patterns, accident frequency, weather, and event data, we can identify high-risk zones. This insight could inform city planning decisions, such as </a:t>
            </a:r>
            <a:r>
              <a:rPr lang="en-US" sz="1400" b="1" strike="noStrike" spc="-1" dirty="0" smtClean="0">
                <a:solidFill>
                  <a:srgbClr val="92D050"/>
                </a:solidFill>
                <a:latin typeface="Actor"/>
                <a:ea typeface="Actor"/>
              </a:rPr>
              <a:t>placing hospitals or emergency response stations closer to vulnerable areas.</a:t>
            </a:r>
            <a:endParaRPr lang="en" sz="1400" b="1" strike="noStrike" spc="-1" dirty="0" smtClean="0">
              <a:solidFill>
                <a:srgbClr val="92D050"/>
              </a:solidFill>
              <a:latin typeface="Actor"/>
              <a:ea typeface="Actor"/>
            </a:endParaRPr>
          </a:p>
          <a:p>
            <a:pPr>
              <a:tabLst>
                <a:tab pos="0" algn="l"/>
              </a:tabLst>
            </a:pPr>
            <a:r>
              <a:rPr lang="en" sz="1400" b="1" strike="noStrike" spc="-1" dirty="0" smtClean="0">
                <a:solidFill>
                  <a:schemeClr val="accent2"/>
                </a:solidFill>
                <a:latin typeface="Montserrat"/>
                <a:ea typeface="Montserrat"/>
              </a:rPr>
              <a:t>Ethical considerations: </a:t>
            </a:r>
            <a:r>
              <a:rPr lang="en" sz="1400" b="0" strike="noStrike" spc="-1" dirty="0" smtClean="0">
                <a:solidFill>
                  <a:schemeClr val="accent2"/>
                </a:solidFill>
                <a:latin typeface="Actor"/>
                <a:ea typeface="Actor"/>
              </a:rPr>
              <a:t>anonymize user data to protect user information.</a:t>
            </a:r>
          </a:p>
          <a:p>
            <a:pPr>
              <a:buFont typeface="Arial"/>
              <a:buChar char="•"/>
            </a:pPr>
            <a:r>
              <a:rPr lang="en-US" sz="1400" b="1" dirty="0" smtClean="0">
                <a:solidFill>
                  <a:schemeClr val="accent2"/>
                </a:solidFill>
              </a:rPr>
              <a:t>Historical Traffic Data</a:t>
            </a:r>
            <a:r>
              <a:rPr lang="en-US" sz="1400" dirty="0" smtClean="0">
                <a:solidFill>
                  <a:schemeClr val="accent2"/>
                </a:solidFill>
              </a:rPr>
              <a:t> (Google Maps API); </a:t>
            </a:r>
            <a:r>
              <a:rPr lang="en-US" sz="1400" b="1" dirty="0" smtClean="0">
                <a:solidFill>
                  <a:schemeClr val="accent2"/>
                </a:solidFill>
              </a:rPr>
              <a:t>Weather Data</a:t>
            </a:r>
            <a:r>
              <a:rPr lang="en-US" sz="1400" dirty="0" smtClean="0">
                <a:solidFill>
                  <a:schemeClr val="accent2"/>
                </a:solidFill>
              </a:rPr>
              <a:t> (</a:t>
            </a:r>
            <a:r>
              <a:rPr lang="en-US" sz="1400" dirty="0" err="1" smtClean="0">
                <a:solidFill>
                  <a:schemeClr val="accent2"/>
                </a:solidFill>
              </a:rPr>
              <a:t>OpenWeatherMap</a:t>
            </a:r>
            <a:r>
              <a:rPr lang="en-US" sz="1400" dirty="0" smtClean="0">
                <a:solidFill>
                  <a:schemeClr val="accent2"/>
                </a:solidFill>
              </a:rPr>
              <a:t>);  </a:t>
            </a:r>
            <a:r>
              <a:rPr lang="en-US" sz="1400" b="1" dirty="0" smtClean="0">
                <a:solidFill>
                  <a:schemeClr val="accent2"/>
                </a:solidFill>
              </a:rPr>
              <a:t>Event Data</a:t>
            </a:r>
            <a:r>
              <a:rPr lang="en-US" sz="1400" dirty="0" smtClean="0">
                <a:solidFill>
                  <a:schemeClr val="accent2"/>
                </a:solidFill>
              </a:rPr>
              <a:t>(Eventbrite); </a:t>
            </a:r>
            <a:r>
              <a:rPr lang="en-US" sz="1400" b="1" dirty="0" smtClean="0">
                <a:solidFill>
                  <a:schemeClr val="accent2"/>
                </a:solidFill>
              </a:rPr>
              <a:t>Car Telemetry: </a:t>
            </a:r>
            <a:r>
              <a:rPr lang="en-US" sz="1400" dirty="0" smtClean="0">
                <a:solidFill>
                  <a:schemeClr val="accent2"/>
                </a:solidFill>
              </a:rPr>
              <a:t>Uber partnership; </a:t>
            </a:r>
            <a:r>
              <a:rPr lang="en-US" sz="1400" b="1" dirty="0" smtClean="0">
                <a:solidFill>
                  <a:schemeClr val="accent2"/>
                </a:solidFill>
              </a:rPr>
              <a:t>ML Models</a:t>
            </a:r>
            <a:r>
              <a:rPr lang="en-US" sz="1400" dirty="0" smtClean="0">
                <a:solidFill>
                  <a:schemeClr val="accent2"/>
                </a:solidFill>
              </a:rPr>
              <a:t>: Random Forests, </a:t>
            </a:r>
            <a:r>
              <a:rPr lang="en-US" sz="1400" dirty="0" err="1" smtClean="0">
                <a:solidFill>
                  <a:schemeClr val="accent2"/>
                </a:solidFill>
              </a:rPr>
              <a:t>XGBoost</a:t>
            </a:r>
            <a:r>
              <a:rPr lang="en-US" sz="1400" dirty="0" smtClean="0">
                <a:solidFill>
                  <a:schemeClr val="accent2"/>
                </a:solidFill>
              </a:rPr>
              <a:t>, for time series prediction; </a:t>
            </a:r>
            <a:r>
              <a:rPr lang="en-US" sz="1400" b="1" dirty="0" smtClean="0">
                <a:solidFill>
                  <a:schemeClr val="accent2"/>
                </a:solidFill>
              </a:rPr>
              <a:t>Anomaly Detection</a:t>
            </a:r>
            <a:r>
              <a:rPr lang="en-US" sz="1400" dirty="0" smtClean="0">
                <a:solidFill>
                  <a:schemeClr val="accent2"/>
                </a:solidFill>
              </a:rPr>
              <a:t>: For detecting unusual traffic patterns; </a:t>
            </a:r>
            <a:r>
              <a:rPr lang="en-US" sz="1400" b="1" dirty="0" smtClean="0">
                <a:solidFill>
                  <a:schemeClr val="accent2"/>
                </a:solidFill>
              </a:rPr>
              <a:t>Geospatial Analysis</a:t>
            </a:r>
            <a:r>
              <a:rPr lang="en-US" sz="1400" dirty="0" smtClean="0">
                <a:solidFill>
                  <a:schemeClr val="accent2"/>
                </a:solidFill>
              </a:rPr>
              <a:t>: Use </a:t>
            </a:r>
            <a:r>
              <a:rPr lang="en-US" sz="1400" dirty="0" err="1" smtClean="0">
                <a:solidFill>
                  <a:schemeClr val="accent2"/>
                </a:solidFill>
              </a:rPr>
              <a:t>Geopandas</a:t>
            </a:r>
            <a:r>
              <a:rPr lang="en-US" sz="1400" dirty="0" smtClean="0">
                <a:solidFill>
                  <a:schemeClr val="accent2"/>
                </a:solidFill>
              </a:rPr>
              <a:t>, Folium, or QGIS to visualize risk areas</a:t>
            </a:r>
          </a:p>
          <a:p>
            <a:pPr>
              <a:tabLst>
                <a:tab pos="0" algn="l"/>
              </a:tabLst>
            </a:pPr>
            <a:endParaRPr lang="en-US" sz="1400" b="0" strike="noStrike" spc="-1" dirty="0" smtClean="0">
              <a:solidFill>
                <a:schemeClr val="accent2"/>
              </a:solidFill>
              <a:latin typeface="OpenSymbol"/>
            </a:endParaRPr>
          </a:p>
          <a:p>
            <a:pPr indent="0">
              <a:lnSpc>
                <a:spcPct val="100000"/>
              </a:lnSpc>
              <a:buNone/>
              <a:tabLst>
                <a:tab pos="0" algn="l"/>
              </a:tabLst>
            </a:pPr>
            <a:endParaRPr lang="en-US" sz="1400" b="0" strike="noStrike" spc="-1" dirty="0">
              <a:solidFill>
                <a:schemeClr val="accent2"/>
              </a:solidFill>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PlaceHolder 1"/>
          <p:cNvSpPr>
            <a:spLocks noGrp="1"/>
          </p:cNvSpPr>
          <p:nvPr>
            <p:ph type="title"/>
          </p:nvPr>
        </p:nvSpPr>
        <p:spPr>
          <a:xfrm>
            <a:off x="685800" y="28575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Conclusions</a:t>
            </a:r>
            <a:endParaRPr lang="fr-FR" sz="3000" b="0" strike="noStrike" spc="-1" dirty="0">
              <a:solidFill>
                <a:schemeClr val="dk1"/>
              </a:solidFill>
              <a:latin typeface="Arial"/>
            </a:endParaRPr>
          </a:p>
        </p:txBody>
      </p:sp>
      <p:sp>
        <p:nvSpPr>
          <p:cNvPr id="759" name="PlaceHolder 2"/>
          <p:cNvSpPr>
            <a:spLocks noGrp="1"/>
          </p:cNvSpPr>
          <p:nvPr>
            <p:ph type="subTitle"/>
          </p:nvPr>
        </p:nvSpPr>
        <p:spPr>
          <a:xfrm>
            <a:off x="152400" y="1581150"/>
            <a:ext cx="5029200" cy="3657600"/>
          </a:xfrm>
          <a:prstGeom prst="rect">
            <a:avLst/>
          </a:prstGeom>
          <a:noFill/>
          <a:ln w="0">
            <a:noFill/>
          </a:ln>
        </p:spPr>
        <p:txBody>
          <a:bodyPr lIns="91440" tIns="91440" rIns="91440" bIns="91440" anchor="t">
            <a:normAutofit fontScale="77500" lnSpcReduction="20000"/>
          </a:bodyPr>
          <a:lstStyle/>
          <a:p>
            <a:pPr indent="0">
              <a:lnSpc>
                <a:spcPct val="100000"/>
              </a:lnSpc>
              <a:buNone/>
              <a:tabLst>
                <a:tab pos="0" algn="l"/>
              </a:tabLst>
            </a:pPr>
            <a:r>
              <a:rPr lang="en" sz="1200" b="0" strike="noStrike" spc="-1" dirty="0" smtClean="0">
                <a:solidFill>
                  <a:schemeClr val="dk1"/>
                </a:solidFill>
                <a:latin typeface="Actor"/>
                <a:ea typeface="Actor"/>
              </a:rPr>
              <a:t>I think this approach creates </a:t>
            </a:r>
            <a:r>
              <a:rPr lang="en" sz="1200" b="0" strike="noStrike" spc="-1" dirty="0">
                <a:solidFill>
                  <a:schemeClr val="dk1"/>
                </a:solidFill>
                <a:latin typeface="Actor"/>
                <a:ea typeface="Actor"/>
              </a:rPr>
              <a:t>a fair, efficient, and </a:t>
            </a:r>
            <a:r>
              <a:rPr lang="en" sz="1200" b="0" strike="noStrike" spc="-1" dirty="0" smtClean="0">
                <a:solidFill>
                  <a:schemeClr val="dk1"/>
                </a:solidFill>
                <a:latin typeface="Actor"/>
                <a:ea typeface="Actor"/>
              </a:rPr>
              <a:t>user-centered </a:t>
            </a:r>
            <a:r>
              <a:rPr lang="en" sz="1200" b="0" strike="noStrike" spc="-1" dirty="0">
                <a:solidFill>
                  <a:schemeClr val="dk1"/>
                </a:solidFill>
                <a:latin typeface="Actor"/>
                <a:ea typeface="Actor"/>
              </a:rPr>
              <a:t>traffic management system</a:t>
            </a:r>
            <a:r>
              <a:rPr lang="en" sz="1200" b="0" strike="noStrike" spc="-1" dirty="0" smtClean="0">
                <a:solidFill>
                  <a:schemeClr val="dk1"/>
                </a:solidFill>
                <a:latin typeface="Actor"/>
                <a:ea typeface="Actor"/>
              </a:rPr>
              <a:t>.</a:t>
            </a:r>
          </a:p>
          <a:p>
            <a:pPr indent="0">
              <a:lnSpc>
                <a:spcPct val="100000"/>
              </a:lnSpc>
              <a:buNone/>
              <a:tabLst>
                <a:tab pos="0" algn="l"/>
              </a:tabLst>
            </a:pPr>
            <a:endParaRPr lang="en" sz="1200" b="0" strike="noStrike" spc="-1" dirty="0" smtClean="0">
              <a:solidFill>
                <a:schemeClr val="dk1"/>
              </a:solidFill>
              <a:latin typeface="Actor"/>
              <a:ea typeface="Actor"/>
            </a:endParaRPr>
          </a:p>
          <a:p>
            <a:pPr indent="0">
              <a:lnSpc>
                <a:spcPct val="100000"/>
              </a:lnSpc>
              <a:buNone/>
              <a:tabLst>
                <a:tab pos="0" algn="l"/>
              </a:tabLst>
            </a:pPr>
            <a:r>
              <a:rPr lang="en-US" sz="1200" spc="-1" dirty="0" smtClean="0">
                <a:solidFill>
                  <a:srgbClr val="FFFFFF"/>
                </a:solidFill>
                <a:latin typeface="OpenSymbol"/>
              </a:rPr>
              <a:t>Because t</a:t>
            </a:r>
            <a:r>
              <a:rPr lang="en-US" sz="1200" b="0" strike="noStrike" spc="-1" dirty="0" smtClean="0">
                <a:solidFill>
                  <a:srgbClr val="FFFFFF"/>
                </a:solidFill>
                <a:latin typeface="OpenSymbol"/>
              </a:rPr>
              <a:t>raffic jams affect everyone, but they hit some people harder than others. We need to make sure this system doesn't make that worse.</a:t>
            </a:r>
          </a:p>
          <a:p>
            <a:pPr indent="0">
              <a:lnSpc>
                <a:spcPct val="100000"/>
              </a:lnSpc>
              <a:buNone/>
              <a:tabLst>
                <a:tab pos="0" algn="l"/>
              </a:tabLst>
            </a:pPr>
            <a:endParaRPr lang="en-US" sz="1200" spc="-1" dirty="0">
              <a:solidFill>
                <a:srgbClr val="FFFFFF"/>
              </a:solidFill>
              <a:latin typeface="OpenSymbol"/>
            </a:endParaRPr>
          </a:p>
          <a:p>
            <a:pPr indent="0">
              <a:lnSpc>
                <a:spcPct val="100000"/>
              </a:lnSpc>
              <a:buNone/>
              <a:tabLst>
                <a:tab pos="0" algn="l"/>
              </a:tabLst>
            </a:pPr>
            <a:r>
              <a:rPr lang="en-US" sz="1200" b="0" strike="noStrike" spc="-1" dirty="0" smtClean="0">
                <a:solidFill>
                  <a:srgbClr val="FFFFFF"/>
                </a:solidFill>
                <a:latin typeface="OpenSymbol"/>
              </a:rPr>
              <a:t>- We'll be really careful to analyze the data and make sure it's not favoring certain neighborhoods or pushing traffic into low-income areas.</a:t>
            </a:r>
          </a:p>
          <a:p>
            <a:pPr indent="0">
              <a:lnSpc>
                <a:spcPct val="100000"/>
              </a:lnSpc>
              <a:buNone/>
              <a:tabLst>
                <a:tab pos="0" algn="l"/>
              </a:tabLst>
            </a:pPr>
            <a:endParaRPr lang="en-US" sz="1200" b="0" strike="noStrike" spc="-1" dirty="0" smtClean="0">
              <a:solidFill>
                <a:srgbClr val="FFFFFF"/>
              </a:solidFill>
              <a:latin typeface="OpenSymbol"/>
            </a:endParaRPr>
          </a:p>
          <a:p>
            <a:pPr marL="171450" indent="-171450">
              <a:lnSpc>
                <a:spcPct val="100000"/>
              </a:lnSpc>
              <a:buFontTx/>
              <a:buChar char="-"/>
              <a:tabLst>
                <a:tab pos="0" algn="l"/>
              </a:tabLst>
            </a:pPr>
            <a:r>
              <a:rPr lang="en-US" sz="1200" b="0" strike="noStrike" spc="-1" dirty="0" smtClean="0">
                <a:solidFill>
                  <a:srgbClr val="FFFFFF"/>
                </a:solidFill>
                <a:latin typeface="OpenSymbol"/>
              </a:rPr>
              <a:t>And about those congestion fees? We'll make it fair. Maybe everyone gets a certain number of free trips, or we adjust the price based on income</a:t>
            </a:r>
          </a:p>
          <a:p>
            <a:pPr marL="171450" indent="-171450">
              <a:lnSpc>
                <a:spcPct val="100000"/>
              </a:lnSpc>
              <a:buFontTx/>
              <a:buChar char="-"/>
              <a:tabLst>
                <a:tab pos="0" algn="l"/>
              </a:tabLst>
            </a:pPr>
            <a:endParaRPr lang="en-US" sz="1200" b="0" strike="noStrike" spc="-1" dirty="0" smtClean="0">
              <a:solidFill>
                <a:srgbClr val="FFFFFF"/>
              </a:solidFill>
              <a:latin typeface="OpenSymbol"/>
            </a:endParaRPr>
          </a:p>
          <a:p>
            <a:pPr marL="171450" indent="-171450">
              <a:lnSpc>
                <a:spcPct val="100000"/>
              </a:lnSpc>
              <a:buFontTx/>
              <a:buChar char="-"/>
              <a:tabLst>
                <a:tab pos="0" algn="l"/>
              </a:tabLst>
            </a:pPr>
            <a:r>
              <a:rPr lang="en-US" sz="1200" b="0" strike="noStrike" spc="-1" dirty="0" smtClean="0">
                <a:solidFill>
                  <a:srgbClr val="FFFFFF"/>
                </a:solidFill>
                <a:latin typeface="OpenSymbol"/>
              </a:rPr>
              <a:t>Another key point, people are worried about their privacy. We need to be super careful with their </a:t>
            </a:r>
            <a:r>
              <a:rPr lang="en-US" sz="1200" b="0" strike="noStrike" spc="-1" dirty="0" err="1" smtClean="0">
                <a:solidFill>
                  <a:srgbClr val="FFFFFF"/>
                </a:solidFill>
                <a:latin typeface="OpenSymbol"/>
              </a:rPr>
              <a:t>data.We'll</a:t>
            </a:r>
            <a:r>
              <a:rPr lang="en-US" sz="1200" b="0" strike="noStrike" spc="-1" dirty="0" smtClean="0">
                <a:solidFill>
                  <a:srgbClr val="FFFFFF"/>
                </a:solidFill>
                <a:latin typeface="OpenSymbol"/>
              </a:rPr>
              <a:t> scramble their location data so no one can track individuals. We'll be upfront about what data we collect and why because we can't let hackers mess with a system that controls traffic by using top-notch encryption and have backups in place, so the system keeps working even if something goes</a:t>
            </a:r>
          </a:p>
          <a:p>
            <a:pPr marL="171450" indent="-171450">
              <a:lnSpc>
                <a:spcPct val="100000"/>
              </a:lnSpc>
              <a:buFontTx/>
              <a:buChar char="-"/>
              <a:tabLst>
                <a:tab pos="0" algn="l"/>
              </a:tabLst>
            </a:pPr>
            <a:endParaRPr lang="en-US" sz="1200" b="0" strike="noStrike" spc="-1" dirty="0" smtClean="0">
              <a:solidFill>
                <a:srgbClr val="FFFFFF"/>
              </a:solidFill>
              <a:latin typeface="OpenSymbol"/>
            </a:endParaRPr>
          </a:p>
          <a:p>
            <a:pPr marL="171450" indent="-171450">
              <a:lnSpc>
                <a:spcPct val="100000"/>
              </a:lnSpc>
              <a:buFontTx/>
              <a:buChar char="-"/>
              <a:tabLst>
                <a:tab pos="0" algn="l"/>
              </a:tabLst>
            </a:pPr>
            <a:r>
              <a:rPr lang="en-US" sz="1200" b="0" strike="noStrike" spc="-1" dirty="0" smtClean="0">
                <a:solidFill>
                  <a:srgbClr val="FFFFFF"/>
                </a:solidFill>
                <a:latin typeface="OpenSymbol"/>
              </a:rPr>
              <a:t>And we'll give people a way to give feedback or appeal decisions.</a:t>
            </a:r>
          </a:p>
          <a:p>
            <a:pPr marL="171450" indent="-171450">
              <a:lnSpc>
                <a:spcPct val="100000"/>
              </a:lnSpc>
              <a:buFontTx/>
              <a:buChar char="-"/>
              <a:tabLst>
                <a:tab pos="0" algn="l"/>
              </a:tabLst>
            </a:pPr>
            <a:endParaRPr lang="en-US" sz="1200" b="0" strike="noStrike" spc="-1" dirty="0" smtClean="0">
              <a:solidFill>
                <a:srgbClr val="FFFFFF"/>
              </a:solidFill>
              <a:latin typeface="OpenSymbol"/>
            </a:endParaRPr>
          </a:p>
          <a:p>
            <a:pPr indent="0">
              <a:lnSpc>
                <a:spcPct val="100000"/>
              </a:lnSpc>
              <a:buNone/>
              <a:tabLst>
                <a:tab pos="0" algn="l"/>
              </a:tabLst>
            </a:pPr>
            <a:r>
              <a:rPr lang="en-US" sz="1200" b="0" strike="noStrike" spc="-1" dirty="0" smtClean="0">
                <a:solidFill>
                  <a:srgbClr val="FFFFFF"/>
                </a:solidFill>
                <a:latin typeface="OpenSymbol"/>
              </a:rPr>
              <a:t>This system has to react to things in real-time. If there's an accident, if traffic suddenly gets worse, the system needs to respond </a:t>
            </a:r>
            <a:r>
              <a:rPr lang="en-US" sz="1200" b="0" strike="noStrike" spc="-1" dirty="0" err="1" smtClean="0">
                <a:solidFill>
                  <a:srgbClr val="FFFFFF"/>
                </a:solidFill>
                <a:latin typeface="OpenSymbol"/>
              </a:rPr>
              <a:t>automatically.The</a:t>
            </a:r>
            <a:r>
              <a:rPr lang="en-US" sz="1200" b="0" strike="noStrike" spc="-1" dirty="0" smtClean="0">
                <a:solidFill>
                  <a:srgbClr val="FFFFFF"/>
                </a:solidFill>
                <a:latin typeface="OpenSymbol"/>
              </a:rPr>
              <a:t> system needs to remember what's happening. Cars need to know their speed, lights need to know their timing, and the system as a whole needs to track the overall flow.</a:t>
            </a:r>
          </a:p>
          <a:p>
            <a:pPr indent="0">
              <a:lnSpc>
                <a:spcPct val="100000"/>
              </a:lnSpc>
              <a:buNone/>
              <a:tabLst>
                <a:tab pos="0" algn="l"/>
              </a:tabLst>
            </a:pPr>
            <a:endParaRPr lang="en-US" sz="1200" spc="-1" dirty="0">
              <a:solidFill>
                <a:srgbClr val="FFFFFF"/>
              </a:solidFill>
              <a:latin typeface="OpenSymbol"/>
            </a:endParaRPr>
          </a:p>
          <a:p>
            <a:pPr indent="0">
              <a:lnSpc>
                <a:spcPct val="100000"/>
              </a:lnSpc>
              <a:buNone/>
              <a:tabLst>
                <a:tab pos="0" algn="l"/>
              </a:tabLst>
            </a:pPr>
            <a:r>
              <a:rPr lang="en-US" sz="1200" b="0" strike="noStrike" spc="-1" dirty="0" smtClean="0">
                <a:solidFill>
                  <a:srgbClr val="FFFFFF"/>
                </a:solidFill>
                <a:latin typeface="OpenSymbol"/>
              </a:rPr>
              <a:t>Finally, I can't stress this enough: Humans are essential. We need to design the system so that people can easily step in and take control when needed. It needs to make use of what's already out there: existing traffic lights, navigation systems, emergency services. </a:t>
            </a:r>
          </a:p>
          <a:p>
            <a:pPr indent="0">
              <a:lnSpc>
                <a:spcPct val="100000"/>
              </a:lnSpc>
              <a:buNone/>
              <a:tabLst>
                <a:tab pos="0" algn="l"/>
              </a:tabLst>
            </a:pPr>
            <a:endParaRPr lang="en-US" sz="1200" spc="-1" dirty="0">
              <a:solidFill>
                <a:srgbClr val="FFFFFF"/>
              </a:solidFill>
              <a:latin typeface="OpenSymbol"/>
            </a:endParaRPr>
          </a:p>
          <a:p>
            <a:pPr indent="0">
              <a:lnSpc>
                <a:spcPct val="100000"/>
              </a:lnSpc>
              <a:buNone/>
              <a:tabLst>
                <a:tab pos="0" algn="l"/>
              </a:tabLst>
            </a:pPr>
            <a:r>
              <a:rPr lang="en-US" sz="1200" b="1" strike="noStrike" spc="-1" dirty="0" smtClean="0">
                <a:solidFill>
                  <a:srgbClr val="FF0000"/>
                </a:solidFill>
                <a:latin typeface="OpenSymbol"/>
              </a:rPr>
              <a:t>This is about making something that's right.</a:t>
            </a:r>
            <a:endParaRPr lang="en-US" sz="1200" b="1" strike="noStrike" spc="-1" dirty="0">
              <a:solidFill>
                <a:srgbClr val="FF0000"/>
              </a:solidFill>
              <a:latin typeface="OpenSymbol"/>
            </a:endParaRPr>
          </a:p>
        </p:txBody>
      </p:sp>
      <p:pic>
        <p:nvPicPr>
          <p:cNvPr id="760" name="Google Shape;846;p32"/>
          <p:cNvPicPr/>
          <p:nvPr/>
        </p:nvPicPr>
        <p:blipFill>
          <a:blip r:embed="rId2"/>
          <a:srcRect t="15166" b="15166"/>
          <a:stretch/>
        </p:blipFill>
        <p:spPr>
          <a:xfrm>
            <a:off x="5334000" y="-19050"/>
            <a:ext cx="4133880" cy="51433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132</TotalTime>
  <Words>1217</Words>
  <Application>Microsoft Office PowerPoint</Application>
  <PresentationFormat>Экран (16:9)</PresentationFormat>
  <Paragraphs>62</Paragraphs>
  <Slides>7</Slides>
  <Notes>0</Notes>
  <HiddenSlides>0</HiddenSlides>
  <MMClips>0</MMClips>
  <ScaleCrop>false</ScaleCrop>
  <HeadingPairs>
    <vt:vector size="4" baseType="variant">
      <vt:variant>
        <vt:lpstr>Тема</vt:lpstr>
      </vt:variant>
      <vt:variant>
        <vt:i4>24</vt:i4>
      </vt:variant>
      <vt:variant>
        <vt:lpstr>Заголовки слайдов</vt:lpstr>
      </vt:variant>
      <vt:variant>
        <vt:i4>7</vt:i4>
      </vt:variant>
    </vt:vector>
  </HeadingPairs>
  <TitlesOfParts>
    <vt:vector size="31" baseType="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Slidesgo Final Pages</vt:lpstr>
      <vt:lpstr>Slidesgo Final Pages</vt:lpstr>
      <vt:lpstr>Traffic Management System</vt:lpstr>
      <vt:lpstr>The issue of traffic congestion</vt:lpstr>
      <vt:lpstr>Limitations of existing tech</vt:lpstr>
      <vt:lpstr>Compassionate innovation goal</vt:lpstr>
      <vt:lpstr>DETAILS</vt:lpstr>
      <vt:lpstr>Why use this and how?</vt:lpstr>
      <vt:lpstr>Conclusions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Traffic Management System</dc:title>
  <dc:creator>Admin</dc:creator>
  <cp:lastModifiedBy>Admin</cp:lastModifiedBy>
  <cp:revision>6</cp:revision>
  <dcterms:modified xsi:type="dcterms:W3CDTF">2025-04-05T19:53:01Z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2025-04-05T17:40:07Z</dcterms:created>
  <dc:creator>Unknown Creator</dc:creator>
  <dc:description/>
  <dc:language>en-US</dc:language>
  <cp:lastModifiedBy>Unknown Creator</cp:lastModifiedBy>
  <dcterms:modified xsi:type="dcterms:W3CDTF">2025-04-05T17:40:07Z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