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3" r:id="rId5"/>
    <p:sldId id="268" r:id="rId6"/>
    <p:sldId id="269" r:id="rId7"/>
    <p:sldId id="270" r:id="rId8"/>
    <p:sldId id="271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4" r:id="rId18"/>
    <p:sldId id="275" r:id="rId19"/>
    <p:sldId id="267" r:id="rId20"/>
    <p:sldId id="272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91143"/>
              </p:ext>
            </p:extLst>
          </p:nvPr>
        </p:nvGraphicFramePr>
        <p:xfrm>
          <a:off x="838200" y="240030"/>
          <a:ext cx="9448800" cy="637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lang="ru-RU"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lang="ru-RU"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lang="ru-RU"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lang="ru-RU"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lang="ru-RU"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Казахстан</a:t>
                      </a:r>
                      <a:endParaRPr lang="ru-RU" sz="1400" dirty="0"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lang="ru-RU"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lang="ru-RU"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lang="ru-RU"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им.</a:t>
                      </a:r>
                      <a:r>
                        <a:rPr lang="ru-RU"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lang="ru-RU"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Козыбаева </a:t>
                      </a:r>
                      <a:r>
                        <a:rPr lang="ru-RU" sz="1400" spc="-20" dirty="0"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lang="ru-RU"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lang="ru-RU"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lang="ru-RU"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lang="ru-RU"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lang="ru-RU"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«Информационно-</a:t>
                      </a:r>
                      <a:r>
                        <a:rPr lang="ru-RU" sz="1400" spc="-20" dirty="0"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lang="ru-RU"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технологии»</a:t>
                      </a:r>
                      <a:endParaRPr lang="ru-RU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дисциплине: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тему: «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Магазин косметики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1750" marR="3440429">
                        <a:lnSpc>
                          <a:spcPct val="1071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Выполнил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студент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группы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ИС-</a:t>
                      </a:r>
                      <a:r>
                        <a:rPr lang="ru-RU" sz="1400" spc="-25" dirty="0">
                          <a:latin typeface="Times New Roman"/>
                          <a:cs typeface="Times New Roman"/>
                        </a:rPr>
                        <a:t>23-1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lang="ru-KZ" sz="14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spc="-20" dirty="0">
                          <a:latin typeface="Times New Roman"/>
                          <a:cs typeface="Times New Roman"/>
                        </a:rPr>
                        <a:t>Касымова А.М.</a:t>
                      </a:r>
                      <a:endParaRPr lang="ru-RU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2025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розовый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86E04E-97FC-05E5-AB2D-0D2496C0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24" y="1371600"/>
            <a:ext cx="8104752" cy="5040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91E43A-C9E1-1713-1731-C895C0CB5779}"/>
              </a:ext>
            </a:extLst>
          </p:cNvPr>
          <p:cNvSpPr txBox="1"/>
          <p:nvPr/>
        </p:nvSpPr>
        <p:spPr>
          <a:xfrm>
            <a:off x="2667000" y="457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косметических продуктов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0AE36C6-B85C-CAE0-9B15-F617262D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71600"/>
            <a:ext cx="8153400" cy="5006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27D6D-1404-448F-71AF-D130CCB58ED1}"/>
              </a:ext>
            </a:extLst>
          </p:cNvPr>
          <p:cNvSpPr txBox="1"/>
          <p:nvPr/>
        </p:nvSpPr>
        <p:spPr>
          <a:xfrm>
            <a:off x="2095842" y="685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по интернет-магазина косметики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, Графика, Красочность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D95953B-45AF-E413-643A-CD7166EC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7304"/>
            <a:ext cx="8534400" cy="5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B12FF3B-A61D-B81D-3485-D70A1289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14" y="2057400"/>
            <a:ext cx="9392771" cy="45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A603FC-CB26-9C77-7712-B5A9D9E6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19" y="1295400"/>
            <a:ext cx="8364562" cy="5172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2ED50-7219-0F7E-D4AF-0BFED2080C90}"/>
              </a:ext>
            </a:extLst>
          </p:cNvPr>
          <p:cNvSpPr txBox="1"/>
          <p:nvPr/>
        </p:nvSpPr>
        <p:spPr>
          <a:xfrm>
            <a:off x="5562600" y="5334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6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FE85FA7-3BFC-F6C1-4B13-7F29AE79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46" y="1676400"/>
            <a:ext cx="7468107" cy="4603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8F8691-0AEB-11A1-3870-CCEE1E34A6C3}"/>
              </a:ext>
            </a:extLst>
          </p:cNvPr>
          <p:cNvSpPr txBox="1"/>
          <p:nvPr/>
        </p:nvSpPr>
        <p:spPr>
          <a:xfrm>
            <a:off x="5562600" y="6858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0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883EA96-F436-68B2-5185-0707DCDC1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32" y="1905000"/>
            <a:ext cx="7696200" cy="3666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860513-0A13-8C42-E8A7-BA754696A9FE}"/>
              </a:ext>
            </a:extLst>
          </p:cNvPr>
          <p:cNvSpPr txBox="1"/>
          <p:nvPr/>
        </p:nvSpPr>
        <p:spPr>
          <a:xfrm>
            <a:off x="5943600" y="1143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0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7CACB1-21CD-77FB-C4B4-2250B1A9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68" y="1143000"/>
            <a:ext cx="6565264" cy="52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3D9E69-2426-6E59-64D9-FE06C876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28" y="1524000"/>
            <a:ext cx="774914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0BE19FD-77F2-1C4D-5A0B-CECC25B7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69942"/>
            <a:ext cx="10391507" cy="3318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6FFC27-C5D4-CF96-0188-20384D1BDDC9}"/>
              </a:ext>
            </a:extLst>
          </p:cNvPr>
          <p:cNvSpPr txBox="1"/>
          <p:nvPr/>
        </p:nvSpPr>
        <p:spPr>
          <a:xfrm>
            <a:off x="5181600" y="8382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9220200" cy="508678"/>
          </a:xfrm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4" algn="l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Актуальность</a:t>
            </a:r>
            <a:r>
              <a:rPr sz="2800" spc="-75" dirty="0"/>
              <a:t> </a:t>
            </a:r>
            <a:r>
              <a:rPr sz="2800"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6425" y="2050097"/>
            <a:ext cx="8439150" cy="27578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интернет-магазина косметики является актуальным и востребованным решением в условиях стремительного роста онлайн-продаж. Современные покупатели отдают предпочтение удобству, широкому ассортименту и возможности делать заказы в любое время, не выходя из дома. Интернет-магазин позволяет легко подобрать косметику по типу кожи, бренду и составу, что значительно упрощает выбор. Кроме того, существует реальная потребность в натуральной, локальной и нишевой косметике, которую сложно найти в офлайн-магазинах. Запуск такого проекта обеспечит доступ к целевой аудитории, повысит конкурентоспособность бренда и откроет возможности для масштабирования без значительных вложений в торговые площади.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F6487-747A-FEDC-3659-01672494D223}"/>
              </a:ext>
            </a:extLst>
          </p:cNvPr>
          <p:cNvSpPr txBox="1"/>
          <p:nvPr/>
        </p:nvSpPr>
        <p:spPr>
          <a:xfrm>
            <a:off x="2010589" y="661021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снимок экрана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19A23A7-8CE0-83F5-C94F-6A3819166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3411578" cy="4444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7F147-4FFE-FE19-5670-15DE0FE99161}"/>
              </a:ext>
            </a:extLst>
          </p:cNvPr>
          <p:cNvSpPr txBox="1"/>
          <p:nvPr/>
        </p:nvSpPr>
        <p:spPr>
          <a:xfrm>
            <a:off x="6248400" y="661021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публикацией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снимок экрана, Шрифт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8E92F2A-2E7B-3B07-4A82-F347F29CE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41" y="1752600"/>
            <a:ext cx="3411578" cy="44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508" y="533527"/>
            <a:ext cx="1054049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Цель</a:t>
            </a:r>
            <a:r>
              <a:rPr b="1" spc="-40" dirty="0"/>
              <a:t> </a:t>
            </a:r>
            <a:r>
              <a:rPr b="1" dirty="0"/>
              <a:t>проекта</a:t>
            </a:r>
            <a:r>
              <a:rPr b="1" spc="-30" dirty="0"/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40" dirty="0"/>
              <a:t> </a:t>
            </a:r>
            <a:r>
              <a:rPr lang="ru-RU" dirty="0"/>
              <a:t>разработка интернет-магазина косметики, предоставляющего удобную, функциональную и адаптивную платформу для онлайн-продаж, позволяющую пользователям легко находить, выбирать и заказывать косметическую продукцию с доставкой.</a:t>
            </a:r>
            <a:endParaRPr i="1" spc="-1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70508" y="1489025"/>
            <a:ext cx="6464934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Задачи</a:t>
            </a:r>
            <a:r>
              <a:rPr b="1" spc="-90" dirty="0"/>
              <a:t> </a:t>
            </a:r>
            <a:r>
              <a:rPr b="1" spc="-10" dirty="0"/>
              <a:t>проекта:</a:t>
            </a:r>
          </a:p>
          <a:p>
            <a:pPr marL="394970" marR="5080">
              <a:lnSpc>
                <a:spcPct val="100000"/>
              </a:lnSpc>
              <a:spcBef>
                <a:spcPts val="1440"/>
              </a:spcBef>
              <a:tabLst>
                <a:tab pos="681990" algn="l"/>
              </a:tabLst>
            </a:pPr>
            <a:endParaRPr b="1" i="1" spc="-5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A630EE-FA50-E91F-FC63-19D286E5F07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43000" y="1862205"/>
            <a:ext cx="10896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пользовательского интерфейса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современным дизайном, корректно отображающегося на компьютерах, планшетах и смартфонах.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трёх логически структурированных разделов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каталог товаров, корзина с оформлением заказа, личный кабинет пользователя.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глобального меню и навигации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отображающей текущий раздел, название и содержание страницы.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сайта в едином визуальном стиле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 использованием логотипа, фирменных цветов и шрифта.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интерактивных элементов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фильтров, выпадающих списков, анимаций и переходов для улучшения 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формы обратной связи и регистрации/авторизации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обеспечивающей взаимодействие с пользователем.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таблиц и списков с художественными маркерами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стилизацией средствами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функциональности корзины</a:t>
            </a: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выбором товаров, указанием контактной информации и подтверждением заказа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146D2-61FB-861C-6211-265D7627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1295400"/>
            <a:ext cx="5704332" cy="430887"/>
          </a:xfrm>
        </p:spPr>
        <p:txBody>
          <a:bodyPr/>
          <a:lstStyle/>
          <a:p>
            <a:r>
              <a:rPr lang="ru-RU" sz="2800" dirty="0"/>
              <a:t>Практическая значимость проекта</a:t>
            </a:r>
            <a:endParaRPr lang="ru-KZ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0BB650-8340-B48B-F2F3-D1DE6A3A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508" y="2362200"/>
            <a:ext cx="10311892" cy="2769989"/>
          </a:xfrm>
        </p:spPr>
        <p:txBody>
          <a:bodyPr/>
          <a:lstStyle/>
          <a:p>
            <a:r>
              <a:rPr lang="ru-RU" dirty="0"/>
              <a:t>Проект представляет собой адаптивный интернет-магазин одежды с полным пользовательским функционалом: каталог товаров, корзина, оформление заказа, учетная запись покупателя. Благодаря чистой структуре кода, использованию </a:t>
            </a:r>
            <a:r>
              <a:rPr lang="ru-RU" dirty="0" err="1"/>
              <a:t>TailwindCSS</a:t>
            </a:r>
            <a:r>
              <a:rPr lang="ru-RU" dirty="0"/>
              <a:t> и JavaScript, сайт легко расширяется и может быть доработан до полноценного коммерческого продукта. Он демонстрирует практическое применение принципов UX/UI-дизайна и может использоваться как основа для запуска реального онлайн-магазина, шаблон для других проектов или образовательный пример по веб-разработке.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02657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9C2C39-CB9F-A40C-64A8-026C6840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4484986" cy="4519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3D27B-3B7A-1B6B-F0DF-D29D58F01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421530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80F44-3B8F-7989-173C-842C66C569D8}"/>
              </a:ext>
            </a:extLst>
          </p:cNvPr>
          <p:cNvSpPr txBox="1"/>
          <p:nvPr/>
        </p:nvSpPr>
        <p:spPr>
          <a:xfrm>
            <a:off x="1756854" y="661644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3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документ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24B8EF7-8C09-C042-A76D-71FB88636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209"/>
            <a:ext cx="4343196" cy="650158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окумент, меню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D90FC7-BD64-7EEC-0464-746A78FD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01" y="178209"/>
            <a:ext cx="4190794" cy="64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2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меню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EB807E5-A054-12FA-6142-A24E7D44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83" y="366487"/>
            <a:ext cx="4318233" cy="61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7692FB-CE99-EF7A-77F8-4F02FFBC4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12658" r="46814" b="2532"/>
          <a:stretch/>
        </p:blipFill>
        <p:spPr>
          <a:xfrm>
            <a:off x="1601181" y="247971"/>
            <a:ext cx="4367982" cy="636205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BE9D06-0135-98C9-76AC-71B67A43B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1" b="36666"/>
          <a:stretch/>
        </p:blipFill>
        <p:spPr>
          <a:xfrm>
            <a:off x="6230213" y="648469"/>
            <a:ext cx="2895600" cy="59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Косметик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EBADCC6-14DE-2847-FE15-DDC82C1E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8164677" cy="4253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3CAA4-5BCC-5266-85F0-FD7DABFCF37C}"/>
              </a:ext>
            </a:extLst>
          </p:cNvPr>
          <p:cNvSpPr txBox="1"/>
          <p:nvPr/>
        </p:nvSpPr>
        <p:spPr>
          <a:xfrm>
            <a:off x="2057400" y="533400"/>
            <a:ext cx="812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 сайта интернет-магазина косметики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look lab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419</Words>
  <Application>Microsoft Office PowerPoint</Application>
  <PresentationFormat>Широкоэкранный</PresentationFormat>
  <Paragraphs>44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Symbol</vt:lpstr>
      <vt:lpstr>Times New Roman</vt:lpstr>
      <vt:lpstr>Office Theme</vt:lpstr>
      <vt:lpstr>Презентация PowerPoint</vt:lpstr>
      <vt:lpstr>Актуальность проекта</vt:lpstr>
      <vt:lpstr>Цель проекта  разработка интернет-магазина косметики, предоставляющего удобную, функциональную и адаптивную платформу для онлайн-продаж, позволяющую пользователям легко находить, выбирать и заказывать косметическую продукцию с доставкой.</vt:lpstr>
      <vt:lpstr>Практическая значимость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Айдын Айдарбеков</cp:lastModifiedBy>
  <cp:revision>2</cp:revision>
  <dcterms:created xsi:type="dcterms:W3CDTF">2025-05-05T07:13:30Z</dcterms:created>
  <dcterms:modified xsi:type="dcterms:W3CDTF">2025-05-06T07:43:03Z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2025-05-05T00:00:00Z</vt:filetime>
  </property>
  <property fmtid="{D5CDD505-2E9C-101B-9397-08002B2CF9AE}" pid="5" name="Producer">
    <vt:lpwstr>Microsoft® PowerPoint® 2016</vt:lpwstr>
  </property>
</Properties>
</file>