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5"/>
    <p:restoredTop sz="92174"/>
  </p:normalViewPr>
  <p:slideViewPr>
    <p:cSldViewPr snapToGrid="0" snapToObjects="1">
      <p:cViewPr>
        <p:scale>
          <a:sx n="72" d="100"/>
          <a:sy n="7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8FBB-75C5-D04D-9B1A-4C368FFF194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FEAAD-A75E-524D-93C4-6C5B5B5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FEAAD-A75E-524D-93C4-6C5B5B5E4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7604-54F9-E043-8493-DA9DFD3F5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1BCB1-DED0-B441-B96F-75DFD9AE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90EC-39EF-1B48-A18A-D41F9D29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A968-4EB4-4449-9726-D792687A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AE08-72DA-214C-AD18-3E59A9D0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A0F4-462F-5140-A704-A68139E5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96C33-30E0-D146-91AF-D3DFF85F4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139B-B0AD-5A4E-8E4E-B86F253E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B68B-2581-394F-8EDB-97B8CB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13E7-9C47-E54B-89C3-249FA3BE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9DD2A-80F9-E445-92DC-F18351E2F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40F6-AF29-DF4F-BA73-02E0FAFF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B970-3CC3-4345-B881-11EBB03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847C-95DF-1042-94E7-E8A7ACFF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A930-BFDD-3C4F-8D32-A7A90482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6879-1009-8F4A-A96C-A373DEC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1922-78C7-3242-9171-0C73791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7C74-572F-7242-B46F-788EEF8A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D7D9-FDB0-9041-AB77-40FC98F8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0555-383A-BC41-BC11-0C4315B9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A51C-12D8-9B4A-A327-B28B6779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38DB-F680-7A4D-B83C-846029F6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0980-34E1-3543-9A0E-2393479F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DE7D-1BD6-B749-8103-799E4814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E20-5E3F-864A-9081-BB86C5D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C6CA-96C0-0349-83C1-AA9652A6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A9CF-5FC1-5349-A30F-F6E92EE1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AED66-27FD-6247-9189-895E56D5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7D5E-8E5A-CB4C-90DD-8C19CEF8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670A-DD52-AA4C-BB5D-02356AFC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5106-8759-6A4D-A109-2550CB5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EFF-9B25-BB40-8C0C-3B2680AF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7C41-8DE4-FF4C-9D2A-F2E5A716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5AAE-0857-9C4C-B097-06BD7C58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FF531-00D8-0241-B634-D9A88A98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FC559-0F88-CF43-8D59-3269B8BC7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B8E1B-7003-3040-BA99-E72B8C91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D2926-3C69-6A45-A0CA-253433EC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C35DA-F459-E54B-9645-403788DD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6105-BD64-5F44-8F0B-4B165552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74E1D-51BC-0A46-B7DC-129EBCFE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A8432-2B71-F94A-883F-318CF7ED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8C0E-6E19-B04F-AE44-3A53090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5C419-C0AD-2747-8BEC-87E0C88C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2205-E379-7B42-8B80-1ECA1E70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B7806-D807-4F40-8B77-FB5B435B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A7FE-24F6-5941-BD11-ED584333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1404-4142-CC45-B4C7-EEE9939B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4D3C9-D848-8842-AEED-AE6E0B30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2FC9D-E715-A64F-ACE9-BFB031C7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ED26E-ED19-8E4D-9E39-9717B1C6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B4730-48B7-6047-808D-FA16723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CFFA-60FC-9C49-8BFA-58305C1C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E894B-F228-4E41-9587-0B9BBFED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75EF7-92F3-294D-9B5F-56E5CD0D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0443E-17F7-584C-ACBF-4270D8DD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9B67-6806-034B-B3CD-874397BD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AFE8-BAB8-8B46-974B-D0A2E13C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F0556-5A57-774C-BAEF-82CC9BC2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620E-FAB1-3845-883A-B3746599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715D-E4D5-4548-AF6D-62FB5250E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EA8F-39FC-4E4B-9470-0F45A5D39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CA93-D7F3-A247-A7B6-73275EE59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1BBA-CB15-9842-A850-67DD4D3E0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C488-0BB4-604A-B048-EE662D78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246A-8CD6-9C4F-9595-98753B517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risk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5CC6A-985E-9346-97E7-5CA4E445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795"/>
            <a:ext cx="9144000" cy="1655762"/>
          </a:xfrm>
        </p:spPr>
        <p:txBody>
          <a:bodyPr/>
          <a:lstStyle/>
          <a:p>
            <a:r>
              <a:rPr lang="en-US" dirty="0" err="1"/>
              <a:t>Turar</a:t>
            </a:r>
            <a:r>
              <a:rPr lang="en-US" dirty="0"/>
              <a:t> </a:t>
            </a:r>
            <a:r>
              <a:rPr lang="en-US" dirty="0" err="1"/>
              <a:t>Zhandos</a:t>
            </a:r>
            <a:endParaRPr lang="en-US" dirty="0"/>
          </a:p>
          <a:p>
            <a:r>
              <a:rPr lang="en-US" dirty="0" err="1"/>
              <a:t>Sergazina</a:t>
            </a:r>
            <a:r>
              <a:rPr lang="en-US" dirty="0"/>
              <a:t> </a:t>
            </a:r>
            <a:r>
              <a:rPr lang="en-US" dirty="0" err="1"/>
              <a:t>Aiym</a:t>
            </a:r>
            <a:endParaRPr lang="en-US" dirty="0"/>
          </a:p>
          <a:p>
            <a:r>
              <a:rPr lang="en-US" dirty="0" err="1"/>
              <a:t>Kumisbay</a:t>
            </a:r>
            <a:r>
              <a:rPr lang="en-US" dirty="0"/>
              <a:t> </a:t>
            </a:r>
            <a:r>
              <a:rPr lang="en-US" dirty="0" err="1"/>
              <a:t>Nurseiit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590-C311-564D-B6DC-0E58463E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908A-CADD-E841-9B25-267E6E9C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CLIENT_AGE –  </a:t>
            </a:r>
            <a:r>
              <a:rPr lang="ru-RU" dirty="0"/>
              <a:t>возраст клиента </a:t>
            </a:r>
            <a:endParaRPr lang="en-US" dirty="0"/>
          </a:p>
          <a:p>
            <a:r>
              <a:rPr lang="en-US" dirty="0"/>
              <a:t>CNT_GOODS – </a:t>
            </a:r>
            <a:r>
              <a:rPr lang="ru-RU" dirty="0"/>
              <a:t>количество товаров</a:t>
            </a:r>
            <a:endParaRPr lang="en-US" dirty="0"/>
          </a:p>
          <a:p>
            <a:r>
              <a:rPr lang="en-US" dirty="0"/>
              <a:t>AMT_CREDIT_TOTAL – </a:t>
            </a:r>
            <a:r>
              <a:rPr lang="ru-RU" dirty="0"/>
              <a:t>сумма кредита</a:t>
            </a:r>
            <a:endParaRPr lang="en-US" dirty="0"/>
          </a:p>
          <a:p>
            <a:r>
              <a:rPr lang="en-US" dirty="0"/>
              <a:t>AMT_INCOME_MAIN – </a:t>
            </a:r>
            <a:r>
              <a:rPr lang="ru-RU" dirty="0"/>
              <a:t>заработная плата </a:t>
            </a:r>
            <a:endParaRPr lang="en-US" dirty="0"/>
          </a:p>
          <a:p>
            <a:r>
              <a:rPr lang="en-US" dirty="0"/>
              <a:t>FLAG_USED_EXT_LIMIT – </a:t>
            </a:r>
            <a:r>
              <a:rPr lang="ru-RU" dirty="0"/>
              <a:t>есть экстра лимит</a:t>
            </a:r>
            <a:endParaRPr lang="en-US" dirty="0"/>
          </a:p>
          <a:p>
            <a:r>
              <a:rPr lang="en-US" dirty="0"/>
              <a:t>NAME_PRODUCT_TYPE – </a:t>
            </a:r>
            <a:r>
              <a:rPr lang="ru-RU" dirty="0"/>
              <a:t>наименование продукта кредита</a:t>
            </a:r>
            <a:endParaRPr lang="en-US" dirty="0"/>
          </a:p>
          <a:p>
            <a:r>
              <a:rPr lang="en-US" dirty="0"/>
              <a:t>FLAG_DIF_MOB_PREV – </a:t>
            </a:r>
            <a:r>
              <a:rPr lang="ru-RU" dirty="0"/>
              <a:t>прежний номер</a:t>
            </a:r>
            <a:endParaRPr lang="en-US" dirty="0"/>
          </a:p>
          <a:p>
            <a:r>
              <a:rPr lang="en-US" dirty="0"/>
              <a:t>NAME_INCOME_TYPE – </a:t>
            </a:r>
            <a:r>
              <a:rPr lang="ru-RU" dirty="0"/>
              <a:t>вид основного дохода</a:t>
            </a:r>
            <a:endParaRPr lang="en-US" dirty="0"/>
          </a:p>
          <a:p>
            <a:r>
              <a:rPr lang="en-US" dirty="0"/>
              <a:t>GOODS_CATEGORY – </a:t>
            </a:r>
            <a:r>
              <a:rPr lang="ru-RU" dirty="0"/>
              <a:t>цель кредита</a:t>
            </a:r>
            <a:endParaRPr lang="en-US" dirty="0"/>
          </a:p>
          <a:p>
            <a:r>
              <a:rPr lang="en-US" dirty="0"/>
              <a:t>CODE_CLIENT_TYPE – New, existing</a:t>
            </a:r>
          </a:p>
          <a:p>
            <a:r>
              <a:rPr lang="en-US" dirty="0"/>
              <a:t>STRATEGY_TYPE – online, offline </a:t>
            </a:r>
          </a:p>
        </p:txBody>
      </p:sp>
    </p:spTree>
    <p:extLst>
      <p:ext uri="{BB962C8B-B14F-4D97-AF65-F5344CB8AC3E}">
        <p14:creationId xmlns:p14="http://schemas.microsoft.com/office/powerpoint/2010/main" val="4991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C649-AD3B-F747-BAD4-6780EF16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64328-BB47-234D-9FFB-ED999CF1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48" y="1825625"/>
            <a:ext cx="8247303" cy="4351338"/>
          </a:xfrm>
        </p:spPr>
      </p:pic>
    </p:spTree>
    <p:extLst>
      <p:ext uri="{BB962C8B-B14F-4D97-AF65-F5344CB8AC3E}">
        <p14:creationId xmlns:p14="http://schemas.microsoft.com/office/powerpoint/2010/main" val="2368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1DD-2A97-9C48-AE05-9B09A630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4604-301A-734D-B402-2808A2F0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Heat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D1F0-F211-1741-8EC1-F9A40F0E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Regression, Random Forest, </a:t>
            </a:r>
            <a:r>
              <a:rPr lang="en-US" dirty="0" err="1"/>
              <a:t>Knn</a:t>
            </a:r>
            <a:r>
              <a:rPr lang="en-US" dirty="0"/>
              <a:t>,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EBDA-C4CA-1E4A-B8AA-09595FF2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ru-RU" dirty="0"/>
              <a:t>кривая </a:t>
            </a:r>
          </a:p>
          <a:p>
            <a:r>
              <a:rPr lang="en-US" dirty="0"/>
              <a:t>Predicted vs Real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8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123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Default risk prediction </vt:lpstr>
      <vt:lpstr>Parameters:</vt:lpstr>
      <vt:lpstr>PowerPoint Presentation</vt:lpstr>
      <vt:lpstr>Data research</vt:lpstr>
      <vt:lpstr>Logistic Regression, Random Forest, Knn, 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 prediction </dc:title>
  <dc:creator>Microsoft Office User</dc:creator>
  <cp:lastModifiedBy>Microsoft Office User</cp:lastModifiedBy>
  <cp:revision>5</cp:revision>
  <dcterms:created xsi:type="dcterms:W3CDTF">2019-11-19T18:00:44Z</dcterms:created>
  <dcterms:modified xsi:type="dcterms:W3CDTF">2019-11-26T02:55:36Z</dcterms:modified>
</cp:coreProperties>
</file>