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0" r:id="rId6"/>
    <p:sldId id="259" r:id="rId7"/>
    <p:sldId id="262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261360"/>
            <a:ext cx="9144000" cy="1102360"/>
          </a:xfrm>
        </p:spPr>
        <p:txBody>
          <a:bodyPr/>
          <a:p>
            <a:r>
              <a:rPr lang="en-US" altLang="zh-CN"/>
              <a:t>Page Design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97910" y="2154555"/>
            <a:ext cx="499554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600" b="1">
                <a:sym typeface="+mn-ea"/>
              </a:rPr>
              <a:t>ONE TEAM</a:t>
            </a:r>
            <a:endParaRPr lang="en-US" altLang="zh-CN" sz="66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Logic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95195" y="2900680"/>
            <a:ext cx="1353820" cy="72009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Team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90" y="3168015"/>
            <a:ext cx="2004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Leader View</a:t>
            </a:r>
            <a:endParaRPr lang="en-US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4147185" y="2030095"/>
            <a:ext cx="74923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17270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Drop Out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37405" y="2287905"/>
            <a:ext cx="1930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Team Name</a:t>
            </a:r>
            <a:endParaRPr lang="en-US" altLang="zh-CN" sz="2800" b="1"/>
          </a:p>
        </p:txBody>
      </p:sp>
      <p:sp>
        <p:nvSpPr>
          <p:cNvPr id="24" name="圆角矩形 23"/>
          <p:cNvSpPr/>
          <p:nvPr/>
        </p:nvSpPr>
        <p:spPr>
          <a:xfrm>
            <a:off x="8921115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66953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Team Ma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1264285"/>
            <a:ext cx="3923665" cy="554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214755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1276350"/>
            <a:ext cx="3923665" cy="554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0" y="3168015"/>
            <a:ext cx="22790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Member View</a:t>
            </a:r>
            <a:endParaRPr lang="en-US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4147185" y="2030095"/>
            <a:ext cx="74923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17270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Drop Out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7405" y="2287905"/>
            <a:ext cx="1930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Team Name</a:t>
            </a:r>
            <a:endParaRPr lang="en-US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4637405" y="2809875"/>
            <a:ext cx="6663055" cy="34994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23485" y="3034030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23485" y="3927475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3485" y="4817745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995" y="988695"/>
            <a:ext cx="9076055" cy="5867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76809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Leader Dashboard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8590" y="2548255"/>
            <a:ext cx="8023225" cy="40570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723755" y="2083435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069955" y="2083435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8590" y="2083435"/>
            <a:ext cx="1049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My Team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5008245" y="2134235"/>
            <a:ext cx="7620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84445" y="2108835"/>
            <a:ext cx="1163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My Fellow</a:t>
            </a:r>
            <a:endParaRPr lang="en-US" altLang="zh-CN" b="1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 flipH="1">
            <a:off x="6247765" y="2134235"/>
            <a:ext cx="7620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98895" y="2108835"/>
            <a:ext cx="433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All</a:t>
            </a:r>
            <a:endParaRPr lang="en-US" altLang="zh-CN" b="1"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194810" y="2694305"/>
            <a:ext cx="7550150" cy="760730"/>
            <a:chOff x="6606" y="4243"/>
            <a:chExt cx="11890" cy="1198"/>
          </a:xfrm>
        </p:grpSpPr>
        <p:sp>
          <p:nvSpPr>
            <p:cNvPr id="27" name="矩形 26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94810" y="3624580"/>
            <a:ext cx="7550150" cy="760730"/>
            <a:chOff x="6606" y="4243"/>
            <a:chExt cx="11890" cy="1198"/>
          </a:xfrm>
        </p:grpSpPr>
        <p:sp>
          <p:nvSpPr>
            <p:cNvPr id="31" name="矩形 30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4810" y="4552950"/>
            <a:ext cx="7550150" cy="760730"/>
            <a:chOff x="6606" y="4243"/>
            <a:chExt cx="11890" cy="1198"/>
          </a:xfrm>
        </p:grpSpPr>
        <p:sp>
          <p:nvSpPr>
            <p:cNvPr id="34" name="矩形 33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76809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Leader Dashboard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9500" y="1191895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8590" y="2548255"/>
            <a:ext cx="8023225" cy="40570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723755" y="2083435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069955" y="2083435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8590" y="2083435"/>
            <a:ext cx="1049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My Team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5008245" y="2134235"/>
            <a:ext cx="7620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84445" y="2108835"/>
            <a:ext cx="1163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My Fellow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 flipH="1">
            <a:off x="6247765" y="2134235"/>
            <a:ext cx="7620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98895" y="2108835"/>
            <a:ext cx="433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All</a:t>
            </a:r>
            <a:endParaRPr lang="en-US" altLang="zh-CN" b="1"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194810" y="2694305"/>
            <a:ext cx="7550150" cy="760730"/>
            <a:chOff x="6606" y="4243"/>
            <a:chExt cx="11890" cy="1198"/>
          </a:xfrm>
        </p:grpSpPr>
        <p:sp>
          <p:nvSpPr>
            <p:cNvPr id="27" name="矩形 26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94810" y="3624580"/>
            <a:ext cx="7550150" cy="760730"/>
            <a:chOff x="6606" y="4243"/>
            <a:chExt cx="11890" cy="1198"/>
          </a:xfrm>
        </p:grpSpPr>
        <p:sp>
          <p:nvSpPr>
            <p:cNvPr id="31" name="矩形 30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4810" y="4552950"/>
            <a:ext cx="7550150" cy="760730"/>
            <a:chOff x="6606" y="4243"/>
            <a:chExt cx="11890" cy="1198"/>
          </a:xfrm>
        </p:grpSpPr>
        <p:sp>
          <p:nvSpPr>
            <p:cNvPr id="34" name="矩形 33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37070" y="1344930"/>
            <a:ext cx="1711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Uniform Header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~OF$Z@[T5@WKIX`)@KLX5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580390"/>
            <a:ext cx="9135745" cy="5696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4175" y="-62230"/>
            <a:ext cx="7513955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1500" b="1"/>
              <a:t>点菜专用图</a:t>
            </a:r>
            <a:endParaRPr lang="zh-CN" altLang="en-US" sz="11500" b="1"/>
          </a:p>
        </p:txBody>
      </p:sp>
      <p:sp>
        <p:nvSpPr>
          <p:cNvPr id="4" name="文本框 3"/>
          <p:cNvSpPr txBox="1"/>
          <p:nvPr/>
        </p:nvSpPr>
        <p:spPr>
          <a:xfrm>
            <a:off x="4101465" y="3244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8465" y="3371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5465" y="3498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2465" y="3625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09465" y="3752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6465" y="3879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3465" y="4006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90465" y="4133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17465" y="4260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44465" y="4387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71465" y="4514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98465" y="4641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70910" y="187198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25465" y="4768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52465" y="4895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45020" y="2701925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63465" y="2541905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89910" y="4133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26020" y="353187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43545" y="4387850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43545" y="1605915"/>
            <a:ext cx="19005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>
                <a:solidFill>
                  <a:schemeClr val="tx1"/>
                </a:solidFill>
                <a:sym typeface="+mn-ea"/>
              </a:rPr>
              <a:t>点菜</a:t>
            </a:r>
            <a:endParaRPr lang="zh-CN" altLang="en-US" sz="48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110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Comic Sans MS</vt:lpstr>
      <vt:lpstr>Calibri Light</vt:lpstr>
      <vt:lpstr>Calibri</vt:lpstr>
      <vt:lpstr>微软雅黑</vt:lpstr>
      <vt:lpstr>Arial Unicode MS</vt:lpstr>
      <vt:lpstr>Office 主题</vt:lpstr>
      <vt:lpstr>Page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heioray</cp:lastModifiedBy>
  <cp:revision>4</cp:revision>
  <dcterms:created xsi:type="dcterms:W3CDTF">2015-05-05T08:02:00Z</dcterms:created>
  <dcterms:modified xsi:type="dcterms:W3CDTF">2018-01-29T02:54:05Z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