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1" r:id="rId5"/>
    <p:sldId id="260" r:id="rId6"/>
    <p:sldId id="259" r:id="rId7"/>
    <p:sldId id="262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261360"/>
            <a:ext cx="9144000" cy="1102360"/>
          </a:xfrm>
        </p:spPr>
        <p:txBody>
          <a:bodyPr/>
          <a:p>
            <a:r>
              <a:rPr lang="en-US" altLang="zh-CN"/>
              <a:t>Page Design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597910" y="2154555"/>
            <a:ext cx="4995545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6600" b="1">
                <a:sym typeface="+mn-ea"/>
              </a:rPr>
              <a:t>ONE TEAM</a:t>
            </a:r>
            <a:endParaRPr lang="en-US" altLang="zh-CN" sz="6600" b="1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8890" y="6350"/>
            <a:ext cx="376110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Team Logic</a:t>
            </a:r>
            <a:endParaRPr lang="en-US" altLang="zh-CN" sz="5400">
              <a:latin typeface="Comic Sans MS" panose="030F0702030302020204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195195" y="2900680"/>
            <a:ext cx="1353820" cy="720090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Team</a:t>
            </a:r>
            <a:endParaRPr lang="en-US" altLang="zh-CN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8890" y="6350"/>
            <a:ext cx="61728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Team Manage Page</a:t>
            </a:r>
            <a:endParaRPr lang="en-US" altLang="zh-CN" sz="5400">
              <a:latin typeface="Comic Sans MS" panose="030F070203030202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19500" y="1192530"/>
            <a:ext cx="8547100" cy="56261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3620135" y="1191895"/>
            <a:ext cx="8545830" cy="67437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890" y="3168015"/>
            <a:ext cx="20046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/>
              <a:t>Leader View</a:t>
            </a:r>
            <a:endParaRPr lang="en-US" altLang="zh-CN" sz="2800" b="1"/>
          </a:p>
        </p:txBody>
      </p:sp>
      <p:sp>
        <p:nvSpPr>
          <p:cNvPr id="8" name="矩形 7"/>
          <p:cNvSpPr/>
          <p:nvPr/>
        </p:nvSpPr>
        <p:spPr>
          <a:xfrm>
            <a:off x="4147185" y="2030095"/>
            <a:ext cx="7492365" cy="45847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0172700" y="2390140"/>
            <a:ext cx="1128395" cy="317500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Drop Out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37405" y="2287905"/>
            <a:ext cx="19304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/>
              <a:t>Team Name</a:t>
            </a:r>
            <a:endParaRPr lang="en-US" altLang="zh-CN" sz="2800" b="1"/>
          </a:p>
        </p:txBody>
      </p:sp>
      <p:sp>
        <p:nvSpPr>
          <p:cNvPr id="24" name="圆角矩形 23"/>
          <p:cNvSpPr/>
          <p:nvPr/>
        </p:nvSpPr>
        <p:spPr>
          <a:xfrm>
            <a:off x="8921115" y="2390140"/>
            <a:ext cx="1128395" cy="317500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Member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7669530" y="2390140"/>
            <a:ext cx="1128395" cy="317500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Team Ma</a:t>
            </a:r>
            <a:endParaRPr lang="en-US" altLang="zh-CN" b="1">
              <a:solidFill>
                <a:schemeClr val="tx1"/>
              </a:solidFill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42300" y="1264285"/>
            <a:ext cx="3923665" cy="5549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8890" y="6350"/>
            <a:ext cx="61728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Team Manage Page</a:t>
            </a:r>
            <a:endParaRPr lang="en-US" altLang="zh-CN" sz="5400">
              <a:latin typeface="Comic Sans MS" panose="030F070203030202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18865" y="1214755"/>
            <a:ext cx="8547100" cy="56261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3620135" y="1191895"/>
            <a:ext cx="8545830" cy="67437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42300" y="1276350"/>
            <a:ext cx="3923665" cy="5549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890" y="3168015"/>
            <a:ext cx="22790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/>
              <a:t>Member View</a:t>
            </a:r>
            <a:endParaRPr lang="en-US" altLang="zh-CN" sz="2800" b="1"/>
          </a:p>
        </p:txBody>
      </p:sp>
      <p:sp>
        <p:nvSpPr>
          <p:cNvPr id="8" name="矩形 7"/>
          <p:cNvSpPr/>
          <p:nvPr/>
        </p:nvSpPr>
        <p:spPr>
          <a:xfrm>
            <a:off x="4147185" y="2030095"/>
            <a:ext cx="7492365" cy="45847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10172700" y="2390140"/>
            <a:ext cx="1128395" cy="317500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Drop Out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37405" y="2287905"/>
            <a:ext cx="19304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/>
              <a:t>Team Name</a:t>
            </a:r>
            <a:endParaRPr lang="en-US" altLang="zh-CN" sz="2800" b="1"/>
          </a:p>
        </p:txBody>
      </p:sp>
      <p:sp>
        <p:nvSpPr>
          <p:cNvPr id="4" name="矩形 3"/>
          <p:cNvSpPr/>
          <p:nvPr/>
        </p:nvSpPr>
        <p:spPr>
          <a:xfrm>
            <a:off x="4637405" y="2809875"/>
            <a:ext cx="6663055" cy="349948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023485" y="3034030"/>
            <a:ext cx="5920740" cy="78994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Member List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23485" y="3927475"/>
            <a:ext cx="5920740" cy="78994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Member List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23485" y="4817745"/>
            <a:ext cx="5920740" cy="78994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Member List</a:t>
            </a:r>
            <a:endParaRPr lang="en-US" altLang="zh-CN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8890" y="6350"/>
            <a:ext cx="61728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Team Manage Page</a:t>
            </a:r>
            <a:endParaRPr lang="en-US" altLang="zh-CN" sz="5400">
              <a:latin typeface="Comic Sans MS" panose="030F070203030202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19500" y="1192530"/>
            <a:ext cx="8547100" cy="56261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06825" y="2030730"/>
            <a:ext cx="2590800" cy="45847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597650" y="2030730"/>
            <a:ext cx="5384165" cy="45847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3620135" y="1191895"/>
            <a:ext cx="8545830" cy="67437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753225" y="2183130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521065" y="2183130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286365" y="2183130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753225" y="3446780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521700" y="3446145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286365" y="3446145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753225" y="4792345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4875" y="5085080"/>
            <a:ext cx="533400" cy="5334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3984625" y="2640330"/>
            <a:ext cx="1418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· My Projects</a:t>
            </a:r>
            <a:endParaRPr lang="en-US" altLang="zh-CN" b="1"/>
          </a:p>
        </p:txBody>
      </p:sp>
      <p:sp>
        <p:nvSpPr>
          <p:cNvPr id="21" name="文本框 20"/>
          <p:cNvSpPr txBox="1"/>
          <p:nvPr/>
        </p:nvSpPr>
        <p:spPr>
          <a:xfrm>
            <a:off x="3984625" y="3008630"/>
            <a:ext cx="1820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ym typeface="+mn-ea"/>
              </a:rPr>
              <a:t>· </a:t>
            </a:r>
            <a:r>
              <a:rPr lang="en-US" altLang="zh-CN" b="1"/>
              <a:t>All Projects Tree</a:t>
            </a:r>
            <a:endParaRPr lang="en-US" altLang="zh-CN" b="1"/>
          </a:p>
        </p:txBody>
      </p:sp>
      <p:sp>
        <p:nvSpPr>
          <p:cNvPr id="22" name="圆角矩形 21"/>
          <p:cNvSpPr/>
          <p:nvPr/>
        </p:nvSpPr>
        <p:spPr>
          <a:xfrm>
            <a:off x="3959225" y="2322830"/>
            <a:ext cx="1217295" cy="317500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5305425" y="2322830"/>
            <a:ext cx="928370" cy="317500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Search</a:t>
            </a:r>
            <a:endParaRPr lang="en-US" altLang="zh-CN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4995" y="988695"/>
            <a:ext cx="9076055" cy="58674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890" y="6350"/>
            <a:ext cx="61728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Team Manage Page</a:t>
            </a:r>
            <a:endParaRPr lang="en-US" altLang="zh-CN" sz="5400">
              <a:latin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~OF$Z@[T5@WKIX`)@KLX5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7810" y="580390"/>
            <a:ext cx="9135745" cy="56965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924175" y="-62230"/>
            <a:ext cx="7513955" cy="1861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1500" b="1"/>
              <a:t>点菜专用图</a:t>
            </a:r>
            <a:endParaRPr lang="zh-CN" altLang="en-US" sz="11500" b="1"/>
          </a:p>
        </p:txBody>
      </p:sp>
      <p:sp>
        <p:nvSpPr>
          <p:cNvPr id="4" name="文本框 3"/>
          <p:cNvSpPr txBox="1"/>
          <p:nvPr/>
        </p:nvSpPr>
        <p:spPr>
          <a:xfrm>
            <a:off x="4101465" y="3244850"/>
            <a:ext cx="19005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800" b="1">
                <a:solidFill>
                  <a:schemeClr val="tx1"/>
                </a:solidFill>
                <a:sym typeface="+mn-ea"/>
              </a:rPr>
              <a:t>点菜</a:t>
            </a:r>
            <a:endParaRPr lang="zh-CN" altLang="en-US" sz="4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28465" y="3371850"/>
            <a:ext cx="19005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800" b="1">
                <a:solidFill>
                  <a:schemeClr val="tx1"/>
                </a:solidFill>
                <a:sym typeface="+mn-ea"/>
              </a:rPr>
              <a:t>点菜</a:t>
            </a:r>
            <a:endParaRPr lang="zh-CN" altLang="en-US" sz="4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55465" y="3498850"/>
            <a:ext cx="19005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800" b="1">
                <a:solidFill>
                  <a:schemeClr val="tx1"/>
                </a:solidFill>
                <a:sym typeface="+mn-ea"/>
              </a:rPr>
              <a:t>点菜</a:t>
            </a:r>
            <a:endParaRPr lang="zh-CN" altLang="en-US" sz="4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82465" y="3625850"/>
            <a:ext cx="19005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800" b="1">
                <a:solidFill>
                  <a:schemeClr val="tx1"/>
                </a:solidFill>
                <a:sym typeface="+mn-ea"/>
              </a:rPr>
              <a:t>点菜</a:t>
            </a:r>
            <a:endParaRPr lang="zh-CN" altLang="en-US" sz="4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09465" y="3752850"/>
            <a:ext cx="19005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800" b="1">
                <a:solidFill>
                  <a:schemeClr val="tx1"/>
                </a:solidFill>
                <a:sym typeface="+mn-ea"/>
              </a:rPr>
              <a:t>点菜</a:t>
            </a:r>
            <a:endParaRPr lang="zh-CN" altLang="en-US" sz="4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36465" y="3879850"/>
            <a:ext cx="19005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800" b="1">
                <a:solidFill>
                  <a:schemeClr val="tx1"/>
                </a:solidFill>
                <a:sym typeface="+mn-ea"/>
              </a:rPr>
              <a:t>点菜</a:t>
            </a:r>
            <a:endParaRPr lang="zh-CN" altLang="en-US" sz="4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63465" y="4006850"/>
            <a:ext cx="19005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800" b="1">
                <a:solidFill>
                  <a:schemeClr val="tx1"/>
                </a:solidFill>
                <a:sym typeface="+mn-ea"/>
              </a:rPr>
              <a:t>点菜</a:t>
            </a:r>
            <a:endParaRPr lang="zh-CN" altLang="en-US" sz="4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90465" y="4133850"/>
            <a:ext cx="19005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800" b="1">
                <a:solidFill>
                  <a:schemeClr val="tx1"/>
                </a:solidFill>
                <a:sym typeface="+mn-ea"/>
              </a:rPr>
              <a:t>点菜</a:t>
            </a:r>
            <a:endParaRPr lang="zh-CN" altLang="en-US" sz="4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17465" y="4260850"/>
            <a:ext cx="19005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800" b="1">
                <a:solidFill>
                  <a:schemeClr val="tx1"/>
                </a:solidFill>
                <a:sym typeface="+mn-ea"/>
              </a:rPr>
              <a:t>点菜</a:t>
            </a:r>
            <a:endParaRPr lang="zh-CN" altLang="en-US" sz="4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44465" y="4387850"/>
            <a:ext cx="19005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800" b="1">
                <a:solidFill>
                  <a:schemeClr val="tx1"/>
                </a:solidFill>
                <a:sym typeface="+mn-ea"/>
              </a:rPr>
              <a:t>点菜</a:t>
            </a:r>
            <a:endParaRPr lang="zh-CN" altLang="en-US" sz="4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71465" y="4514850"/>
            <a:ext cx="19005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800" b="1">
                <a:solidFill>
                  <a:schemeClr val="tx1"/>
                </a:solidFill>
                <a:sym typeface="+mn-ea"/>
              </a:rPr>
              <a:t>点菜</a:t>
            </a:r>
            <a:endParaRPr lang="zh-CN" altLang="en-US" sz="4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498465" y="4641850"/>
            <a:ext cx="19005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800" b="1">
                <a:solidFill>
                  <a:schemeClr val="tx1"/>
                </a:solidFill>
                <a:sym typeface="+mn-ea"/>
              </a:rPr>
              <a:t>点菜</a:t>
            </a:r>
            <a:endParaRPr lang="zh-CN" altLang="en-US" sz="4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470910" y="1871980"/>
            <a:ext cx="19005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800" b="1">
                <a:solidFill>
                  <a:schemeClr val="tx1"/>
                </a:solidFill>
                <a:sym typeface="+mn-ea"/>
              </a:rPr>
              <a:t>点菜</a:t>
            </a:r>
            <a:endParaRPr lang="zh-CN" altLang="en-US" sz="4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625465" y="4768850"/>
            <a:ext cx="19005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800" b="1">
                <a:solidFill>
                  <a:schemeClr val="tx1"/>
                </a:solidFill>
                <a:sym typeface="+mn-ea"/>
              </a:rPr>
              <a:t>点菜</a:t>
            </a:r>
            <a:endParaRPr lang="zh-CN" altLang="en-US" sz="4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752465" y="4895850"/>
            <a:ext cx="19005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800" b="1">
                <a:solidFill>
                  <a:schemeClr val="tx1"/>
                </a:solidFill>
                <a:sym typeface="+mn-ea"/>
              </a:rPr>
              <a:t>点菜</a:t>
            </a:r>
            <a:endParaRPr lang="zh-CN" altLang="en-US" sz="4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145020" y="2701925"/>
            <a:ext cx="19005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800" b="1">
                <a:solidFill>
                  <a:schemeClr val="tx1"/>
                </a:solidFill>
                <a:sym typeface="+mn-ea"/>
              </a:rPr>
              <a:t>点菜</a:t>
            </a:r>
            <a:endParaRPr lang="zh-CN" altLang="en-US" sz="4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863465" y="2541905"/>
            <a:ext cx="19005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800" b="1">
                <a:solidFill>
                  <a:schemeClr val="tx1"/>
                </a:solidFill>
                <a:sym typeface="+mn-ea"/>
              </a:rPr>
              <a:t>点菜</a:t>
            </a:r>
            <a:endParaRPr lang="zh-CN" altLang="en-US" sz="4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089910" y="4133850"/>
            <a:ext cx="19005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800" b="1">
                <a:solidFill>
                  <a:schemeClr val="tx1"/>
                </a:solidFill>
                <a:sym typeface="+mn-ea"/>
              </a:rPr>
              <a:t>点菜</a:t>
            </a:r>
            <a:endParaRPr lang="zh-CN" altLang="en-US" sz="4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526020" y="3531870"/>
            <a:ext cx="19005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800" b="1">
                <a:solidFill>
                  <a:schemeClr val="tx1"/>
                </a:solidFill>
                <a:sym typeface="+mn-ea"/>
              </a:rPr>
              <a:t>点菜</a:t>
            </a:r>
            <a:endParaRPr lang="zh-CN" altLang="en-US" sz="4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043545" y="4387850"/>
            <a:ext cx="19005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800" b="1">
                <a:solidFill>
                  <a:schemeClr val="tx1"/>
                </a:solidFill>
                <a:sym typeface="+mn-ea"/>
              </a:rPr>
              <a:t>点菜</a:t>
            </a:r>
            <a:endParaRPr lang="zh-CN" altLang="en-US" sz="4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043545" y="1605915"/>
            <a:ext cx="19005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800" b="1">
                <a:solidFill>
                  <a:schemeClr val="tx1"/>
                </a:solidFill>
                <a:sym typeface="+mn-ea"/>
              </a:rPr>
              <a:t>点菜</a:t>
            </a:r>
            <a:endParaRPr lang="zh-CN" altLang="en-US" sz="4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WPS 演示</Application>
  <PresentationFormat>宽屏</PresentationFormat>
  <Paragraphs>88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Comic Sans MS</vt:lpstr>
      <vt:lpstr>Calibri Light</vt:lpstr>
      <vt:lpstr>Calibri</vt:lpstr>
      <vt:lpstr>微软雅黑</vt:lpstr>
      <vt:lpstr>Arial Unicode MS</vt:lpstr>
      <vt:lpstr>Office 主题</vt:lpstr>
      <vt:lpstr>Page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heioray</cp:lastModifiedBy>
  <cp:revision>3</cp:revision>
  <dcterms:created xsi:type="dcterms:W3CDTF">2015-05-05T08:02:00Z</dcterms:created>
  <dcterms:modified xsi:type="dcterms:W3CDTF">2018-01-25T03:32:32Z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