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261360"/>
            <a:ext cx="9144000" cy="1102360"/>
          </a:xfrm>
        </p:spPr>
        <p:txBody>
          <a:bodyPr/>
          <a:p>
            <a:r>
              <a:rPr lang="en-US" altLang="zh-CN"/>
              <a:t>Page Design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97910" y="2154555"/>
            <a:ext cx="499554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600" b="1">
                <a:sym typeface="+mn-ea"/>
              </a:rPr>
              <a:t>ONE TEAM</a:t>
            </a:r>
            <a:endParaRPr lang="en-US" altLang="zh-CN" sz="66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Logic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95195" y="2900680"/>
            <a:ext cx="1353820" cy="72009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Team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90" y="3168015"/>
            <a:ext cx="2004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Leader View</a:t>
            </a:r>
            <a:endParaRPr lang="en-US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4147185" y="2030095"/>
            <a:ext cx="74923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17270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Drop Out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37405" y="2287905"/>
            <a:ext cx="1930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Team Name</a:t>
            </a:r>
            <a:endParaRPr lang="en-US" altLang="zh-CN" sz="2800" b="1"/>
          </a:p>
        </p:txBody>
      </p:sp>
      <p:sp>
        <p:nvSpPr>
          <p:cNvPr id="24" name="圆角矩形 23"/>
          <p:cNvSpPr/>
          <p:nvPr/>
        </p:nvSpPr>
        <p:spPr>
          <a:xfrm>
            <a:off x="8921115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66953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Team Ma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1264285"/>
            <a:ext cx="3923665" cy="554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214755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1276350"/>
            <a:ext cx="3923665" cy="554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0" y="3168015"/>
            <a:ext cx="22790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Member View</a:t>
            </a:r>
            <a:endParaRPr lang="en-US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4147185" y="2030095"/>
            <a:ext cx="74923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17270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Drop Out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7405" y="2287905"/>
            <a:ext cx="1930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Team Name</a:t>
            </a:r>
            <a:endParaRPr lang="en-US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4637405" y="2809875"/>
            <a:ext cx="6663055" cy="34994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23485" y="3034030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23485" y="3927475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3485" y="4817745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995" y="988695"/>
            <a:ext cx="9076055" cy="5867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Comic Sans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heioray</cp:lastModifiedBy>
  <cp:revision>2</cp:revision>
  <dcterms:created xsi:type="dcterms:W3CDTF">2015-05-05T08:02:00Z</dcterms:created>
  <dcterms:modified xsi:type="dcterms:W3CDTF">2018-01-23T06:17:18Z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