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59" r:id="rId7"/>
    <p:sldId id="262" r:id="rId8"/>
    <p:sldId id="266" r:id="rId9"/>
    <p:sldId id="267" r:id="rId10"/>
    <p:sldId id="271" r:id="rId11"/>
    <p:sldId id="269" r:id="rId12"/>
    <p:sldId id="270" r:id="rId13"/>
    <p:sldId id="276" r:id="rId14"/>
    <p:sldId id="272" r:id="rId15"/>
    <p:sldId id="274" r:id="rId16"/>
    <p:sldId id="275" r:id="rId17"/>
    <p:sldId id="273" r:id="rId18"/>
    <p:sldId id="277" r:id="rId19"/>
    <p:sldId id="279" r:id="rId20"/>
    <p:sldId id="280" r:id="rId21"/>
    <p:sldId id="281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77D"/>
    <a:srgbClr val="DBDBDB"/>
    <a:srgbClr val="647180"/>
    <a:srgbClr val="B5B7C6"/>
    <a:srgbClr val="7CB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直角三角形 6"/>
          <p:cNvSpPr/>
          <p:nvPr/>
        </p:nvSpPr>
        <p:spPr>
          <a:xfrm rot="5400000">
            <a:off x="2657475" y="-2647950"/>
            <a:ext cx="6862445" cy="12181205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0060" y="1823085"/>
            <a:ext cx="4887595" cy="152717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bg1"/>
                </a:solidFill>
              </a:rPr>
              <a:t>Page Design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 sz="4400">
                <a:solidFill>
                  <a:schemeClr val="bg1"/>
                </a:solidFill>
              </a:rPr>
              <a:t>1~8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450" y="783590"/>
            <a:ext cx="499554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olidFill>
                  <a:schemeClr val="bg1"/>
                </a:solidFill>
                <a:sym typeface="+mn-ea"/>
              </a:rPr>
              <a:t>ONE TEAM</a:t>
            </a:r>
            <a:endParaRPr lang="en-US" altLang="zh-CN" sz="66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6138545" y="4768850"/>
            <a:ext cx="4887595" cy="1691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/>
              <a:t>Page Design</a:t>
            </a:r>
            <a:endParaRPr lang="en-US" altLang="zh-CN" sz="5400"/>
          </a:p>
          <a:p>
            <a:r>
              <a:rPr lang="en-US" altLang="zh-CN" sz="4400"/>
              <a:t>9~</a:t>
            </a:r>
            <a:endParaRPr lang="en-US" altLang="zh-CN" sz="4400"/>
          </a:p>
        </p:txBody>
      </p:sp>
      <p:sp>
        <p:nvSpPr>
          <p:cNvPr id="5" name="文本框 4"/>
          <p:cNvSpPr txBox="1"/>
          <p:nvPr/>
        </p:nvSpPr>
        <p:spPr>
          <a:xfrm>
            <a:off x="5534025" y="3729355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ym typeface="+mn-ea"/>
              </a:rPr>
              <a:t>ONE TEAM V2.0</a:t>
            </a:r>
            <a:endParaRPr lang="en-US" altLang="zh-CN" sz="6600" b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" name="组合 39"/>
          <p:cNvGrpSpPr/>
          <p:nvPr/>
        </p:nvGrpSpPr>
        <p:grpSpPr>
          <a:xfrm>
            <a:off x="983615" y="988695"/>
            <a:ext cx="11192510" cy="6273165"/>
            <a:chOff x="1534" y="858"/>
            <a:chExt cx="17626" cy="9879"/>
          </a:xfrm>
        </p:grpSpPr>
        <p:sp>
          <p:nvSpPr>
            <p:cNvPr id="4" name="矩形 3"/>
            <p:cNvSpPr/>
            <p:nvPr/>
          </p:nvSpPr>
          <p:spPr>
            <a:xfrm>
              <a:off x="1534" y="858"/>
              <a:ext cx="17626" cy="987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343" y="859"/>
              <a:ext cx="14008" cy="987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4425" y="6433"/>
              <a:ext cx="11843" cy="0"/>
            </a:xfrm>
            <a:prstGeom prst="straightConnector1">
              <a:avLst/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937" y="5748"/>
              <a:ext cx="20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Max 1100PX</a:t>
              </a:r>
              <a:endParaRPr lang="en-US" altLang="zh-CN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3063" y="1056"/>
              <a:ext cx="1" cy="999"/>
            </a:xfrm>
            <a:prstGeom prst="straightConnector1">
              <a:avLst/>
            </a:prstGeom>
            <a:ln w="444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795" y="1265"/>
              <a:ext cx="10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70PX</a:t>
              </a:r>
              <a:endParaRPr lang="en-US" altLang="zh-CN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43" y="859"/>
              <a:ext cx="14008" cy="1430"/>
              <a:chOff x="3343" y="859"/>
              <a:chExt cx="14008" cy="143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343" y="859"/>
                <a:ext cx="14008" cy="1431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27" y="1087"/>
                <a:ext cx="1135" cy="998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27" y="1277"/>
                <a:ext cx="11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LOGO</a:t>
                </a:r>
                <a:endParaRPr lang="en-US" altLang="zh-CN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510" y="1265"/>
                <a:ext cx="5795" cy="599"/>
                <a:chOff x="10510" y="1265"/>
                <a:chExt cx="5795" cy="599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0510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Menu1</a:t>
                  </a:r>
                  <a:endParaRPr lang="en-US" altLang="zh-CN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1987" y="1266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Menu2</a:t>
                  </a:r>
                  <a:endParaRPr lang="en-US" altLang="zh-CN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3479" y="1284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Menu3</a:t>
                  </a:r>
                  <a:endParaRPr lang="en-US" altLang="zh-CN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71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Menu4</a:t>
                  </a:r>
                  <a:endParaRPr lang="en-US" altLang="zh-CN"/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16433" y="1187"/>
                <a:ext cx="776" cy="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77" y="1142"/>
              <a:ext cx="888" cy="888"/>
            </a:xfrm>
            <a:prstGeom prst="rect">
              <a:avLst/>
            </a:prstGeom>
          </p:spPr>
        </p:pic>
      </p:grpSp>
      <p:sp>
        <p:nvSpPr>
          <p:cNvPr id="41" name="文本框 40"/>
          <p:cNvSpPr txBox="1"/>
          <p:nvPr/>
        </p:nvSpPr>
        <p:spPr>
          <a:xfrm>
            <a:off x="8890" y="6350"/>
            <a:ext cx="33432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Main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2122805" y="974090"/>
            <a:ext cx="8895080" cy="2435225"/>
            <a:chOff x="3343" y="1534"/>
            <a:chExt cx="14008" cy="3835"/>
          </a:xfrm>
        </p:grpSpPr>
        <p:grpSp>
          <p:nvGrpSpPr>
            <p:cNvPr id="38" name="组合 37"/>
            <p:cNvGrpSpPr/>
            <p:nvPr/>
          </p:nvGrpSpPr>
          <p:grpSpPr>
            <a:xfrm rot="0">
              <a:off x="3343" y="1534"/>
              <a:ext cx="14008" cy="1430"/>
              <a:chOff x="3343" y="859"/>
              <a:chExt cx="14008" cy="143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343" y="859"/>
                <a:ext cx="14008" cy="1431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27" y="1087"/>
                <a:ext cx="1135" cy="998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27" y="1277"/>
                <a:ext cx="11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LOGO</a:t>
                </a:r>
                <a:endParaRPr lang="en-US" altLang="zh-CN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510" y="1265"/>
                <a:ext cx="5795" cy="599"/>
                <a:chOff x="10510" y="1265"/>
                <a:chExt cx="5795" cy="599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0510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Menu1</a:t>
                  </a:r>
                  <a:endParaRPr lang="en-US" altLang="zh-CN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1987" y="1266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Menu2</a:t>
                  </a:r>
                  <a:endParaRPr lang="en-US" altLang="zh-CN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3479" y="1284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Menu3</a:t>
                  </a:r>
                  <a:endParaRPr lang="en-US" altLang="zh-CN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71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Menu4</a:t>
                  </a:r>
                  <a:endParaRPr lang="en-US" altLang="zh-CN"/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16433" y="1187"/>
                <a:ext cx="776" cy="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77" y="1817"/>
              <a:ext cx="888" cy="888"/>
            </a:xfrm>
            <a:prstGeom prst="rect">
              <a:avLst/>
            </a:prstGeom>
          </p:spPr>
        </p:pic>
        <p:sp>
          <p:nvSpPr>
            <p:cNvPr id="3" name="圆角矩形标注 2"/>
            <p:cNvSpPr/>
            <p:nvPr/>
          </p:nvSpPr>
          <p:spPr>
            <a:xfrm rot="10800000">
              <a:off x="15568" y="3070"/>
              <a:ext cx="1783" cy="2299"/>
            </a:xfrm>
            <a:prstGeom prst="wedgeRoundRectCallout">
              <a:avLst>
                <a:gd name="adj1" fmla="val -20793"/>
                <a:gd name="adj2" fmla="val 56132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5755" y="3200"/>
              <a:ext cx="1408" cy="1449"/>
              <a:chOff x="15400" y="2723"/>
              <a:chExt cx="1408" cy="144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5400" y="2723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/>
                  <a:t>个人主页</a:t>
                </a:r>
                <a:endParaRPr lang="zh-CN" altLang="en-US" sz="140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5400" y="3206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/>
                  <a:t>个人设置</a:t>
                </a:r>
                <a:endParaRPr lang="zh-CN" altLang="en-US" sz="140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5400" y="3689"/>
                <a:ext cx="1408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/>
                  <a:t>我的关注</a:t>
                </a:r>
                <a:endParaRPr lang="zh-CN" altLang="en-US" sz="1400"/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8890" y="6350"/>
            <a:ext cx="254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Header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1" name="直接箭头连接符 30"/>
          <p:cNvCxnSpPr/>
          <p:nvPr/>
        </p:nvCxnSpPr>
        <p:spPr>
          <a:xfrm flipH="1" flipV="1">
            <a:off x="2045970" y="2554605"/>
            <a:ext cx="878205" cy="203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66215" y="2042795"/>
            <a:ext cx="1410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默认</a:t>
            </a:r>
            <a:r>
              <a:rPr lang="en-US" altLang="zh-CN" b="1"/>
              <a:t>padding</a:t>
            </a:r>
            <a:endParaRPr lang="en-US" altLang="zh-CN" b="1"/>
          </a:p>
        </p:txBody>
      </p:sp>
      <p:grpSp>
        <p:nvGrpSpPr>
          <p:cNvPr id="33" name="组合 32"/>
          <p:cNvGrpSpPr/>
          <p:nvPr/>
        </p:nvGrpSpPr>
        <p:grpSpPr>
          <a:xfrm>
            <a:off x="2855595" y="545465"/>
            <a:ext cx="8905240" cy="6272530"/>
            <a:chOff x="3327" y="859"/>
            <a:chExt cx="14024" cy="9878"/>
          </a:xfrm>
        </p:grpSpPr>
        <p:grpSp>
          <p:nvGrpSpPr>
            <p:cNvPr id="2" name="组合 1"/>
            <p:cNvGrpSpPr/>
            <p:nvPr/>
          </p:nvGrpSpPr>
          <p:grpSpPr>
            <a:xfrm>
              <a:off x="3343" y="859"/>
              <a:ext cx="14008" cy="9878"/>
              <a:chOff x="3343" y="859"/>
              <a:chExt cx="14008" cy="987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36" name="椭圆 35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9" name="图片 38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4" name="矩形 3"/>
            <p:cNvSpPr/>
            <p:nvPr/>
          </p:nvSpPr>
          <p:spPr>
            <a:xfrm>
              <a:off x="3627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27" y="859"/>
              <a:ext cx="14008" cy="9879"/>
              <a:chOff x="3327" y="859"/>
              <a:chExt cx="14008" cy="987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27" y="859"/>
                <a:ext cx="14008" cy="9879"/>
                <a:chOff x="3343" y="859"/>
                <a:chExt cx="14008" cy="9879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343" y="859"/>
                  <a:ext cx="14008" cy="9879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343" y="859"/>
                  <a:ext cx="14008" cy="1431"/>
                  <a:chOff x="3343" y="859"/>
                  <a:chExt cx="14008" cy="1431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3343" y="859"/>
                    <a:ext cx="14008" cy="143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3627" y="1087"/>
                    <a:ext cx="1135" cy="998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627" y="1277"/>
                    <a:ext cx="113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LOGO</a:t>
                    </a:r>
                    <a:endParaRPr lang="en-US" altLang="zh-CN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0510" y="1265"/>
                    <a:ext cx="5795" cy="599"/>
                    <a:chOff x="10510" y="1265"/>
                    <a:chExt cx="5795" cy="599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0510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CN"/>
                        <a:t>Menu1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1987" y="1266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Menu2</a:t>
                      </a:r>
                      <a:endParaRPr lang="en-US" altLang="zh-CN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13479" y="1284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Menu3</a:t>
                      </a:r>
                      <a:endParaRPr lang="en-US" altLang="zh-CN"/>
                    </a:p>
                  </p:txBody>
                </p:sp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4971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Menu4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4" name="椭圆 23"/>
                  <p:cNvSpPr/>
                  <p:nvPr/>
                </p:nvSpPr>
                <p:spPr>
                  <a:xfrm>
                    <a:off x="16298" y="1187"/>
                    <a:ext cx="776" cy="7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矩形 25"/>
              <p:cNvSpPr/>
              <p:nvPr/>
            </p:nvSpPr>
            <p:spPr>
              <a:xfrm>
                <a:off x="3611" y="2580"/>
                <a:ext cx="13453" cy="7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" name="图片 2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26" y="1127"/>
              <a:ext cx="888" cy="888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整体内容</a:t>
            </a:r>
            <a:endParaRPr lang="zh-CN" altLang="en-US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组合 68"/>
          <p:cNvGrpSpPr/>
          <p:nvPr/>
        </p:nvGrpSpPr>
        <p:grpSpPr>
          <a:xfrm>
            <a:off x="1600200" y="545465"/>
            <a:ext cx="10227310" cy="6272530"/>
            <a:chOff x="2520" y="859"/>
            <a:chExt cx="16106" cy="9878"/>
          </a:xfrm>
        </p:grpSpPr>
        <p:grpSp>
          <p:nvGrpSpPr>
            <p:cNvPr id="2" name="组合 1"/>
            <p:cNvGrpSpPr/>
            <p:nvPr/>
          </p:nvGrpSpPr>
          <p:grpSpPr>
            <a:xfrm>
              <a:off x="4618" y="859"/>
              <a:ext cx="14008" cy="9878"/>
              <a:chOff x="3343" y="859"/>
              <a:chExt cx="14008" cy="987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36" name="椭圆 35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9" name="图片 38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4" name="矩形 3"/>
            <p:cNvSpPr/>
            <p:nvPr/>
          </p:nvSpPr>
          <p:spPr>
            <a:xfrm>
              <a:off x="4902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602" y="859"/>
              <a:ext cx="14008" cy="9878"/>
              <a:chOff x="3327" y="859"/>
              <a:chExt cx="14008" cy="987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27" y="859"/>
                <a:ext cx="14008" cy="9878"/>
                <a:chOff x="3343" y="859"/>
                <a:chExt cx="14008" cy="9878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343" y="859"/>
                  <a:ext cx="14008" cy="9879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343" y="859"/>
                  <a:ext cx="14008" cy="1430"/>
                  <a:chOff x="3343" y="859"/>
                  <a:chExt cx="14008" cy="1430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3343" y="859"/>
                    <a:ext cx="14008" cy="143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3627" y="1087"/>
                    <a:ext cx="1135" cy="998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627" y="1277"/>
                    <a:ext cx="113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LOGO</a:t>
                    </a:r>
                    <a:endParaRPr lang="en-US" altLang="zh-CN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0510" y="1265"/>
                    <a:ext cx="5795" cy="599"/>
                    <a:chOff x="10510" y="1265"/>
                    <a:chExt cx="5795" cy="599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0510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CN"/>
                        <a:t>Menu1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1987" y="1266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Menu2</a:t>
                      </a:r>
                      <a:endParaRPr lang="en-US" altLang="zh-CN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13479" y="1284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Menu3</a:t>
                      </a:r>
                      <a:endParaRPr lang="en-US" altLang="zh-CN"/>
                    </a:p>
                  </p:txBody>
                </p:sp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4971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Menu4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4" name="椭圆 23"/>
                  <p:cNvSpPr/>
                  <p:nvPr/>
                </p:nvSpPr>
                <p:spPr>
                  <a:xfrm>
                    <a:off x="16433" y="1187"/>
                    <a:ext cx="776" cy="7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25" name="图片 24" descr="观演人 (1)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377" y="1142"/>
                  <a:ext cx="888" cy="888"/>
                </a:xfrm>
                <a:prstGeom prst="rect">
                  <a:avLst/>
                </a:prstGeom>
              </p:spPr>
            </p:pic>
          </p:grpSp>
          <p:sp>
            <p:nvSpPr>
              <p:cNvPr id="26" name="矩形 25"/>
              <p:cNvSpPr/>
              <p:nvPr/>
            </p:nvSpPr>
            <p:spPr>
              <a:xfrm>
                <a:off x="3611" y="2580"/>
                <a:ext cx="13453" cy="7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439" y="3020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个人设置</a:t>
              </a:r>
              <a:endParaRPr lang="zh-CN" altLang="en-US" b="1"/>
            </a:p>
          </p:txBody>
        </p:sp>
        <p:pic>
          <p:nvPicPr>
            <p:cNvPr id="29" name="图片 2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688" y="3866"/>
              <a:ext cx="1238" cy="1238"/>
            </a:xfrm>
            <a:prstGeom prst="rect">
              <a:avLst/>
            </a:prstGeom>
          </p:spPr>
        </p:pic>
        <p:cxnSp>
          <p:nvCxnSpPr>
            <p:cNvPr id="31" name="直接箭头连接符 30"/>
            <p:cNvCxnSpPr/>
            <p:nvPr/>
          </p:nvCxnSpPr>
          <p:spPr>
            <a:xfrm flipH="1" flipV="1">
              <a:off x="3448" y="4449"/>
              <a:ext cx="2037" cy="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2520" y="3734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默认头像</a:t>
              </a:r>
              <a:endParaRPr lang="zh-CN" altLang="en-US" b="1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95" y="4085"/>
              <a:ext cx="3484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7CBEC8"/>
                  </a:solidFill>
                </a:rPr>
                <a:t>选择新头像</a:t>
              </a:r>
              <a:endParaRPr lang="zh-CN" altLang="en-US" sz="1400" b="1">
                <a:solidFill>
                  <a:srgbClr val="7CBEC8"/>
                </a:solidFill>
              </a:endParaRPr>
            </a:p>
            <a:p>
              <a:r>
                <a:rPr lang="zh-CN" altLang="en-US" sz="1200" b="1">
                  <a:solidFill>
                    <a:srgbClr val="B5B7C6"/>
                  </a:solidFill>
                </a:rPr>
                <a:t>可以选择</a:t>
              </a:r>
              <a:r>
                <a:rPr lang="en-US" altLang="zh-CN" sz="1200" b="1">
                  <a:solidFill>
                    <a:srgbClr val="B5B7C6"/>
                  </a:solidFill>
                </a:rPr>
                <a:t>png/jpg</a:t>
              </a:r>
              <a:r>
                <a:rPr lang="zh-CN" altLang="en-US" sz="1200" b="1">
                  <a:solidFill>
                    <a:srgbClr val="B5B7C6"/>
                  </a:solidFill>
                </a:rPr>
                <a:t>图片作为头像</a:t>
              </a:r>
              <a:endParaRPr lang="zh-CN" altLang="en-US" sz="1200" b="1">
                <a:solidFill>
                  <a:srgbClr val="B5B7C6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5688" y="5392"/>
              <a:ext cx="10916" cy="3245"/>
              <a:chOff x="4498" y="5908"/>
              <a:chExt cx="10916" cy="324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98" y="5908"/>
                <a:ext cx="10915" cy="668"/>
                <a:chOff x="4498" y="5908"/>
                <a:chExt cx="10915" cy="668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名字</a:t>
                  </a:r>
                  <a:endParaRPr lang="zh-CN" altLang="en-US" sz="16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7953" y="6045"/>
                  <a:ext cx="1285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Heioray</a:t>
                  </a:r>
                  <a:endParaRPr lang="en-US" altLang="zh-CN" sz="16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>
                      <a:solidFill>
                        <a:srgbClr val="00B050"/>
                      </a:solidFill>
                    </a:rPr>
                    <a:t>编辑</a:t>
                  </a:r>
                  <a:endParaRPr lang="zh-CN" altLang="en-US" sz="16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4499" y="6685"/>
                <a:ext cx="10915" cy="668"/>
                <a:chOff x="4498" y="5908"/>
                <a:chExt cx="10915" cy="668"/>
              </a:xfrm>
            </p:grpSpPr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本框 49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邮箱</a:t>
                  </a:r>
                  <a:endParaRPr lang="zh-CN" altLang="en-US" sz="1600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7953" y="6045"/>
                  <a:ext cx="2697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heioray@sina.com</a:t>
                  </a:r>
                  <a:endParaRPr lang="en-US" altLang="zh-CN" sz="160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500" y="7461"/>
                <a:ext cx="10915" cy="668"/>
                <a:chOff x="4498" y="5908"/>
                <a:chExt cx="10915" cy="668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本框 54"/>
                <p:cNvSpPr txBox="1"/>
                <p:nvPr/>
              </p:nvSpPr>
              <p:spPr>
                <a:xfrm>
                  <a:off x="4637" y="6045"/>
                  <a:ext cx="124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手机号</a:t>
                  </a:r>
                  <a:endParaRPr lang="zh-CN" altLang="en-US" sz="1600"/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953" y="6045"/>
                  <a:ext cx="205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152****5233</a:t>
                  </a:r>
                  <a:endParaRPr lang="en-US" altLang="zh-CN" sz="1600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4500" y="8301"/>
                <a:ext cx="10915" cy="668"/>
                <a:chOff x="4498" y="5908"/>
                <a:chExt cx="10915" cy="668"/>
              </a:xfrm>
            </p:grpSpPr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密码</a:t>
                  </a:r>
                  <a:endParaRPr lang="zh-CN" altLang="en-US" sz="16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7953" y="6045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点击修改</a:t>
                  </a:r>
                  <a:endParaRPr lang="zh-CN" altLang="en-US" sz="1600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 flipV="1">
                <a:off x="4500" y="9137"/>
                <a:ext cx="10915" cy="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文本框 69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个人设置</a:t>
            </a:r>
            <a:endParaRPr lang="zh-CN" altLang="en-US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" name="组合 69"/>
          <p:cNvGrpSpPr/>
          <p:nvPr/>
        </p:nvGrpSpPr>
        <p:grpSpPr>
          <a:xfrm>
            <a:off x="1731645" y="545465"/>
            <a:ext cx="10381615" cy="6272530"/>
            <a:chOff x="1002" y="859"/>
            <a:chExt cx="16349" cy="9878"/>
          </a:xfrm>
        </p:grpSpPr>
        <p:grpSp>
          <p:nvGrpSpPr>
            <p:cNvPr id="2" name="组合 1"/>
            <p:cNvGrpSpPr/>
            <p:nvPr/>
          </p:nvGrpSpPr>
          <p:grpSpPr>
            <a:xfrm>
              <a:off x="3343" y="859"/>
              <a:ext cx="14008" cy="9878"/>
              <a:chOff x="3343" y="859"/>
              <a:chExt cx="14008" cy="987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36" name="椭圆 35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9" name="图片 38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4" name="矩形 3"/>
            <p:cNvSpPr/>
            <p:nvPr/>
          </p:nvSpPr>
          <p:spPr>
            <a:xfrm>
              <a:off x="3627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27" y="859"/>
              <a:ext cx="14008" cy="9878"/>
              <a:chOff x="3327" y="859"/>
              <a:chExt cx="14008" cy="987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27" y="859"/>
                <a:ext cx="14008" cy="9878"/>
                <a:chOff x="3343" y="859"/>
                <a:chExt cx="14008" cy="9878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343" y="859"/>
                  <a:ext cx="14008" cy="9879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343" y="859"/>
                  <a:ext cx="14008" cy="1430"/>
                  <a:chOff x="3343" y="859"/>
                  <a:chExt cx="14008" cy="1430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3343" y="859"/>
                    <a:ext cx="14008" cy="143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3627" y="1087"/>
                    <a:ext cx="1135" cy="998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627" y="1277"/>
                    <a:ext cx="113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LOGO</a:t>
                    </a:r>
                    <a:endParaRPr lang="en-US" altLang="zh-CN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0510" y="1265"/>
                    <a:ext cx="5795" cy="599"/>
                    <a:chOff x="10510" y="1265"/>
                    <a:chExt cx="5795" cy="599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0510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CN"/>
                        <a:t>Menu1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1987" y="1266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Menu2</a:t>
                      </a:r>
                      <a:endParaRPr lang="en-US" altLang="zh-CN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13479" y="1284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Menu3</a:t>
                      </a:r>
                      <a:endParaRPr lang="en-US" altLang="zh-CN"/>
                    </a:p>
                  </p:txBody>
                </p:sp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4971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Menu4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4" name="椭圆 23"/>
                  <p:cNvSpPr/>
                  <p:nvPr/>
                </p:nvSpPr>
                <p:spPr>
                  <a:xfrm>
                    <a:off x="16433" y="1187"/>
                    <a:ext cx="776" cy="7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25" name="图片 24" descr="观演人 (1)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377" y="1142"/>
                  <a:ext cx="888" cy="888"/>
                </a:xfrm>
                <a:prstGeom prst="rect">
                  <a:avLst/>
                </a:prstGeom>
              </p:spPr>
            </p:pic>
          </p:grpSp>
          <p:sp>
            <p:nvSpPr>
              <p:cNvPr id="26" name="矩形 25"/>
              <p:cNvSpPr/>
              <p:nvPr/>
            </p:nvSpPr>
            <p:spPr>
              <a:xfrm>
                <a:off x="3611" y="2580"/>
                <a:ext cx="13453" cy="7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164" y="3020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个人设置</a:t>
              </a:r>
              <a:endParaRPr lang="zh-CN" altLang="en-US" b="1"/>
            </a:p>
          </p:txBody>
        </p:sp>
        <p:pic>
          <p:nvPicPr>
            <p:cNvPr id="29" name="图片 2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13" y="3866"/>
              <a:ext cx="1238" cy="1238"/>
            </a:xfrm>
            <a:prstGeom prst="rect">
              <a:avLst/>
            </a:prstGeom>
          </p:spPr>
        </p:pic>
        <p:cxnSp>
          <p:nvCxnSpPr>
            <p:cNvPr id="31" name="直接箭头连接符 30"/>
            <p:cNvCxnSpPr/>
            <p:nvPr/>
          </p:nvCxnSpPr>
          <p:spPr>
            <a:xfrm flipH="1" flipV="1">
              <a:off x="1899" y="6791"/>
              <a:ext cx="2037" cy="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002" y="5887"/>
              <a:ext cx="17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/>
                <a:t>上传头像</a:t>
              </a:r>
              <a:endParaRPr lang="zh-CN" altLang="en-US" b="1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720" y="4085"/>
              <a:ext cx="3484" cy="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7CBEC8"/>
                  </a:solidFill>
                </a:rPr>
                <a:t>选择新头像</a:t>
              </a:r>
              <a:endParaRPr lang="zh-CN" altLang="en-US" sz="1400" b="1">
                <a:solidFill>
                  <a:srgbClr val="7CBEC8"/>
                </a:solidFill>
              </a:endParaRPr>
            </a:p>
            <a:p>
              <a:r>
                <a:rPr lang="zh-CN" altLang="en-US" sz="1200" b="1">
                  <a:solidFill>
                    <a:srgbClr val="B5B7C6"/>
                  </a:solidFill>
                </a:rPr>
                <a:t>可以选择</a:t>
              </a:r>
              <a:r>
                <a:rPr lang="en-US" altLang="zh-CN" sz="1200" b="1">
                  <a:solidFill>
                    <a:srgbClr val="B5B7C6"/>
                  </a:solidFill>
                </a:rPr>
                <a:t>png/jpg</a:t>
              </a:r>
              <a:r>
                <a:rPr lang="zh-CN" altLang="en-US" sz="1200" b="1">
                  <a:solidFill>
                    <a:srgbClr val="B5B7C6"/>
                  </a:solidFill>
                </a:rPr>
                <a:t>图片作为头像</a:t>
              </a:r>
              <a:endParaRPr lang="zh-CN" altLang="en-US" sz="1200" b="1">
                <a:solidFill>
                  <a:srgbClr val="B5B7C6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413" y="5392"/>
              <a:ext cx="10916" cy="3245"/>
              <a:chOff x="4498" y="5908"/>
              <a:chExt cx="10916" cy="324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98" y="5908"/>
                <a:ext cx="10915" cy="668"/>
                <a:chOff x="4498" y="5908"/>
                <a:chExt cx="10915" cy="668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名字</a:t>
                  </a:r>
                  <a:endParaRPr lang="zh-CN" altLang="en-US" sz="160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7953" y="6045"/>
                  <a:ext cx="1285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Heioray</a:t>
                  </a:r>
                  <a:endParaRPr lang="en-US" altLang="zh-CN" sz="160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>
                      <a:solidFill>
                        <a:srgbClr val="00B050"/>
                      </a:solidFill>
                    </a:rPr>
                    <a:t>编辑</a:t>
                  </a:r>
                  <a:endParaRPr lang="zh-CN" altLang="en-US" sz="1600">
                    <a:solidFill>
                      <a:srgbClr val="00B050"/>
                    </a:solidFill>
                  </a:endParaRPr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4499" y="6685"/>
                <a:ext cx="10915" cy="668"/>
                <a:chOff x="4498" y="5908"/>
                <a:chExt cx="10915" cy="668"/>
              </a:xfrm>
            </p:grpSpPr>
            <p:cxnSp>
              <p:nvCxnSpPr>
                <p:cNvPr id="49" name="直接连接符 48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文本框 49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邮箱</a:t>
                  </a:r>
                  <a:endParaRPr lang="zh-CN" altLang="en-US" sz="1600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7953" y="6045"/>
                  <a:ext cx="2697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heioray@sina.com</a:t>
                  </a:r>
                  <a:endParaRPr lang="en-US" altLang="zh-CN" sz="1600"/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500" y="7461"/>
                <a:ext cx="10915" cy="668"/>
                <a:chOff x="4498" y="5908"/>
                <a:chExt cx="10915" cy="668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文本框 54"/>
                <p:cNvSpPr txBox="1"/>
                <p:nvPr/>
              </p:nvSpPr>
              <p:spPr>
                <a:xfrm>
                  <a:off x="4637" y="6045"/>
                  <a:ext cx="124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手机号</a:t>
                  </a:r>
                  <a:endParaRPr lang="zh-CN" altLang="en-US" sz="1600"/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7953" y="6045"/>
                  <a:ext cx="205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 sz="1600"/>
                    <a:t>152****5233</a:t>
                  </a:r>
                  <a:endParaRPr lang="en-US" altLang="zh-CN" sz="1600"/>
                </a:p>
              </p:txBody>
            </p:sp>
            <p:sp>
              <p:nvSpPr>
                <p:cNvPr id="57" name="文本框 56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4500" y="8301"/>
                <a:ext cx="10915" cy="668"/>
                <a:chOff x="4498" y="5908"/>
                <a:chExt cx="10915" cy="668"/>
              </a:xfrm>
            </p:grpSpPr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4498" y="5908"/>
                  <a:ext cx="10915" cy="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/>
                <p:cNvSpPr txBox="1"/>
                <p:nvPr/>
              </p:nvSpPr>
              <p:spPr>
                <a:xfrm>
                  <a:off x="4637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密码</a:t>
                  </a:r>
                  <a:endParaRPr lang="zh-CN" altLang="en-US" sz="1600"/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7953" y="6045"/>
                  <a:ext cx="156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zh-CN" altLang="en-US" sz="1600"/>
                    <a:t>点击修改</a:t>
                  </a:r>
                  <a:endParaRPr lang="zh-CN" altLang="en-US" sz="1600"/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4242" y="6045"/>
                  <a:ext cx="928" cy="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zh-CN" altLang="en-US" sz="1600">
                      <a:solidFill>
                        <a:srgbClr val="00B050"/>
                      </a:solidFill>
                      <a:sym typeface="+mn-ea"/>
                    </a:rPr>
                    <a:t>编辑</a:t>
                  </a:r>
                  <a:endParaRPr lang="zh-CN" altLang="en-US" sz="1600"/>
                </a:p>
              </p:txBody>
            </p:sp>
          </p:grpSp>
          <p:cxnSp>
            <p:nvCxnSpPr>
              <p:cNvPr id="64" name="直接连接符 63"/>
              <p:cNvCxnSpPr/>
              <p:nvPr/>
            </p:nvCxnSpPr>
            <p:spPr>
              <a:xfrm flipV="1">
                <a:off x="4500" y="9137"/>
                <a:ext cx="10915" cy="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3313" y="2321"/>
              <a:ext cx="14016" cy="8390"/>
              <a:chOff x="3313" y="2321"/>
              <a:chExt cx="14016" cy="839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313" y="2321"/>
                <a:ext cx="14016" cy="8391"/>
              </a:xfrm>
              <a:prstGeom prst="rect">
                <a:avLst/>
              </a:prstGeom>
              <a:solidFill>
                <a:schemeClr val="bg1">
                  <a:lumMod val="85000"/>
                  <a:alpha val="1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326" y="3461"/>
                <a:ext cx="6110" cy="6308"/>
                <a:chOff x="7326" y="3461"/>
                <a:chExt cx="6110" cy="6308"/>
              </a:xfrm>
            </p:grpSpPr>
            <p:sp>
              <p:nvSpPr>
                <p:cNvPr id="3" name="圆角矩形 2"/>
                <p:cNvSpPr/>
                <p:nvPr/>
              </p:nvSpPr>
              <p:spPr>
                <a:xfrm>
                  <a:off x="7326" y="3461"/>
                  <a:ext cx="6111" cy="630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>
                  <a:off x="8049" y="3866"/>
                  <a:ext cx="4666" cy="431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3600" b="1"/>
                    <a:t>头像预览</a:t>
                  </a:r>
                  <a:endParaRPr lang="zh-CN" altLang="en-US" sz="3600" b="1"/>
                </a:p>
              </p:txBody>
            </p:sp>
            <p:grpSp>
              <p:nvGrpSpPr>
                <p:cNvPr id="34" name="组合 33"/>
                <p:cNvGrpSpPr/>
                <p:nvPr/>
              </p:nvGrpSpPr>
              <p:grpSpPr>
                <a:xfrm>
                  <a:off x="8667" y="8637"/>
                  <a:ext cx="1546" cy="725"/>
                  <a:chOff x="12315" y="9878"/>
                  <a:chExt cx="1034" cy="462"/>
                </a:xfrm>
              </p:grpSpPr>
              <p:sp>
                <p:nvSpPr>
                  <p:cNvPr id="65" name="圆角矩形 64"/>
                  <p:cNvSpPr/>
                  <p:nvPr/>
                </p:nvSpPr>
                <p:spPr>
                  <a:xfrm>
                    <a:off x="12315" y="9905"/>
                    <a:ext cx="1034" cy="42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12408" y="9878"/>
                    <a:ext cx="848" cy="4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2400"/>
                      <a:t>确定</a:t>
                    </a:r>
                    <a:endParaRPr lang="zh-CN" altLang="en-US" sz="2400"/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10566" y="8624"/>
                  <a:ext cx="1546" cy="725"/>
                  <a:chOff x="12315" y="9878"/>
                  <a:chExt cx="1034" cy="462"/>
                </a:xfrm>
              </p:grpSpPr>
              <p:sp>
                <p:nvSpPr>
                  <p:cNvPr id="42" name="圆角矩形 41"/>
                  <p:cNvSpPr/>
                  <p:nvPr/>
                </p:nvSpPr>
                <p:spPr>
                  <a:xfrm>
                    <a:off x="12315" y="9905"/>
                    <a:ext cx="1034" cy="426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2408" y="9878"/>
                    <a:ext cx="848" cy="4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 sz="2400"/>
                      <a:t>取消</a:t>
                    </a:r>
                    <a:endParaRPr lang="zh-CN" altLang="en-US" sz="2400"/>
                  </a:p>
                </p:txBody>
              </p:sp>
            </p:grpSp>
          </p:grpSp>
        </p:grpSp>
      </p:grpSp>
      <p:sp>
        <p:nvSpPr>
          <p:cNvPr id="71" name="文本框 70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上传头像</a:t>
            </a:r>
            <a:endParaRPr lang="zh-CN" altLang="en-US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组合 68"/>
          <p:cNvGrpSpPr/>
          <p:nvPr/>
        </p:nvGrpSpPr>
        <p:grpSpPr>
          <a:xfrm>
            <a:off x="2103755" y="827405"/>
            <a:ext cx="8900160" cy="5327650"/>
            <a:chOff x="3313" y="2321"/>
            <a:chExt cx="14016" cy="8390"/>
          </a:xfrm>
        </p:grpSpPr>
        <p:sp>
          <p:nvSpPr>
            <p:cNvPr id="66" name="矩形 65"/>
            <p:cNvSpPr/>
            <p:nvPr/>
          </p:nvSpPr>
          <p:spPr>
            <a:xfrm>
              <a:off x="3313" y="2321"/>
              <a:ext cx="14016" cy="8391"/>
            </a:xfrm>
            <a:prstGeom prst="rect">
              <a:avLst/>
            </a:prstGeom>
            <a:solidFill>
              <a:schemeClr val="bg1">
                <a:lumMod val="85000"/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326" y="3461"/>
              <a:ext cx="6110" cy="6308"/>
              <a:chOff x="7326" y="3461"/>
              <a:chExt cx="6110" cy="6308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7326" y="3461"/>
                <a:ext cx="6111" cy="6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8049" y="3866"/>
                <a:ext cx="4666" cy="43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3600" b="1"/>
                  <a:t>头像预览</a:t>
                </a:r>
                <a:endParaRPr lang="zh-CN" altLang="en-US" sz="3600" b="1"/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8667" y="8637"/>
                <a:ext cx="1546" cy="725"/>
                <a:chOff x="12315" y="9878"/>
                <a:chExt cx="1034" cy="46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2315" y="9905"/>
                  <a:ext cx="1034" cy="4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12408" y="9878"/>
                  <a:ext cx="848" cy="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/>
                    <a:t>确定</a:t>
                  </a:r>
                  <a:endParaRPr lang="zh-CN" altLang="en-US" sz="240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0566" y="8624"/>
                <a:ext cx="1546" cy="725"/>
                <a:chOff x="12315" y="9878"/>
                <a:chExt cx="1034" cy="46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12315" y="9905"/>
                  <a:ext cx="1034" cy="4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2408" y="9878"/>
                  <a:ext cx="848" cy="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/>
                    <a:t>取消</a:t>
                  </a:r>
                  <a:endParaRPr lang="zh-CN" altLang="en-US" sz="2400"/>
                </a:p>
              </p:txBody>
            </p:sp>
          </p:grpSp>
        </p:grpSp>
      </p:grpSp>
      <p:cxnSp>
        <p:nvCxnSpPr>
          <p:cNvPr id="2" name="直接箭头连接符 1"/>
          <p:cNvCxnSpPr/>
          <p:nvPr/>
        </p:nvCxnSpPr>
        <p:spPr>
          <a:xfrm flipH="1" flipV="1">
            <a:off x="1205865" y="3369310"/>
            <a:ext cx="1293495" cy="29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36270" y="2795270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上传头像弹窗</a:t>
            </a:r>
            <a:endParaRPr lang="zh-CN" altLang="en-US" b="1"/>
          </a:p>
        </p:txBody>
      </p:sp>
      <p:sp>
        <p:nvSpPr>
          <p:cNvPr id="71" name="文本框 70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上传头像</a:t>
            </a:r>
            <a:endParaRPr lang="zh-CN" altLang="en-US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3227705" y="545465"/>
            <a:ext cx="8895080" cy="6272530"/>
            <a:chOff x="3343" y="859"/>
            <a:chExt cx="14008" cy="9878"/>
          </a:xfrm>
        </p:grpSpPr>
        <p:sp>
          <p:nvSpPr>
            <p:cNvPr id="9" name="矩形 8"/>
            <p:cNvSpPr/>
            <p:nvPr/>
          </p:nvSpPr>
          <p:spPr>
            <a:xfrm>
              <a:off x="3343" y="859"/>
              <a:ext cx="14008" cy="987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43" y="859"/>
              <a:ext cx="14008" cy="1430"/>
              <a:chOff x="3343" y="859"/>
              <a:chExt cx="14008" cy="143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343" y="859"/>
                <a:ext cx="14008" cy="1431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27" y="1087"/>
                <a:ext cx="1135" cy="998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27" y="1277"/>
                <a:ext cx="11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LOGO</a:t>
                </a:r>
                <a:endParaRPr lang="en-US" altLang="zh-CN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510" y="1265"/>
                <a:ext cx="5795" cy="599"/>
                <a:chOff x="10510" y="1265"/>
                <a:chExt cx="5795" cy="599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0510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Menu1</a:t>
                  </a:r>
                  <a:endParaRPr lang="en-US" altLang="zh-CN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1987" y="1266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Menu2</a:t>
                  </a:r>
                  <a:endParaRPr lang="en-US" altLang="zh-CN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3479" y="1284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Menu3</a:t>
                  </a:r>
                  <a:endParaRPr lang="en-US" altLang="zh-CN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71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Menu4</a:t>
                  </a:r>
                  <a:endParaRPr lang="en-US" altLang="zh-CN"/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16433" y="1187"/>
                <a:ext cx="776" cy="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77" y="1142"/>
              <a:ext cx="888" cy="88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408045" y="1638300"/>
            <a:ext cx="8542655" cy="499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0">
            <a:off x="3217545" y="545465"/>
            <a:ext cx="8895080" cy="6272530"/>
            <a:chOff x="3327" y="859"/>
            <a:chExt cx="14008" cy="9878"/>
          </a:xfrm>
        </p:grpSpPr>
        <p:grpSp>
          <p:nvGrpSpPr>
            <p:cNvPr id="5" name="组合 4"/>
            <p:cNvGrpSpPr/>
            <p:nvPr/>
          </p:nvGrpSpPr>
          <p:grpSpPr>
            <a:xfrm>
              <a:off x="3327" y="859"/>
              <a:ext cx="14008" cy="9878"/>
              <a:chOff x="3343" y="859"/>
              <a:chExt cx="14008" cy="987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24" name="椭圆 23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5" name="图片 24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26" name="矩形 25"/>
            <p:cNvSpPr/>
            <p:nvPr/>
          </p:nvSpPr>
          <p:spPr>
            <a:xfrm>
              <a:off x="3611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749040" y="191770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个人设置</a:t>
            </a:r>
            <a:endParaRPr lang="zh-CN" altLang="en-US" b="1"/>
          </a:p>
        </p:txBody>
      </p:sp>
      <p:pic>
        <p:nvPicPr>
          <p:cNvPr id="29" name="图片 28" descr="观演人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155" y="2454910"/>
            <a:ext cx="786130" cy="78613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737100" y="2593975"/>
            <a:ext cx="221234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7CBEC8"/>
                </a:solidFill>
              </a:rPr>
              <a:t>选择新头像</a:t>
            </a:r>
            <a:endParaRPr lang="zh-CN" altLang="en-US" sz="1400" b="1">
              <a:solidFill>
                <a:srgbClr val="7CBEC8"/>
              </a:solidFill>
            </a:endParaRPr>
          </a:p>
          <a:p>
            <a:r>
              <a:rPr lang="zh-CN" altLang="en-US" sz="1200" b="1">
                <a:solidFill>
                  <a:srgbClr val="B5B7C6"/>
                </a:solidFill>
              </a:rPr>
              <a:t>可以选择</a:t>
            </a:r>
            <a:r>
              <a:rPr lang="en-US" altLang="zh-CN" sz="1200" b="1">
                <a:solidFill>
                  <a:srgbClr val="B5B7C6"/>
                </a:solidFill>
              </a:rPr>
              <a:t>png/jpg</a:t>
            </a:r>
            <a:r>
              <a:rPr lang="zh-CN" altLang="en-US" sz="1200" b="1">
                <a:solidFill>
                  <a:srgbClr val="B5B7C6"/>
                </a:solidFill>
              </a:rPr>
              <a:t>图片作为头像</a:t>
            </a:r>
            <a:endParaRPr lang="zh-CN" altLang="en-US" sz="1200" b="1">
              <a:solidFill>
                <a:srgbClr val="B5B7C6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 rot="0">
            <a:off x="3907155" y="3423920"/>
            <a:ext cx="6931025" cy="424180"/>
            <a:chOff x="4498" y="5908"/>
            <a:chExt cx="10915" cy="668"/>
          </a:xfrm>
        </p:grpSpPr>
        <p:cxnSp>
          <p:nvCxnSpPr>
            <p:cNvPr id="41" name="直接连接符 40"/>
            <p:cNvCxnSpPr/>
            <p:nvPr/>
          </p:nvCxnSpPr>
          <p:spPr>
            <a:xfrm flipV="1">
              <a:off x="4498" y="5908"/>
              <a:ext cx="10915" cy="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637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名字</a:t>
              </a:r>
              <a:endParaRPr lang="zh-CN" altLang="en-US" sz="16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953" y="6045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242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solidFill>
                    <a:srgbClr val="00B050"/>
                  </a:solidFill>
                </a:rPr>
                <a:t>编辑</a:t>
              </a:r>
              <a:endParaRPr lang="zh-CN" altLang="en-US" sz="160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0">
            <a:off x="3907790" y="3917315"/>
            <a:ext cx="6931025" cy="424180"/>
            <a:chOff x="4498" y="5908"/>
            <a:chExt cx="10915" cy="668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4498" y="5908"/>
              <a:ext cx="10915" cy="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4637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邮箱</a:t>
              </a:r>
              <a:endParaRPr lang="zh-CN" altLang="en-US" sz="1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953" y="6045"/>
              <a:ext cx="26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heioray@sina.com</a:t>
              </a:r>
              <a:endParaRPr lang="en-US" altLang="zh-CN" sz="16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4242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600">
                  <a:solidFill>
                    <a:srgbClr val="00B050"/>
                  </a:solidFill>
                  <a:sym typeface="+mn-ea"/>
                </a:rPr>
                <a:t>编辑</a:t>
              </a:r>
              <a:endParaRPr lang="zh-CN" altLang="en-US" sz="1600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3908425" y="4410075"/>
            <a:ext cx="6931025" cy="424180"/>
            <a:chOff x="4498" y="5908"/>
            <a:chExt cx="10915" cy="668"/>
          </a:xfrm>
        </p:grpSpPr>
        <p:cxnSp>
          <p:nvCxnSpPr>
            <p:cNvPr id="54" name="直接连接符 53"/>
            <p:cNvCxnSpPr/>
            <p:nvPr/>
          </p:nvCxnSpPr>
          <p:spPr>
            <a:xfrm flipV="1">
              <a:off x="4498" y="5908"/>
              <a:ext cx="10915" cy="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4637" y="6045"/>
              <a:ext cx="124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手机号</a:t>
              </a:r>
              <a:endParaRPr lang="zh-CN" altLang="en-US" sz="16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953" y="6045"/>
              <a:ext cx="205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152****5233</a:t>
              </a:r>
              <a:endParaRPr lang="en-US" altLang="zh-CN" sz="16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4242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600">
                  <a:solidFill>
                    <a:srgbClr val="00B050"/>
                  </a:solidFill>
                  <a:sym typeface="+mn-ea"/>
                </a:rPr>
                <a:t>编辑</a:t>
              </a:r>
              <a:endParaRPr lang="zh-CN" altLang="en-US" sz="1600"/>
            </a:p>
          </p:txBody>
        </p:sp>
      </p:grpSp>
      <p:sp>
        <p:nvSpPr>
          <p:cNvPr id="3" name="矩形 2"/>
          <p:cNvSpPr/>
          <p:nvPr/>
        </p:nvSpPr>
        <p:spPr>
          <a:xfrm>
            <a:off x="3903345" y="4939030"/>
            <a:ext cx="6931025" cy="1699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 rot="0">
            <a:off x="3908425" y="4943475"/>
            <a:ext cx="6931025" cy="424180"/>
            <a:chOff x="4498" y="5908"/>
            <a:chExt cx="10915" cy="668"/>
          </a:xfrm>
        </p:grpSpPr>
        <p:cxnSp>
          <p:nvCxnSpPr>
            <p:cNvPr id="59" name="直接连接符 58"/>
            <p:cNvCxnSpPr/>
            <p:nvPr/>
          </p:nvCxnSpPr>
          <p:spPr>
            <a:xfrm flipV="1">
              <a:off x="4498" y="5908"/>
              <a:ext cx="10915" cy="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4637" y="6045"/>
              <a:ext cx="92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密码</a:t>
              </a:r>
              <a:endParaRPr lang="zh-CN" altLang="en-US" sz="160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102350" y="503047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当前密码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6102350" y="5509895"/>
            <a:ext cx="792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新密码</a:t>
            </a:r>
            <a:endParaRPr lang="zh-CN" altLang="en-US" sz="1600"/>
          </a:p>
        </p:txBody>
      </p:sp>
      <p:sp>
        <p:nvSpPr>
          <p:cNvPr id="35" name="圆角矩形 34"/>
          <p:cNvSpPr/>
          <p:nvPr/>
        </p:nvSpPr>
        <p:spPr>
          <a:xfrm>
            <a:off x="7098030" y="5064125"/>
            <a:ext cx="3359150" cy="270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098030" y="5576570"/>
            <a:ext cx="3359150" cy="270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7098030" y="5913755"/>
            <a:ext cx="3359150" cy="270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6133465" y="5320030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rgbClr val="00B050"/>
                </a:solidFill>
              </a:rPr>
              <a:t>忘记密码？快去重置吧</a:t>
            </a:r>
            <a:endParaRPr lang="zh-CN" altLang="en-US" sz="1200">
              <a:solidFill>
                <a:srgbClr val="00B050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8924925" y="6289675"/>
            <a:ext cx="656590" cy="270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9800590" y="6289675"/>
            <a:ext cx="656590" cy="2705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8983980" y="62725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确定</a:t>
            </a:r>
            <a:endParaRPr lang="zh-CN" altLang="en-US" sz="1400"/>
          </a:p>
        </p:txBody>
      </p:sp>
      <p:sp>
        <p:nvSpPr>
          <p:cNvPr id="69" name="文本框 68"/>
          <p:cNvSpPr txBox="1"/>
          <p:nvPr/>
        </p:nvSpPr>
        <p:spPr>
          <a:xfrm>
            <a:off x="9859645" y="62725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取消</a:t>
            </a:r>
            <a:endParaRPr lang="zh-CN" altLang="en-US" sz="1400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2614930" y="5290820"/>
            <a:ext cx="1293495" cy="29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46835" y="4844415"/>
            <a:ext cx="15621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编辑时弹出</a:t>
            </a:r>
            <a:endParaRPr lang="zh-CN" altLang="en-US" b="1"/>
          </a:p>
          <a:p>
            <a:r>
              <a:rPr lang="zh-CN" altLang="en-US" b="1"/>
              <a:t>下拉面板，</a:t>
            </a:r>
            <a:endParaRPr lang="zh-CN" altLang="en-US" b="1"/>
          </a:p>
          <a:p>
            <a:r>
              <a:rPr lang="zh-CN" altLang="en-US" b="1"/>
              <a:t>进行编辑保存</a:t>
            </a:r>
            <a:endParaRPr lang="zh-CN" altLang="en-US" b="1"/>
          </a:p>
        </p:txBody>
      </p:sp>
      <p:sp>
        <p:nvSpPr>
          <p:cNvPr id="73" name="文本框 72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个人设置</a:t>
            </a:r>
            <a:endParaRPr lang="zh-CN" altLang="en-US" sz="5400">
              <a:latin typeface="Comic Sans MS" panose="030F07020303020202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13690" y="2857500"/>
            <a:ext cx="187896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>
                <a:solidFill>
                  <a:srgbClr val="1DD77D"/>
                </a:solidFill>
              </a:rPr>
              <a:t>Copy From </a:t>
            </a:r>
            <a:endParaRPr lang="en-US" altLang="zh-CN" sz="2400" b="1">
              <a:solidFill>
                <a:srgbClr val="1DD77D"/>
              </a:solidFill>
            </a:endParaRPr>
          </a:p>
          <a:p>
            <a:pPr algn="ctr"/>
            <a:r>
              <a:rPr lang="en-US" altLang="zh-CN" sz="2400" b="1">
                <a:solidFill>
                  <a:srgbClr val="1DD77D"/>
                </a:solidFill>
              </a:rPr>
              <a:t>Segmentfault</a:t>
            </a:r>
            <a:endParaRPr lang="en-US" altLang="zh-CN" sz="2400" b="1">
              <a:solidFill>
                <a:srgbClr val="1DD77D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 flipH="1" flipV="1">
            <a:off x="2332355" y="3258185"/>
            <a:ext cx="1458595" cy="6280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 rot="0">
            <a:off x="3227705" y="545465"/>
            <a:ext cx="8895080" cy="6272530"/>
            <a:chOff x="3343" y="859"/>
            <a:chExt cx="14008" cy="9878"/>
          </a:xfrm>
        </p:grpSpPr>
        <p:sp>
          <p:nvSpPr>
            <p:cNvPr id="9" name="矩形 8"/>
            <p:cNvSpPr/>
            <p:nvPr/>
          </p:nvSpPr>
          <p:spPr>
            <a:xfrm>
              <a:off x="3343" y="859"/>
              <a:ext cx="14008" cy="987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343" y="859"/>
              <a:ext cx="14008" cy="1430"/>
              <a:chOff x="3343" y="859"/>
              <a:chExt cx="14008" cy="143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343" y="859"/>
                <a:ext cx="14008" cy="1431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27" y="1087"/>
                <a:ext cx="1135" cy="998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27" y="1277"/>
                <a:ext cx="1134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LOGO</a:t>
                </a:r>
                <a:endParaRPr lang="en-US" altLang="zh-CN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0510" y="1265"/>
                <a:ext cx="5795" cy="599"/>
                <a:chOff x="10510" y="1265"/>
                <a:chExt cx="5795" cy="599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10510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Menu1</a:t>
                  </a:r>
                  <a:endParaRPr lang="en-US" altLang="zh-CN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1987" y="1266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Menu2</a:t>
                  </a:r>
                  <a:endParaRPr lang="en-US" altLang="zh-CN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3479" y="1284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Menu3</a:t>
                  </a:r>
                  <a:endParaRPr lang="en-US" altLang="zh-CN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14971" y="1265"/>
                  <a:ext cx="1335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pPr algn="l"/>
                  <a:r>
                    <a:rPr lang="en-US" altLang="zh-CN">
                      <a:sym typeface="+mn-ea"/>
                    </a:rPr>
                    <a:t>Menu4</a:t>
                  </a:r>
                  <a:endParaRPr lang="en-US" altLang="zh-CN"/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16433" y="1187"/>
                <a:ext cx="776" cy="7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9" name="图片 3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377" y="1142"/>
              <a:ext cx="888" cy="88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408045" y="1638300"/>
            <a:ext cx="8542655" cy="499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rot="0">
            <a:off x="3227705" y="545465"/>
            <a:ext cx="8895080" cy="6272530"/>
            <a:chOff x="3327" y="859"/>
            <a:chExt cx="14008" cy="9878"/>
          </a:xfrm>
        </p:grpSpPr>
        <p:grpSp>
          <p:nvGrpSpPr>
            <p:cNvPr id="5" name="组合 4"/>
            <p:cNvGrpSpPr/>
            <p:nvPr/>
          </p:nvGrpSpPr>
          <p:grpSpPr>
            <a:xfrm>
              <a:off x="3327" y="859"/>
              <a:ext cx="14008" cy="9878"/>
              <a:chOff x="3343" y="859"/>
              <a:chExt cx="14008" cy="987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前端组</a:t>
                </a:r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24" name="椭圆 23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5" name="图片 24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26" name="矩形 25"/>
            <p:cNvSpPr/>
            <p:nvPr/>
          </p:nvSpPr>
          <p:spPr>
            <a:xfrm>
              <a:off x="3611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749040" y="191770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我的关注</a:t>
            </a:r>
            <a:endParaRPr lang="zh-CN" altLang="en-US" b="1"/>
          </a:p>
        </p:txBody>
      </p:sp>
      <p:sp>
        <p:nvSpPr>
          <p:cNvPr id="73" name="文本框 72"/>
          <p:cNvSpPr txBox="1"/>
          <p:nvPr/>
        </p:nvSpPr>
        <p:spPr>
          <a:xfrm>
            <a:off x="8890" y="635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我的关注</a:t>
            </a:r>
            <a:endParaRPr lang="zh-CN" altLang="en-US" sz="5400">
              <a:latin typeface="Comic Sans MS" panose="030F0702030302020204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69055" y="2538095"/>
            <a:ext cx="6930390" cy="669925"/>
            <a:chOff x="6093" y="3997"/>
            <a:chExt cx="10914" cy="1055"/>
          </a:xfrm>
        </p:grpSpPr>
        <p:cxnSp>
          <p:nvCxnSpPr>
            <p:cNvPr id="75" name="直接连接符 74"/>
            <p:cNvCxnSpPr/>
            <p:nvPr/>
          </p:nvCxnSpPr>
          <p:spPr>
            <a:xfrm flipV="1">
              <a:off x="6093" y="3997"/>
              <a:ext cx="10915" cy="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081" y="43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79" name="图片 7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" y="4164"/>
              <a:ext cx="888" cy="888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0176" y="4343"/>
              <a:ext cx="124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前端组</a:t>
              </a:r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4311" y="4342"/>
              <a:ext cx="26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heioray@sina.com</a:t>
              </a:r>
              <a:endParaRPr lang="zh-CN" altLang="en-US" sz="160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69055" y="3356610"/>
            <a:ext cx="6930390" cy="669925"/>
            <a:chOff x="6093" y="3997"/>
            <a:chExt cx="10914" cy="1055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6093" y="3997"/>
              <a:ext cx="10915" cy="1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7081" y="43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89" name="图片 8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" y="4164"/>
              <a:ext cx="888" cy="888"/>
            </a:xfrm>
            <a:prstGeom prst="rect">
              <a:avLst/>
            </a:prstGeom>
          </p:spPr>
        </p:pic>
        <p:sp>
          <p:nvSpPr>
            <p:cNvPr id="90" name="文本框 89"/>
            <p:cNvSpPr txBox="1"/>
            <p:nvPr/>
          </p:nvSpPr>
          <p:spPr>
            <a:xfrm>
              <a:off x="10176" y="4343"/>
              <a:ext cx="124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前端组</a:t>
              </a:r>
              <a:endParaRPr lang="zh-CN" altLang="en-US" sz="16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4311" y="4342"/>
              <a:ext cx="26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heioray@sina.com</a:t>
              </a:r>
              <a:endParaRPr lang="zh-CN" altLang="en-US" sz="1600"/>
            </a:p>
          </p:txBody>
        </p:sp>
      </p:grpSp>
      <p:pic>
        <p:nvPicPr>
          <p:cNvPr id="104" name="图片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5" y="2674620"/>
            <a:ext cx="504825" cy="542925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75" y="3483610"/>
            <a:ext cx="504825" cy="542925"/>
          </a:xfrm>
          <a:prstGeom prst="rect">
            <a:avLst/>
          </a:prstGeom>
        </p:spPr>
      </p:pic>
      <p:grpSp>
        <p:nvGrpSpPr>
          <p:cNvPr id="112" name="组合 111"/>
          <p:cNvGrpSpPr/>
          <p:nvPr/>
        </p:nvGrpSpPr>
        <p:grpSpPr>
          <a:xfrm>
            <a:off x="3869055" y="4133215"/>
            <a:ext cx="7573010" cy="669290"/>
            <a:chOff x="6093" y="6509"/>
            <a:chExt cx="11926" cy="1054"/>
          </a:xfrm>
        </p:grpSpPr>
        <p:grpSp>
          <p:nvGrpSpPr>
            <p:cNvPr id="92" name="组合 91"/>
            <p:cNvGrpSpPr/>
            <p:nvPr/>
          </p:nvGrpSpPr>
          <p:grpSpPr>
            <a:xfrm>
              <a:off x="6093" y="6509"/>
              <a:ext cx="10914" cy="1055"/>
              <a:chOff x="6093" y="3997"/>
              <a:chExt cx="10914" cy="1055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V="1">
                <a:off x="6093" y="3997"/>
                <a:ext cx="10915" cy="1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本框 93"/>
              <p:cNvSpPr txBox="1"/>
              <p:nvPr/>
            </p:nvSpPr>
            <p:spPr>
              <a:xfrm>
                <a:off x="7081" y="4342"/>
                <a:ext cx="1285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Heioray</a:t>
                </a:r>
                <a:endParaRPr lang="en-US" altLang="zh-CN" sz="1600"/>
              </a:p>
            </p:txBody>
          </p:sp>
          <p:pic>
            <p:nvPicPr>
              <p:cNvPr id="95" name="图片 94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093" y="4164"/>
                <a:ext cx="888" cy="888"/>
              </a:xfrm>
              <a:prstGeom prst="rect">
                <a:avLst/>
              </a:prstGeom>
            </p:spPr>
          </p:pic>
          <p:sp>
            <p:nvSpPr>
              <p:cNvPr id="96" name="文本框 95"/>
              <p:cNvSpPr txBox="1"/>
              <p:nvPr/>
            </p:nvSpPr>
            <p:spPr>
              <a:xfrm>
                <a:off x="10176" y="4343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前端组</a:t>
                </a:r>
                <a:endParaRPr lang="zh-CN" altLang="en-US" sz="1600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4311" y="4342"/>
                <a:ext cx="2697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heioray@sina.com</a:t>
                </a:r>
                <a:endParaRPr lang="zh-CN" altLang="en-US" sz="1600"/>
              </a:p>
            </p:txBody>
          </p:sp>
        </p:grp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25" y="6709"/>
              <a:ext cx="795" cy="855"/>
            </a:xfrm>
            <a:prstGeom prst="rect">
              <a:avLst/>
            </a:prstGeom>
          </p:spPr>
        </p:pic>
      </p:grpSp>
      <p:grpSp>
        <p:nvGrpSpPr>
          <p:cNvPr id="109" name="组合 108"/>
          <p:cNvGrpSpPr/>
          <p:nvPr/>
        </p:nvGrpSpPr>
        <p:grpSpPr>
          <a:xfrm>
            <a:off x="10525760" y="1917700"/>
            <a:ext cx="918845" cy="368300"/>
            <a:chOff x="3151" y="1972"/>
            <a:chExt cx="1447" cy="580"/>
          </a:xfrm>
        </p:grpSpPr>
        <p:pic>
          <p:nvPicPr>
            <p:cNvPr id="110" name="图片 109" descr="ad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1" y="1972"/>
              <a:ext cx="567" cy="567"/>
            </a:xfrm>
            <a:prstGeom prst="rect">
              <a:avLst/>
            </a:prstGeom>
          </p:spPr>
        </p:pic>
        <p:sp>
          <p:nvSpPr>
            <p:cNvPr id="111" name="文本框 110"/>
            <p:cNvSpPr txBox="1"/>
            <p:nvPr/>
          </p:nvSpPr>
          <p:spPr>
            <a:xfrm>
              <a:off x="3586" y="1972"/>
              <a:ext cx="101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rgbClr val="DBDBDB"/>
                  </a:solidFill>
                  <a:sym typeface="+mn-ea"/>
                </a:rPr>
                <a:t>添加</a:t>
              </a:r>
              <a:endParaRPr lang="zh-CN" altLang="en-US" b="1">
                <a:solidFill>
                  <a:srgbClr val="DBDBDB"/>
                </a:solidFill>
                <a:sym typeface="+mn-ea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869055" y="4936490"/>
            <a:ext cx="7573010" cy="669290"/>
            <a:chOff x="6093" y="6509"/>
            <a:chExt cx="11926" cy="105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6093" y="6509"/>
              <a:ext cx="10914" cy="1055"/>
              <a:chOff x="6093" y="3997"/>
              <a:chExt cx="10914" cy="1055"/>
            </a:xfrm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6093" y="3997"/>
                <a:ext cx="10915" cy="1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/>
              <p:cNvSpPr txBox="1"/>
              <p:nvPr/>
            </p:nvSpPr>
            <p:spPr>
              <a:xfrm>
                <a:off x="7081" y="4342"/>
                <a:ext cx="1285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Heioray</a:t>
                </a:r>
                <a:endParaRPr lang="en-US" altLang="zh-CN" sz="1600"/>
              </a:p>
            </p:txBody>
          </p:sp>
          <p:pic>
            <p:nvPicPr>
              <p:cNvPr id="117" name="图片 116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093" y="4164"/>
                <a:ext cx="888" cy="888"/>
              </a:xfrm>
              <a:prstGeom prst="rect">
                <a:avLst/>
              </a:prstGeom>
            </p:spPr>
          </p:pic>
          <p:sp>
            <p:nvSpPr>
              <p:cNvPr id="118" name="文本框 117"/>
              <p:cNvSpPr txBox="1"/>
              <p:nvPr/>
            </p:nvSpPr>
            <p:spPr>
              <a:xfrm>
                <a:off x="10176" y="4343"/>
                <a:ext cx="1248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600"/>
                  <a:t>前端组</a:t>
                </a:r>
                <a:endParaRPr lang="zh-CN" altLang="en-US" sz="1600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4311" y="4342"/>
                <a:ext cx="2697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sz="1600"/>
                  <a:t>heioray@sina.com</a:t>
                </a:r>
                <a:endParaRPr lang="zh-CN" altLang="en-US" sz="1600"/>
              </a:p>
            </p:txBody>
          </p:sp>
        </p:grpSp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25" y="6709"/>
              <a:ext cx="795" cy="855"/>
            </a:xfrm>
            <a:prstGeom prst="rect">
              <a:avLst/>
            </a:prstGeom>
          </p:spPr>
        </p:pic>
      </p:grpSp>
      <p:cxnSp>
        <p:nvCxnSpPr>
          <p:cNvPr id="121" name="直接箭头连接符 120"/>
          <p:cNvCxnSpPr/>
          <p:nvPr/>
        </p:nvCxnSpPr>
        <p:spPr>
          <a:xfrm flipH="1" flipV="1">
            <a:off x="2575560" y="2912110"/>
            <a:ext cx="1293495" cy="29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13410" y="272605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点击进入他人主页</a:t>
            </a:r>
            <a:endParaRPr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095" y="1638300"/>
            <a:ext cx="8528685" cy="500443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2855595" y="545465"/>
            <a:ext cx="8905240" cy="6272530"/>
            <a:chOff x="3327" y="859"/>
            <a:chExt cx="14024" cy="9878"/>
          </a:xfrm>
        </p:grpSpPr>
        <p:grpSp>
          <p:nvGrpSpPr>
            <p:cNvPr id="2" name="组合 1"/>
            <p:cNvGrpSpPr/>
            <p:nvPr/>
          </p:nvGrpSpPr>
          <p:grpSpPr>
            <a:xfrm>
              <a:off x="3343" y="859"/>
              <a:ext cx="14008" cy="9878"/>
              <a:chOff x="3343" y="859"/>
              <a:chExt cx="14008" cy="987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3343" y="859"/>
                <a:ext cx="14008" cy="1430"/>
                <a:chOff x="3343" y="859"/>
                <a:chExt cx="14008" cy="1430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10510" y="1265"/>
                  <a:ext cx="5795" cy="599"/>
                  <a:chOff x="10510" y="1265"/>
                  <a:chExt cx="5795" cy="599"/>
                </a:xfrm>
              </p:grpSpPr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3479" y="1284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Menu3</a:t>
                    </a:r>
                    <a:endParaRPr lang="en-US" altLang="zh-CN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36" name="椭圆 35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9" name="图片 38" descr="观演人 (1)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4" name="矩形 3"/>
            <p:cNvSpPr/>
            <p:nvPr/>
          </p:nvSpPr>
          <p:spPr>
            <a:xfrm>
              <a:off x="3627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327" y="859"/>
              <a:ext cx="14008" cy="9879"/>
              <a:chOff x="3327" y="859"/>
              <a:chExt cx="14008" cy="987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27" y="859"/>
                <a:ext cx="14008" cy="9879"/>
                <a:chOff x="3343" y="859"/>
                <a:chExt cx="14008" cy="9879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3343" y="859"/>
                  <a:ext cx="14008" cy="9879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/>
                <p:cNvGrpSpPr/>
                <p:nvPr/>
              </p:nvGrpSpPr>
              <p:grpSpPr>
                <a:xfrm>
                  <a:off x="3343" y="859"/>
                  <a:ext cx="14008" cy="1431"/>
                  <a:chOff x="3343" y="859"/>
                  <a:chExt cx="14008" cy="1431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3343" y="859"/>
                    <a:ext cx="14008" cy="1431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3627" y="1087"/>
                    <a:ext cx="1135" cy="998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627" y="1277"/>
                    <a:ext cx="1134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LOGO</a:t>
                    </a:r>
                    <a:endParaRPr lang="en-US" altLang="zh-CN"/>
                  </a:p>
                </p:txBody>
              </p: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10510" y="1265"/>
                    <a:ext cx="5795" cy="599"/>
                    <a:chOff x="10510" y="1265"/>
                    <a:chExt cx="5795" cy="599"/>
                  </a:xfrm>
                </p:grpSpPr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0510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r>
                        <a:rPr lang="en-US" altLang="zh-CN"/>
                        <a:t>Menu1</a:t>
                      </a:r>
                      <a:endParaRPr lang="en-US" altLang="zh-CN"/>
                    </a:p>
                  </p:txBody>
                </p:sp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11987" y="1266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Menu2</a:t>
                      </a:r>
                      <a:endParaRPr lang="en-US" altLang="zh-CN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13479" y="1284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Menu3</a:t>
                      </a:r>
                      <a:endParaRPr lang="en-US" altLang="zh-CN"/>
                    </a:p>
                  </p:txBody>
                </p:sp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14971" y="1265"/>
                      <a:ext cx="1335" cy="5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p>
                      <a:pPr algn="l"/>
                      <a:r>
                        <a:rPr lang="en-US" altLang="zh-CN">
                          <a:sym typeface="+mn-ea"/>
                        </a:rPr>
                        <a:t>Menu4</a:t>
                      </a:r>
                      <a:endParaRPr lang="en-US" altLang="zh-CN"/>
                    </a:p>
                  </p:txBody>
                </p:sp>
              </p:grpSp>
              <p:sp>
                <p:nvSpPr>
                  <p:cNvPr id="24" name="椭圆 23"/>
                  <p:cNvSpPr/>
                  <p:nvPr/>
                </p:nvSpPr>
                <p:spPr>
                  <a:xfrm>
                    <a:off x="16298" y="1187"/>
                    <a:ext cx="776" cy="775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矩形 25"/>
              <p:cNvSpPr/>
              <p:nvPr/>
            </p:nvSpPr>
            <p:spPr>
              <a:xfrm>
                <a:off x="3611" y="2580"/>
                <a:ext cx="13453" cy="7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" name="图片 2" descr="观演人 (1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26" y="1127"/>
              <a:ext cx="888" cy="888"/>
            </a:xfrm>
            <a:prstGeom prst="rect">
              <a:avLst/>
            </a:prstGeom>
          </p:spPr>
        </p:pic>
      </p:grpSp>
      <p:sp>
        <p:nvSpPr>
          <p:cNvPr id="30" name="文本框 29"/>
          <p:cNvSpPr txBox="1"/>
          <p:nvPr/>
        </p:nvSpPr>
        <p:spPr>
          <a:xfrm>
            <a:off x="8890" y="6350"/>
            <a:ext cx="32556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+</a:t>
            </a:r>
            <a:r>
              <a:rPr lang="zh-CN" altLang="en-US" sz="5400">
                <a:latin typeface="Comic Sans MS" panose="030F0702030302020204" charset="0"/>
              </a:rPr>
              <a:t>个人主页</a:t>
            </a:r>
            <a:endParaRPr lang="zh-CN" altLang="en-US" sz="5400">
              <a:latin typeface="Comic Sans MS" panose="030F0702030302020204" charset="0"/>
            </a:endParaRPr>
          </a:p>
        </p:txBody>
      </p:sp>
      <p:pic>
        <p:nvPicPr>
          <p:cNvPr id="79" name="图片 78" descr="观演人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5" y="1786890"/>
            <a:ext cx="858520" cy="85852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199890" y="1863725"/>
            <a:ext cx="89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Heioray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199890" y="2186305"/>
            <a:ext cx="3264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15268175233/heioray@sina.com</a:t>
            </a:r>
            <a:endParaRPr lang="en-US" altLang="zh-CN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3046095" y="2709545"/>
            <a:ext cx="8532063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041015" y="3122295"/>
            <a:ext cx="8532063" cy="101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99390" y="1171575"/>
            <a:ext cx="2383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1DD77D"/>
                </a:solidFill>
              </a:rPr>
              <a:t>Copy From Tower</a:t>
            </a:r>
            <a:endParaRPr lang="en-US" altLang="zh-CN" sz="2400" b="1">
              <a:solidFill>
                <a:srgbClr val="1DD77D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8195" y="19361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基本信息</a:t>
            </a:r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 flipV="1">
            <a:off x="2246630" y="2907665"/>
            <a:ext cx="878205" cy="203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2246630" y="2186305"/>
            <a:ext cx="878205" cy="203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4810" y="270954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后期可扩展菜单</a:t>
            </a:r>
            <a:endParaRPr lang="zh-CN" altLang="en-US"/>
          </a:p>
          <a:p>
            <a:r>
              <a:rPr lang="zh-CN" altLang="en-US"/>
              <a:t>选中项高亮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3295015" y="2738120"/>
            <a:ext cx="821055" cy="368300"/>
            <a:chOff x="5189" y="4312"/>
            <a:chExt cx="1293" cy="580"/>
          </a:xfrm>
        </p:grpSpPr>
        <p:sp>
          <p:nvSpPr>
            <p:cNvPr id="44" name="文本框 43"/>
            <p:cNvSpPr txBox="1"/>
            <p:nvPr/>
          </p:nvSpPr>
          <p:spPr>
            <a:xfrm>
              <a:off x="5189" y="4312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周报</a:t>
              </a:r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482" y="4333"/>
              <a:ext cx="0" cy="5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4274185" y="2738120"/>
            <a:ext cx="821055" cy="368300"/>
            <a:chOff x="5189" y="4312"/>
            <a:chExt cx="1293" cy="580"/>
          </a:xfrm>
        </p:grpSpPr>
        <p:sp>
          <p:nvSpPr>
            <p:cNvPr id="48" name="文本框 47"/>
            <p:cNvSpPr txBox="1"/>
            <p:nvPr/>
          </p:nvSpPr>
          <p:spPr>
            <a:xfrm>
              <a:off x="5189" y="4312"/>
              <a:ext cx="90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   XX</a:t>
              </a:r>
              <a:endParaRPr lang="en-US" altLang="zh-CN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482" y="4333"/>
              <a:ext cx="0" cy="5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75" y="3320415"/>
            <a:ext cx="3218815" cy="7239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50" y="4362450"/>
            <a:ext cx="1257300" cy="1371600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 flipV="1">
            <a:off x="2246630" y="4790440"/>
            <a:ext cx="878205" cy="203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84810" y="447802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内容区域</a:t>
            </a:r>
            <a:endParaRPr lang="zh-CN" altLang="en-US"/>
          </a:p>
          <a:p>
            <a:r>
              <a:rPr lang="zh-CN" altLang="en-US"/>
              <a:t>（目前只有周报）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 rot="0">
            <a:off x="3227705" y="545465"/>
            <a:ext cx="8895080" cy="6273165"/>
            <a:chOff x="3327" y="859"/>
            <a:chExt cx="14008" cy="9879"/>
          </a:xfrm>
        </p:grpSpPr>
        <p:grpSp>
          <p:nvGrpSpPr>
            <p:cNvPr id="5" name="组合 4"/>
            <p:cNvGrpSpPr/>
            <p:nvPr/>
          </p:nvGrpSpPr>
          <p:grpSpPr>
            <a:xfrm>
              <a:off x="3327" y="859"/>
              <a:ext cx="14008" cy="9879"/>
              <a:chOff x="3343" y="859"/>
              <a:chExt cx="14008" cy="987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前端组</a:t>
                </a:r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343" y="859"/>
                <a:ext cx="14008" cy="1431"/>
                <a:chOff x="3343" y="859"/>
                <a:chExt cx="14008" cy="1431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10510" y="1265"/>
                  <a:ext cx="5796" cy="599"/>
                  <a:chOff x="10510" y="1265"/>
                  <a:chExt cx="5796" cy="599"/>
                </a:xfrm>
              </p:grpSpPr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1987" y="1266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Menu2</a:t>
                    </a:r>
                    <a:endParaRPr lang="en-US" altLang="zh-CN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614" y="1284"/>
                    <a:ext cx="1086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b="1">
                        <a:solidFill>
                          <a:srgbClr val="FF0000"/>
                        </a:solidFill>
                        <a:sym typeface="+mn-ea"/>
                      </a:rPr>
                      <a:t>Team</a:t>
                    </a:r>
                    <a:endParaRPr lang="en-US" altLang="zh-CN" b="1">
                      <a:solidFill>
                        <a:srgbClr val="FF0000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24" name="椭圆 23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5" name="图片 24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26" name="矩形 25"/>
            <p:cNvSpPr/>
            <p:nvPr/>
          </p:nvSpPr>
          <p:spPr>
            <a:xfrm>
              <a:off x="3611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890" y="635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团队</a:t>
            </a:r>
            <a:endParaRPr lang="zh-CN" altLang="en-US" sz="5400">
              <a:latin typeface="Comic Sans MS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4895" y="1826260"/>
            <a:ext cx="2207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sym typeface="+mn-ea"/>
              </a:rPr>
              <a:t>Team Name 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(X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人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  <a:sym typeface="+mn-ea"/>
              </a:rPr>
              <a:t>)</a:t>
            </a:r>
            <a:endParaRPr lang="en-US" altLang="zh-CN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3869055" y="2548255"/>
            <a:ext cx="7120255" cy="659765"/>
            <a:chOff x="6093" y="4013"/>
            <a:chExt cx="11213" cy="1039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7081" y="43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79" name="图片 7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" y="4164"/>
              <a:ext cx="888" cy="888"/>
            </a:xfrm>
            <a:prstGeom prst="rect">
              <a:avLst/>
            </a:prstGeom>
          </p:spPr>
        </p:pic>
        <p:sp>
          <p:nvSpPr>
            <p:cNvPr id="80" name="文本框 79"/>
            <p:cNvSpPr txBox="1"/>
            <p:nvPr/>
          </p:nvSpPr>
          <p:spPr>
            <a:xfrm>
              <a:off x="10176" y="4343"/>
              <a:ext cx="124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/>
                <a:t>管理员</a:t>
              </a:r>
              <a:endParaRPr lang="zh-CN" altLang="en-US" sz="16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2511" y="4342"/>
              <a:ext cx="46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15268175233/heioray@sina.com</a:t>
              </a:r>
              <a:endParaRPr lang="zh-CN" altLang="en-US" sz="16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69055" y="3295015"/>
            <a:ext cx="7120255" cy="659765"/>
            <a:chOff x="6093" y="4013"/>
            <a:chExt cx="11213" cy="1039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081" y="43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29" name="图片 2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" y="4164"/>
              <a:ext cx="888" cy="888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10176" y="4343"/>
              <a:ext cx="4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511" y="4342"/>
              <a:ext cx="4603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15268175233/heioray@sina.com</a:t>
              </a:r>
              <a:endParaRPr lang="zh-CN" altLang="en-US" sz="16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69055" y="4041140"/>
            <a:ext cx="7120255" cy="659765"/>
            <a:chOff x="6093" y="4013"/>
            <a:chExt cx="11213" cy="1039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081" y="43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36" name="图片 35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093" y="4164"/>
              <a:ext cx="888" cy="888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10176" y="4343"/>
              <a:ext cx="48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zh-CN" altLang="en-US" sz="16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511" y="4342"/>
              <a:ext cx="2697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heioray@sina.com</a:t>
              </a:r>
              <a:endParaRPr lang="zh-CN" altLang="en-US" sz="1600"/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 flipH="1" flipV="1">
            <a:off x="2575560" y="2912110"/>
            <a:ext cx="1293495" cy="29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13410" y="272605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点击进入他人主页</a:t>
            </a:r>
            <a:endParaRPr lang="zh-CN" altLang="en-US" b="1"/>
          </a:p>
        </p:txBody>
      </p:sp>
      <p:sp>
        <p:nvSpPr>
          <p:cNvPr id="39" name="圆角矩形 38"/>
          <p:cNvSpPr/>
          <p:nvPr/>
        </p:nvSpPr>
        <p:spPr>
          <a:xfrm>
            <a:off x="3672840" y="2390775"/>
            <a:ext cx="7810500" cy="30194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2548890" y="4820920"/>
            <a:ext cx="1320165" cy="27495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98195" y="4700905"/>
            <a:ext cx="16522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List</a:t>
            </a:r>
            <a:r>
              <a:rPr lang="zh-CN" altLang="en-US" b="1"/>
              <a:t>做成组件，</a:t>
            </a:r>
            <a:endParaRPr lang="zh-CN" altLang="en-US" b="1"/>
          </a:p>
          <a:p>
            <a:pPr algn="l"/>
            <a:r>
              <a:rPr lang="zh-CN" altLang="en-US" b="1"/>
              <a:t>接收</a:t>
            </a:r>
            <a:r>
              <a:rPr lang="en-US" altLang="zh-CN" b="1"/>
              <a:t>teamId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3761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Logic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95195" y="2900680"/>
            <a:ext cx="1353820" cy="72009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 rot="0">
            <a:off x="3227705" y="545465"/>
            <a:ext cx="8895080" cy="6273165"/>
            <a:chOff x="3327" y="859"/>
            <a:chExt cx="14008" cy="9879"/>
          </a:xfrm>
        </p:grpSpPr>
        <p:grpSp>
          <p:nvGrpSpPr>
            <p:cNvPr id="5" name="组合 4"/>
            <p:cNvGrpSpPr/>
            <p:nvPr/>
          </p:nvGrpSpPr>
          <p:grpSpPr>
            <a:xfrm>
              <a:off x="3327" y="859"/>
              <a:ext cx="14008" cy="9879"/>
              <a:chOff x="3343" y="859"/>
              <a:chExt cx="14008" cy="987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343" y="859"/>
                <a:ext cx="14008" cy="9879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前端组</a:t>
                </a:r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343" y="859"/>
                <a:ext cx="14008" cy="1431"/>
                <a:chOff x="3343" y="859"/>
                <a:chExt cx="14008" cy="1431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3343" y="859"/>
                  <a:ext cx="14008" cy="1431"/>
                </a:xfrm>
                <a:prstGeom prst="rect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627" y="1087"/>
                  <a:ext cx="1135" cy="998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627" y="1277"/>
                  <a:ext cx="1134" cy="5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p>
                  <a:r>
                    <a:rPr lang="en-US" altLang="zh-CN"/>
                    <a:t>LOGO</a:t>
                  </a:r>
                  <a:endParaRPr lang="en-US" altLang="zh-CN"/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10510" y="1265"/>
                  <a:ext cx="5796" cy="599"/>
                  <a:chOff x="10510" y="1265"/>
                  <a:chExt cx="5796" cy="599"/>
                </a:xfrm>
              </p:grpSpPr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0510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/>
                      <a:t>Menu1</a:t>
                    </a:r>
                    <a:endParaRPr lang="en-US" altLang="zh-CN"/>
                  </a:p>
                </p:txBody>
              </p:sp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1987" y="1266"/>
                    <a:ext cx="1362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 </a:t>
                    </a:r>
                    <a:r>
                      <a:rPr lang="en-US" altLang="zh-CN">
                        <a:solidFill>
                          <a:srgbClr val="FF0000"/>
                        </a:solidFill>
                        <a:sym typeface="+mn-ea"/>
                      </a:rPr>
                      <a:t>Report</a:t>
                    </a:r>
                    <a:endParaRPr lang="en-US" altLang="zh-CN">
                      <a:solidFill>
                        <a:srgbClr val="FF0000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3614" y="1284"/>
                    <a:ext cx="1086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 b="1">
                        <a:solidFill>
                          <a:schemeClr val="tx1"/>
                        </a:solidFill>
                        <a:sym typeface="+mn-ea"/>
                      </a:rPr>
                      <a:t>Team</a:t>
                    </a:r>
                    <a:endParaRPr lang="en-US" altLang="zh-CN" b="1">
                      <a:solidFill>
                        <a:schemeClr val="tx1"/>
                      </a:solidFill>
                      <a:sym typeface="+mn-ea"/>
                    </a:endParaRPr>
                  </a:p>
                </p:txBody>
              </p: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14971" y="1265"/>
                    <a:ext cx="1335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 algn="l"/>
                    <a:r>
                      <a:rPr lang="en-US" altLang="zh-CN">
                        <a:sym typeface="+mn-ea"/>
                      </a:rPr>
                      <a:t>Menu4</a:t>
                    </a:r>
                    <a:endParaRPr lang="en-US" altLang="zh-CN"/>
                  </a:p>
                </p:txBody>
              </p:sp>
            </p:grpSp>
            <p:sp>
              <p:nvSpPr>
                <p:cNvPr id="24" name="椭圆 23"/>
                <p:cNvSpPr/>
                <p:nvPr/>
              </p:nvSpPr>
              <p:spPr>
                <a:xfrm>
                  <a:off x="16433" y="1187"/>
                  <a:ext cx="776" cy="7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25" name="图片 24" descr="观演人 (1)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377" y="1142"/>
                <a:ext cx="888" cy="888"/>
              </a:xfrm>
              <a:prstGeom prst="rect">
                <a:avLst/>
              </a:prstGeom>
            </p:spPr>
          </p:pic>
        </p:grpSp>
        <p:sp>
          <p:nvSpPr>
            <p:cNvPr id="26" name="矩形 25"/>
            <p:cNvSpPr/>
            <p:nvPr/>
          </p:nvSpPr>
          <p:spPr>
            <a:xfrm>
              <a:off x="3611" y="2580"/>
              <a:ext cx="13453" cy="7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890" y="6350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atin typeface="Comic Sans MS" panose="030F0702030302020204" charset="0"/>
              </a:rPr>
              <a:t>团队</a:t>
            </a:r>
            <a:endParaRPr lang="zh-CN" altLang="en-US" sz="5400">
              <a:latin typeface="Comic Sans MS" panose="030F0702030302020204" charset="0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 flipV="1">
            <a:off x="2575560" y="2912110"/>
            <a:ext cx="1293495" cy="292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13410" y="2726055"/>
            <a:ext cx="2021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点击进入他人主页</a:t>
            </a:r>
            <a:endParaRPr lang="zh-CN" altLang="en-US" b="1"/>
          </a:p>
        </p:txBody>
      </p:sp>
      <p:grpSp>
        <p:nvGrpSpPr>
          <p:cNvPr id="15" name="组合 14"/>
          <p:cNvGrpSpPr/>
          <p:nvPr/>
        </p:nvGrpSpPr>
        <p:grpSpPr>
          <a:xfrm>
            <a:off x="3533140" y="1847215"/>
            <a:ext cx="2349500" cy="466090"/>
            <a:chOff x="673" y="6105"/>
            <a:chExt cx="3700" cy="734"/>
          </a:xfrm>
        </p:grpSpPr>
        <p:sp>
          <p:nvSpPr>
            <p:cNvPr id="18" name="圆角矩形 17"/>
            <p:cNvSpPr/>
            <p:nvPr/>
          </p:nvSpPr>
          <p:spPr>
            <a:xfrm>
              <a:off x="2223" y="6105"/>
              <a:ext cx="2151" cy="7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 </a:t>
              </a:r>
              <a:r>
                <a:rPr lang="zh-CN" altLang="en-US" b="1">
                  <a:solidFill>
                    <a:schemeClr val="tx1"/>
                  </a:solidFill>
                </a:rPr>
                <a:t>小组总结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3" y="6105"/>
              <a:ext cx="1905" cy="7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成员周报</a:t>
              </a:r>
              <a:endParaRPr lang="zh-CN" altLang="en-US" b="1"/>
            </a:p>
          </p:txBody>
        </p:sp>
      </p:grpSp>
      <p:pic>
        <p:nvPicPr>
          <p:cNvPr id="50" name="图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5" y="1737995"/>
            <a:ext cx="3218815" cy="7239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114800" y="2700655"/>
            <a:ext cx="7120255" cy="1172210"/>
            <a:chOff x="6093" y="4013"/>
            <a:chExt cx="11213" cy="18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115" y="51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43" name="图片 42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3" y="4254"/>
              <a:ext cx="888" cy="888"/>
            </a:xfrm>
            <a:prstGeom prst="rect">
              <a:avLst/>
            </a:prstGeom>
          </p:spPr>
        </p:pic>
        <p:sp>
          <p:nvSpPr>
            <p:cNvPr id="44" name="文本框 43"/>
            <p:cNvSpPr txBox="1"/>
            <p:nvPr/>
          </p:nvSpPr>
          <p:spPr>
            <a:xfrm>
              <a:off x="7671" y="4164"/>
              <a:ext cx="9333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Lorem ipsum dolor sit amet, consectetur adipisicing elit. Beatae officiis architecto accusamus, iste odio quae ea libero veritatis cupiditate laborum explicabo nostrum reiciendis ratione corporis consectetur nam fugiat inventore quaerat.</a:t>
              </a:r>
              <a:endParaRPr lang="zh-CN" altLang="en-US"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28770" y="3872865"/>
            <a:ext cx="7120255" cy="1172210"/>
            <a:chOff x="6093" y="4013"/>
            <a:chExt cx="11213" cy="1846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6115" y="51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49" name="图片 48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3" y="4254"/>
              <a:ext cx="888" cy="888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7671" y="4164"/>
              <a:ext cx="9333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Lorem ipsum dolor sit amet, consectetur adipisicing elit. Beatae officiis architecto accusamus, iste odio quae ea libero veritatis cupiditate laborum explicabo nostrum reiciendis ratione corporis consectetur nam fugiat inventore quaerat.</a:t>
              </a:r>
              <a:endParaRPr lang="zh-CN" altLang="en-US" sz="16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128770" y="5040630"/>
            <a:ext cx="7120255" cy="1172210"/>
            <a:chOff x="6093" y="4013"/>
            <a:chExt cx="11213" cy="1846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093" y="4013"/>
              <a:ext cx="11213" cy="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6115" y="5142"/>
              <a:ext cx="1285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600"/>
                <a:t>Heioray</a:t>
              </a:r>
              <a:endParaRPr lang="en-US" altLang="zh-CN" sz="1600"/>
            </a:p>
          </p:txBody>
        </p:sp>
        <p:pic>
          <p:nvPicPr>
            <p:cNvPr id="55" name="图片 54" descr="观演人 (1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03" y="4254"/>
              <a:ext cx="888" cy="888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7671" y="4164"/>
              <a:ext cx="9333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Lorem ipsum dolor sit amet, consectetur adipisicing elit. Beatae officiis architecto accusamus, iste odio quae ea libero veritatis cupiditate laborum explicabo nostrum reiciendis ratione corporis consectetur nam fugiat inventore quaerat.</a:t>
              </a:r>
              <a:endParaRPr lang="zh-CN" altLang="en-US" sz="1600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9833610" y="1847215"/>
            <a:ext cx="1209675" cy="46672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写周报</a:t>
            </a:r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10285" y="3260725"/>
            <a:ext cx="790575" cy="336550"/>
            <a:chOff x="6337" y="4056"/>
            <a:chExt cx="1245" cy="53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7" y="4073"/>
              <a:ext cx="521" cy="486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6650" y="4056"/>
              <a:ext cx="9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rgbClr val="647180"/>
                  </a:solidFill>
                </a:rPr>
                <a:t>编辑</a:t>
              </a:r>
              <a:endParaRPr lang="zh-CN" altLang="en-US" sz="1600" b="1">
                <a:solidFill>
                  <a:srgbClr val="64718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31545" y="3768090"/>
            <a:ext cx="790575" cy="337185"/>
            <a:chOff x="6337" y="4056"/>
            <a:chExt cx="1245" cy="53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37" y="4073"/>
              <a:ext cx="521" cy="486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650" y="4056"/>
              <a:ext cx="932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 b="1">
                  <a:solidFill>
                    <a:srgbClr val="647180"/>
                  </a:solidFill>
                </a:rPr>
                <a:t>添加</a:t>
              </a:r>
              <a:endParaRPr lang="zh-CN" altLang="en-US" sz="1600" b="1">
                <a:solidFill>
                  <a:srgbClr val="64718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0285" y="2719070"/>
            <a:ext cx="918845" cy="368300"/>
            <a:chOff x="3151" y="1972"/>
            <a:chExt cx="1447" cy="580"/>
          </a:xfrm>
        </p:grpSpPr>
        <p:pic>
          <p:nvPicPr>
            <p:cNvPr id="108" name="图片 107" descr="ad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1" y="1972"/>
              <a:ext cx="567" cy="56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586" y="1972"/>
              <a:ext cx="101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rgbClr val="DBDBDB"/>
                  </a:solidFill>
                  <a:sym typeface="+mn-ea"/>
                </a:rPr>
                <a:t>添加</a:t>
              </a:r>
              <a:endParaRPr lang="zh-CN" altLang="en-US" b="1">
                <a:solidFill>
                  <a:srgbClr val="DBDBDB"/>
                </a:solidFill>
                <a:sym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6610" y="1152525"/>
            <a:ext cx="2349500" cy="466090"/>
            <a:chOff x="673" y="6105"/>
            <a:chExt cx="3700" cy="734"/>
          </a:xfrm>
        </p:grpSpPr>
        <p:sp>
          <p:nvSpPr>
            <p:cNvPr id="11" name="圆角矩形 10"/>
            <p:cNvSpPr/>
            <p:nvPr/>
          </p:nvSpPr>
          <p:spPr>
            <a:xfrm>
              <a:off x="2223" y="6105"/>
              <a:ext cx="2151" cy="7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</a:rPr>
                <a:t>    </a:t>
              </a:r>
              <a:r>
                <a:rPr lang="zh-CN" altLang="en-US" b="1">
                  <a:solidFill>
                    <a:schemeClr val="tx1"/>
                  </a:solidFill>
                </a:rPr>
                <a:t>小组总结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73" y="6105"/>
              <a:ext cx="1905" cy="73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成员周报</a:t>
              </a:r>
              <a:endParaRPr lang="zh-CN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90" y="3168015"/>
            <a:ext cx="2004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Leader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24" name="圆角矩形 23"/>
          <p:cNvSpPr/>
          <p:nvPr/>
        </p:nvSpPr>
        <p:spPr>
          <a:xfrm>
            <a:off x="8921115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66953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Team Ma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64285"/>
            <a:ext cx="3923665" cy="554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8865" y="121475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2300" y="1276350"/>
            <a:ext cx="3923665" cy="5549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90" y="3168015"/>
            <a:ext cx="22790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Member View</a:t>
            </a:r>
            <a:endParaRPr lang="en-US" altLang="zh-CN" sz="2800" b="1"/>
          </a:p>
        </p:txBody>
      </p:sp>
      <p:sp>
        <p:nvSpPr>
          <p:cNvPr id="8" name="矩形 7"/>
          <p:cNvSpPr/>
          <p:nvPr/>
        </p:nvSpPr>
        <p:spPr>
          <a:xfrm>
            <a:off x="4147185" y="2030095"/>
            <a:ext cx="74923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0172700" y="2390140"/>
            <a:ext cx="11283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Drop Out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7405" y="2287905"/>
            <a:ext cx="19304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/>
              <a:t>Team Name</a:t>
            </a:r>
            <a:endParaRPr lang="en-US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4637405" y="2809875"/>
            <a:ext cx="6663055" cy="34994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23485" y="3034030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3485" y="392747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3485" y="4817745"/>
            <a:ext cx="5920740" cy="78994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Member List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06825" y="2030730"/>
            <a:ext cx="2590800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97650" y="2030730"/>
            <a:ext cx="5384165" cy="45847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5322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210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286365" y="218313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53225" y="3446780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521700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286365" y="34461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753225" y="4792345"/>
            <a:ext cx="1536700" cy="111823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875" y="5085080"/>
            <a:ext cx="533400" cy="53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84625" y="2640330"/>
            <a:ext cx="1418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· My Projects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3984625" y="3008630"/>
            <a:ext cx="1820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ym typeface="+mn-ea"/>
              </a:rPr>
              <a:t>· </a:t>
            </a:r>
            <a:r>
              <a:rPr lang="en-US" altLang="zh-CN" b="1"/>
              <a:t>All Projects Tree</a:t>
            </a:r>
            <a:endParaRPr lang="en-US" altLang="zh-CN" b="1"/>
          </a:p>
        </p:txBody>
      </p:sp>
      <p:sp>
        <p:nvSpPr>
          <p:cNvPr id="22" name="圆角矩形 21"/>
          <p:cNvSpPr/>
          <p:nvPr/>
        </p:nvSpPr>
        <p:spPr>
          <a:xfrm>
            <a:off x="3959225" y="2322830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305425" y="2322830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995" y="988695"/>
            <a:ext cx="9076055" cy="5867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90" y="6350"/>
            <a:ext cx="61728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Team Manage Page</a:t>
            </a:r>
            <a:endParaRPr lang="en-US" altLang="zh-CN" sz="5400"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76809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Leader Dashboard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0" y="1192530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8590" y="2548255"/>
            <a:ext cx="8023225" cy="4057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723755" y="2083435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069955" y="2083435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8590" y="2083435"/>
            <a:ext cx="104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My Team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500824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84445" y="2108835"/>
            <a:ext cx="1163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My Fellow</a:t>
            </a:r>
            <a:endParaRPr lang="en-US" altLang="zh-CN" b="1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624776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98895" y="2108835"/>
            <a:ext cx="433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All</a:t>
            </a:r>
            <a:endParaRPr lang="en-US" altLang="zh-CN" b="1"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194810" y="2694305"/>
            <a:ext cx="7550150" cy="760730"/>
            <a:chOff x="6606" y="4243"/>
            <a:chExt cx="11890" cy="1198"/>
          </a:xfrm>
        </p:grpSpPr>
        <p:sp>
          <p:nvSpPr>
            <p:cNvPr id="27" name="矩形 26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94810" y="3624580"/>
            <a:ext cx="7550150" cy="760730"/>
            <a:chOff x="6606" y="4243"/>
            <a:chExt cx="11890" cy="1198"/>
          </a:xfrm>
        </p:grpSpPr>
        <p:sp>
          <p:nvSpPr>
            <p:cNvPr id="31" name="矩形 30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4810" y="4552950"/>
            <a:ext cx="7550150" cy="760730"/>
            <a:chOff x="6606" y="4243"/>
            <a:chExt cx="11890" cy="1198"/>
          </a:xfrm>
        </p:grpSpPr>
        <p:sp>
          <p:nvSpPr>
            <p:cNvPr id="34" name="矩形 33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8890" y="6350"/>
            <a:ext cx="76809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>
                <a:latin typeface="Comic Sans MS" panose="030F0702030302020204" charset="0"/>
              </a:rPr>
              <a:t>Leader Dashboard Page</a:t>
            </a:r>
            <a:endParaRPr lang="en-US" altLang="zh-CN" sz="5400">
              <a:latin typeface="Comic Sans MS" panose="030F070203030202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19500" y="1191895"/>
            <a:ext cx="8547100" cy="56261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58590" y="2548255"/>
            <a:ext cx="8023225" cy="405701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3620135" y="1191895"/>
            <a:ext cx="8545830" cy="67437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723755" y="2083435"/>
            <a:ext cx="1217295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1069955" y="2083435"/>
            <a:ext cx="92837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Search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58590" y="2083435"/>
            <a:ext cx="104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My Team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500824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084445" y="2108835"/>
            <a:ext cx="1163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My Fellow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6247765" y="2134235"/>
            <a:ext cx="76200" cy="317500"/>
          </a:xfrm>
          <a:prstGeom prst="round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98895" y="2108835"/>
            <a:ext cx="433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All</a:t>
            </a:r>
            <a:endParaRPr lang="en-US" altLang="zh-CN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94810" y="2694305"/>
            <a:ext cx="7550785" cy="76136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02760" y="2757805"/>
            <a:ext cx="638810" cy="63373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4194810" y="3624580"/>
            <a:ext cx="7550150" cy="760730"/>
            <a:chOff x="6606" y="4243"/>
            <a:chExt cx="11890" cy="1198"/>
          </a:xfrm>
        </p:grpSpPr>
        <p:sp>
          <p:nvSpPr>
            <p:cNvPr id="31" name="矩形 30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94810" y="4552950"/>
            <a:ext cx="7550150" cy="760730"/>
            <a:chOff x="6606" y="4243"/>
            <a:chExt cx="11890" cy="1198"/>
          </a:xfrm>
        </p:grpSpPr>
        <p:sp>
          <p:nvSpPr>
            <p:cNvPr id="34" name="矩形 33"/>
            <p:cNvSpPr/>
            <p:nvPr/>
          </p:nvSpPr>
          <p:spPr>
            <a:xfrm>
              <a:off x="6606" y="4243"/>
              <a:ext cx="11891" cy="1199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76" y="4343"/>
              <a:ext cx="1006" cy="998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37070" y="1344930"/>
            <a:ext cx="17119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tx1"/>
                </a:solidFill>
                <a:sym typeface="+mn-ea"/>
              </a:rPr>
              <a:t>Uniform Header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47465" y="2509520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600" b="1">
                <a:sym typeface="+mn-ea"/>
              </a:rPr>
              <a:t>ONE TEAM V2.0</a:t>
            </a:r>
            <a:endParaRPr lang="en-US" altLang="zh-CN" sz="6600" b="1">
              <a:sym typeface="+mn-ea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265" y="2072005"/>
            <a:ext cx="1981200" cy="198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2299</Words>
  <Application>WPS 演示</Application>
  <PresentationFormat>宽屏</PresentationFormat>
  <Paragraphs>490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Comic Sans MS</vt:lpstr>
      <vt:lpstr>Calibri Light</vt:lpstr>
      <vt:lpstr>Calibri</vt:lpstr>
      <vt:lpstr>微软雅黑</vt:lpstr>
      <vt:lpstr>Arial Unicode MS</vt:lpstr>
      <vt:lpstr>Office 主题</vt:lpstr>
      <vt:lpstr>Page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heioray</cp:lastModifiedBy>
  <cp:revision>10</cp:revision>
  <dcterms:created xsi:type="dcterms:W3CDTF">2015-05-05T08:02:00Z</dcterms:created>
  <dcterms:modified xsi:type="dcterms:W3CDTF">2018-02-06T11:02:22Z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