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NAME:</a:t>
            </a:r>
            <a:r>
              <a:rPr b="1" dirty="0" sz="2400" lang="en-GB"/>
              <a:t> </a:t>
            </a:r>
            <a:r>
              <a:rPr dirty="0" sz="2400" lang="en-GB"/>
              <a:t>AIYSHA NOUSHEEN. S</a:t>
            </a:r>
            <a:endParaRPr dirty="0" sz="2400" lang="en-US"/>
          </a:p>
          <a:p>
            <a:r>
              <a:rPr b="1" dirty="0" sz="2400" lang="en-US"/>
              <a:t>REGISTER NO:</a:t>
            </a:r>
            <a:r>
              <a:rPr dirty="0" sz="2400" lang="en-GB"/>
              <a:t>22A&amp;F102 / </a:t>
            </a:r>
            <a:r>
              <a:rPr dirty="0" sz="2400" lang="en-US"/>
              <a:t>asunm1363312209815</a:t>
            </a:r>
            <a:endParaRPr dirty="0" sz="2400" lang="en-GB"/>
          </a:p>
          <a:p>
            <a:r>
              <a:rPr b="1" dirty="0" sz="2400" lang="en-US"/>
              <a:t>DEPARTMENT:</a:t>
            </a:r>
            <a:r>
              <a:rPr dirty="0" sz="2400" lang="en-GB"/>
              <a:t> B.COM (ACCOUNTING AND FINANCE </a:t>
            </a:r>
            <a:endParaRPr dirty="0" sz="2400" lang="en-US"/>
          </a:p>
          <a:p>
            <a:r>
              <a:rPr b="1" dirty="0" sz="2400" lang="en-US"/>
              <a:t>COLLEGE</a:t>
            </a:r>
            <a:r>
              <a:rPr b="1" dirty="0" sz="2400" lang="en-GB"/>
              <a:t>: </a:t>
            </a:r>
            <a:r>
              <a:rPr dirty="0" sz="2400" lang="en-GB"/>
              <a:t>VALLIYAMMAL COLLEGE FOR WOMEN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1032796"/>
            <a:ext cx="9565562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/>
              <a:t>DATASET</a:t>
            </a:r>
            <a:r>
              <a:rPr b="1" dirty="0" sz="2400" lang="en-GB"/>
              <a:t> : EMPLOYMENT DATA </a:t>
            </a:r>
          </a:p>
          <a:p>
            <a:r>
              <a:rPr b="1" dirty="0" sz="2400" lang="en-US"/>
              <a:t>FEATURE SELECTION: </a:t>
            </a:r>
            <a:endParaRPr b="1" dirty="0" sz="2400" lang="en-GB"/>
          </a:p>
          <a:p>
            <a:r>
              <a:rPr dirty="0" sz="2400" lang="en-GB"/>
              <a:t>                      </a:t>
            </a:r>
            <a:r>
              <a:rPr dirty="0" sz="2400" lang="en-US"/>
              <a:t>EMPLOYEE ID, BUSINESS UNIT, GENDER, PERFORMANCE SCORE, EMPLOYEE TYPE</a:t>
            </a:r>
            <a:r>
              <a:rPr dirty="0" sz="2400" lang="en-GB"/>
              <a:t>.</a:t>
            </a:r>
          </a:p>
          <a:p>
            <a:endParaRPr b="1" dirty="0" sz="2400" lang="en-GB"/>
          </a:p>
          <a:p>
            <a:r>
              <a:rPr b="1" dirty="0" sz="2400" lang="en-US"/>
              <a:t>DATA CLEANING</a:t>
            </a:r>
            <a:r>
              <a:rPr b="1" dirty="0" sz="2400" lang="en-GB"/>
              <a:t>: </a:t>
            </a:r>
          </a:p>
          <a:p>
            <a:r>
              <a:rPr b="1" dirty="0" sz="2400" lang="en-GB"/>
              <a:t>  </a:t>
            </a:r>
            <a:r>
              <a:rPr b="1" dirty="0" sz="2400" lang="en-US"/>
              <a:t>PERFORMANCE LEVEL COMPUTATION USING FORMULA:</a:t>
            </a:r>
            <a:endParaRPr b="1" dirty="0" sz="2400" lang="en-GB"/>
          </a:p>
          <a:p>
            <a:r>
              <a:rPr dirty="0" sz="2400" lang="en-GB"/>
              <a:t>                  </a:t>
            </a:r>
            <a:r>
              <a:rPr dirty="0" sz="2400" lang="en-US"/>
              <a:t> =IFS(Z</a:t>
            </a:r>
            <a:r>
              <a:rPr dirty="0" sz="2400" lang="en-GB"/>
              <a:t>8</a:t>
            </a:r>
            <a:r>
              <a:rPr dirty="0" sz="2400" lang="en-US"/>
              <a:t>&gt;=5, "Very High",</a:t>
            </a:r>
            <a:r>
              <a:rPr dirty="0" sz="2400" lang="en-GB"/>
              <a:t>Z8</a:t>
            </a:r>
            <a:r>
              <a:rPr dirty="0" sz="2400" lang="en-US"/>
              <a:t>&gt;=4, "High",</a:t>
            </a:r>
            <a:r>
              <a:rPr dirty="0" sz="2400" lang="en-GB"/>
              <a:t>Z8</a:t>
            </a:r>
            <a:r>
              <a:rPr dirty="0" sz="2400" lang="en-US"/>
              <a:t>&gt;=3, "Medium", TRUE, "Low")</a:t>
            </a:r>
            <a:endParaRPr dirty="0" sz="2400" lang="en-GB"/>
          </a:p>
          <a:p>
            <a:endParaRPr b="1" dirty="0" sz="2400" lang="en-GB"/>
          </a:p>
          <a:p>
            <a:r>
              <a:rPr b="1" dirty="0" sz="2400" lang="en-US"/>
              <a:t>PERFORMANCE SUMMARY PIVOT TABLE</a:t>
            </a:r>
            <a:endParaRPr b="1" dirty="0" sz="2400" lang="en-GB"/>
          </a:p>
          <a:p>
            <a:r>
              <a:rPr dirty="0" sz="2400" lang="en-GB"/>
              <a:t>              </a:t>
            </a:r>
            <a:r>
              <a:rPr dirty="0" sz="2400" lang="en-US"/>
              <a:t>BUSINESS UNIT</a:t>
            </a:r>
            <a:r>
              <a:rPr dirty="0" sz="2400" lang="en-GB"/>
              <a:t> –</a:t>
            </a:r>
            <a:r>
              <a:rPr dirty="0" sz="2400" lang="en-US"/>
              <a:t> ROWS</a:t>
            </a:r>
            <a:endParaRPr dirty="0" sz="2400" lang="en-GB"/>
          </a:p>
          <a:p>
            <a:r>
              <a:rPr dirty="0" sz="2400" lang="en-GB"/>
              <a:t>             </a:t>
            </a:r>
            <a:r>
              <a:rPr dirty="0" sz="2400" lang="en-US"/>
              <a:t> GENDER-FILTER</a:t>
            </a:r>
            <a:endParaRPr dirty="0" sz="2400" lang="en-GB"/>
          </a:p>
          <a:p>
            <a:endParaRPr dirty="0" sz="2400" lang="en-GB"/>
          </a:p>
          <a:p>
            <a:r>
              <a:rPr b="1" dirty="0" sz="2400" lang="en-US"/>
              <a:t>GRAPH-</a:t>
            </a:r>
            <a:r>
              <a:rPr dirty="0" sz="2400" lang="en-US"/>
              <a:t>BAR CHART FOR EMPLOYEE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3428" y="1265053"/>
            <a:ext cx="9035171" cy="508100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2394" y="1075967"/>
            <a:ext cx="10444562" cy="474294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32112" y="1205548"/>
            <a:ext cx="8225890" cy="472338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2"/>
          <p:cNvSpPr txBox="1"/>
          <p:nvPr/>
        </p:nvSpPr>
        <p:spPr>
          <a:xfrm>
            <a:off x="1136887" y="1430278"/>
            <a:ext cx="8080460" cy="286232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GB"/>
              <a:t>
</a:t>
            </a:r>
            <a:r>
              <a:rPr dirty="0" sz="2400" lang="en-GB"/>
              <a:t>Employment data analysis is a powerful tool for organizations to gain insights into their workforce, inform strategic decisions, and drive business success. By leveraging data-driven insights, organizations can optimize talent acquisition, improve employee engagement, and retention, and ultimately, boost productivity and competitiveness. 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88282" y="2288443"/>
            <a:ext cx="660881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GB"/>
              <a:t>EMPLOYMENT PERFORMANCE ANALYSIS  is done</a:t>
            </a:r>
            <a:r>
              <a:rPr dirty="0" sz="2400" lang="en-GB"/>
              <a:t> </a:t>
            </a:r>
            <a:r>
              <a:rPr b="1" dirty="0" sz="2400" lang="en-GB"/>
              <a:t>in the organisation</a:t>
            </a:r>
            <a:r>
              <a:rPr dirty="0" sz="2400" lang="en-GB"/>
              <a:t>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GB"/>
              <a:t>for his or her increment.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GB"/>
              <a:t> to track performance.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GB"/>
              <a:t>to focus on the growth of the organisation.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GB"/>
              <a:t>to motivate the employee to have effectiveness.</a:t>
            </a:r>
            <a:endParaRPr b="1"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892803" y="2537011"/>
            <a:ext cx="7924800" cy="156966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ANALYSIS: </a:t>
            </a:r>
          </a:p>
          <a:p>
            <a:pPr algn="l"/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Using data to understand employee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performance, and trends, making informed HR decisions to improve workplace culture, retention, and productivity.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105373" y="2223254"/>
            <a:ext cx="9217348" cy="313932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GB"/>
              <a:t>END-USERS OF EMPLOYMENT DATA ANALYSIS:</a:t>
            </a:r>
            <a:r>
              <a:rPr dirty="0" lang="en-GB"/>
              <a:t>
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b="1" dirty="0" lang="en-GB"/>
              <a:t>Managers:</a:t>
            </a:r>
            <a:r>
              <a:rPr dirty="0" lang="en-GB"/>
              <a:t> For talent management, employee engagement, and retention strategies.
</a:t>
            </a:r>
            <a:r>
              <a:rPr b="1" dirty="0" lang="en-GB"/>
              <a:t>Business Leaders: </a:t>
            </a:r>
            <a:r>
              <a:rPr dirty="0" lang="en-GB"/>
              <a:t>To inform strategic decisions, optimize workforce, and drive business outcomes.
</a:t>
            </a:r>
            <a:r>
              <a:rPr b="1" dirty="0" lang="en-GB"/>
              <a:t>Recruiters</a:t>
            </a:r>
            <a:r>
              <a:rPr dirty="0" lang="en-GB"/>
              <a:t>: To improve recruitment processes, source top talent, and reduce time-to-hire.
</a:t>
            </a:r>
            <a:r>
              <a:rPr b="1" dirty="0" lang="en-GB"/>
              <a:t>Talent Development Teams</a:t>
            </a:r>
            <a:r>
              <a:rPr dirty="0" lang="en-GB"/>
              <a:t>: To design training programs, identify skill gaps, and enhance employee growth.
</a:t>
            </a:r>
            <a:r>
              <a:rPr b="1" dirty="0" lang="en-GB"/>
              <a:t>Compensation and Benefits Teams:</a:t>
            </a:r>
            <a:r>
              <a:rPr dirty="0" lang="en-GB"/>
              <a:t> To determine fair pay, benefits, and rewards structures.
</a:t>
            </a:r>
            <a:r>
              <a:rPr b="1" dirty="0" lang="en-GB"/>
              <a:t>Diversity, Equity, and Inclusion (DEI) Teams:</a:t>
            </a:r>
            <a:r>
              <a:rPr dirty="0" lang="en-GB"/>
              <a:t> To monitor diversity metrics, identify biases, and promote inclusive workplaces.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303512" cy="193899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GB"/>
              <a:t>FILTERING</a:t>
            </a:r>
            <a:r>
              <a:rPr dirty="0" sz="2400" lang="en-GB"/>
              <a:t> – Remove Missing Values </a:t>
            </a:r>
          </a:p>
          <a:p>
            <a:r>
              <a:rPr b="1" dirty="0" sz="2400" lang="en-GB"/>
              <a:t>CONDITIONAL FORMATTING </a:t>
            </a:r>
            <a:r>
              <a:rPr dirty="0" sz="2400" lang="en-GB"/>
              <a:t>– Blank </a:t>
            </a:r>
          </a:p>
          <a:p>
            <a:r>
              <a:rPr b="1" dirty="0" sz="2400" lang="en-GB"/>
              <a:t>FORMULA </a:t>
            </a:r>
            <a:r>
              <a:rPr dirty="0" sz="2400" lang="en-GB"/>
              <a:t> –Performance</a:t>
            </a:r>
          </a:p>
          <a:p>
            <a:r>
              <a:rPr b="1" dirty="0" sz="2400" lang="en-GB"/>
              <a:t>PIVOT TABLE</a:t>
            </a:r>
            <a:r>
              <a:rPr dirty="0" sz="2400" lang="en-GB"/>
              <a:t> - SUMMARY</a:t>
            </a:r>
            <a:endParaRPr b="1" dirty="0" sz="2400" lang="en-GB"/>
          </a:p>
          <a:p>
            <a:r>
              <a:rPr b="1" dirty="0" sz="2400" lang="en-GB"/>
              <a:t>GRAPH</a:t>
            </a:r>
            <a:r>
              <a:rPr dirty="0" sz="2400" lang="en-GB"/>
              <a:t> – Data Visualisation </a:t>
            </a:r>
            <a:endParaRPr dirty="0" sz="24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476758" y="1858139"/>
            <a:ext cx="10060845" cy="452431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</a:t>
            </a:r>
            <a:r>
              <a:rPr b="1" dirty="0" sz="24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b="1"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 – features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 – features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 id – number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First name – text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Last name – text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/ female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rating – number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– Number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– text</a:t>
            </a:r>
            <a:endParaRPr dirty="0"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1300162" y="1876450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=IFS(Z8&gt;=5, “Very High”,Z8&gt;=4, “High”,Z8&gt;=3, “Medium”, TRUE, “Low”)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aiyshanousheen029@gmail.com</cp:lastModifiedBy>
  <dcterms:created xsi:type="dcterms:W3CDTF">2024-03-29T04:07:22Z</dcterms:created>
  <dcterms:modified xsi:type="dcterms:W3CDTF">2024-08-26T09:25:59Z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f1ab0c6f50f94e93b5f35cb080445d08</vt:lpwstr>
  </property>
</Properties>
</file>