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89" d="100"/>
          <a:sy n="89" d="100"/>
        </p:scale>
        <p:origin x="14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097D-6CB6-DCE3-0B1F-6D634F751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E3863-DF7A-DEAC-C4DF-A3529A6DB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7FCA1-BBAD-B89E-0F7F-7B4DCF61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4F6F-8970-0D4D-96B2-F7A83F32713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7907D-D3B0-4356-840F-DB1D460C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B82AD-CC56-8DF6-C457-32CCAE64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946-0946-D84E-9E8F-66B5898F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8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FA49-1490-D9E5-8839-D674FFA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83ECF-03F8-9AFA-35B5-B5F1CA532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561B8-A87F-387C-6DF5-5A6D8292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4F6F-8970-0D4D-96B2-F7A83F32713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E7F2A-5B9F-E1B1-E557-E75BFFAD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91AA4-71C9-7166-27CD-A059C924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946-0946-D84E-9E8F-66B5898F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E1903-11D1-1ADF-0747-88C491557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D3850-502D-5374-0F1B-BDD96434C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256CC-7213-8F8A-F46F-CB721609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4F6F-8970-0D4D-96B2-F7A83F32713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67FF-DF46-2237-8A19-556A13D5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44D8F-14B4-7F4C-359C-60C1035A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946-0946-D84E-9E8F-66B5898F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E737-58FB-9220-B05A-737A2C1C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04A9-1513-BF8E-AD5B-F4328118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3AB0A-9675-6D2F-6379-7DA73A9F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4F6F-8970-0D4D-96B2-F7A83F32713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00C83-1A2E-DB22-965F-D95485CB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DDBC6-F129-5CFF-A77B-CACB1B06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946-0946-D84E-9E8F-66B5898F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4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0577-F85F-CDF2-C0AF-BBA319A0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B5C35-B712-7FFD-ABB7-BF549C6CE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D3B41-A589-F489-724E-4436DC26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4F6F-8970-0D4D-96B2-F7A83F32713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D6D1-435E-6092-F308-7DB490BC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07A1-E6D7-F9FC-CBF8-0B2DCA24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946-0946-D84E-9E8F-66B5898F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9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5C1B-026D-989A-A8F4-46E45DDA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5C6D-F32E-0466-726C-1E154B148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B45A4-A274-BEED-2ABE-41FD8CEC0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C2F7C-8452-3408-1E26-FAB0FA9A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4F6F-8970-0D4D-96B2-F7A83F32713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A477-1B0E-B0F7-006D-C6B9FFE5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BE8DD-EE36-5C3E-30ED-76B88719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946-0946-D84E-9E8F-66B5898F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D4F8-D618-7A0D-F457-1226674C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88A48-BEC5-05EF-EEA3-7B6E85F3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671D0-AFC8-2E20-F0FE-59ED92A93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9FDEE-7766-C9AF-ECF3-2955524C9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147C8-4996-B314-DFA2-D8539EFA9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25CE1-DE31-EF2F-2C06-8D3DC002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4F6F-8970-0D4D-96B2-F7A83F32713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F3283-2A40-0147-C2E2-B8147EBE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8CECA-5394-7B89-5C08-849D6D28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946-0946-D84E-9E8F-66B5898F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E8E7-E5C9-F600-9EB6-3C04B3C7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BFE51-5EF3-CFD6-65CD-F892C3EA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4F6F-8970-0D4D-96B2-F7A83F32713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7594C-1DF0-2FB9-A100-E645B939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F0752-C3AA-AAB5-3DFD-86C56885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946-0946-D84E-9E8F-66B5898F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6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D3367-497D-688C-8957-57469979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4F6F-8970-0D4D-96B2-F7A83F32713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ADDD1-15F8-765E-8EDF-99621048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5ABDB-134E-1254-3A2B-09F3BA80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946-0946-D84E-9E8F-66B5898F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7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58ED-E46F-A882-7C7B-3FDEFE05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088F-E173-DC63-3BD6-57B9B47EF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DC71A-A88D-B0C2-08C1-AC8C81BA5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39686-085B-E34E-0324-5D65A791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4F6F-8970-0D4D-96B2-F7A83F32713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F8447-9AAB-CFE5-B4F2-EEF14213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2C16F-4CD2-9CA2-2827-A6FB059D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946-0946-D84E-9E8F-66B5898F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2D33-A944-B1BF-9DF1-B9A13190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024D3-5E20-C608-657C-16DD6514B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D6C48-5715-9C5E-C6AD-874CCC740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568F5-4C11-B05F-DC02-9D4EDD20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4F6F-8970-0D4D-96B2-F7A83F32713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30670-8FAA-B6A0-D056-1F4182B5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A9B67-68F1-6367-8745-59D556DB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946-0946-D84E-9E8F-66B5898F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4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B2684-B59E-2DB0-81A6-5F957406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F294-7E4A-752E-6A1F-B0102E890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904B6-128C-42ED-E632-B333035D6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44F6F-8970-0D4D-96B2-F7A83F32713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22CF6-BEE0-CE26-8C96-BBFC68447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A87B-E49D-CF77-24CF-10C7D5585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D946-0946-D84E-9E8F-66B5898F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7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72218DE-CA34-DDB8-E327-62C3D9F9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0" y="2871049"/>
            <a:ext cx="3426343" cy="14586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FE5A3FB-9BC2-FAA6-26C6-30C8622E9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80" y="191384"/>
            <a:ext cx="3404191" cy="25520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6AB5A08-1FF0-9277-2093-849F15025BE6}"/>
              </a:ext>
            </a:extLst>
          </p:cNvPr>
          <p:cNvSpPr txBox="1"/>
          <p:nvPr/>
        </p:nvSpPr>
        <p:spPr>
          <a:xfrm>
            <a:off x="295048" y="4419311"/>
            <a:ext cx="355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F PRO DISPLAY SEMIBOLD" pitchFamily="2" charset="0"/>
                <a:ea typeface="SF PRO DISPLAY SEMIBOLD" pitchFamily="2" charset="0"/>
              </a:rPr>
              <a:t>Test 01 Menu Screen 1</a:t>
            </a:r>
          </a:p>
          <a:p>
            <a:r>
              <a:rPr lang="en-US" dirty="0">
                <a:latin typeface="SF PRO DISPLAY SEMIBOLD" pitchFamily="2" charset="0"/>
                <a:ea typeface="SF PRO DISPLAY SEMIBOLD" pitchFamily="2" charset="0"/>
              </a:rPr>
              <a:t>Demonstrating selection, normal state and hove state</a:t>
            </a:r>
          </a:p>
        </p:txBody>
      </p:sp>
      <p:pic>
        <p:nvPicPr>
          <p:cNvPr id="45" name="Picture 44" descr="Text&#10;&#10;Description automatically generated">
            <a:extLst>
              <a:ext uri="{FF2B5EF4-FFF2-40B4-BE49-F238E27FC236}">
                <a16:creationId xmlns:a16="http://schemas.microsoft.com/office/drawing/2014/main" id="{6AD25EA5-FA9A-7830-0459-02952AC6E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16" y="202018"/>
            <a:ext cx="3404191" cy="2530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6" name="Picture 45" descr="Text&#10;&#10;Description automatically generated">
            <a:extLst>
              <a:ext uri="{FF2B5EF4-FFF2-40B4-BE49-F238E27FC236}">
                <a16:creationId xmlns:a16="http://schemas.microsoft.com/office/drawing/2014/main" id="{AE2C4846-DB89-1BC9-5014-10B0C852E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9416" y="2865473"/>
            <a:ext cx="3404191" cy="2568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4355474-0917-53A2-537B-EBD5F98E0B40}"/>
              </a:ext>
            </a:extLst>
          </p:cNvPr>
          <p:cNvSpPr txBox="1"/>
          <p:nvPr/>
        </p:nvSpPr>
        <p:spPr>
          <a:xfrm>
            <a:off x="4134773" y="5518759"/>
            <a:ext cx="3553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F PRO DISPLAY SEMIBOLD" pitchFamily="2" charset="0"/>
                <a:ea typeface="SF PRO DISPLAY SEMIBOLD" pitchFamily="2" charset="0"/>
              </a:rPr>
              <a:t>Test 11 End of Game Screen</a:t>
            </a:r>
          </a:p>
          <a:p>
            <a:r>
              <a:rPr lang="en-US" dirty="0">
                <a:latin typeface="SF PRO DISPLAY SEMIBOLD" pitchFamily="2" charset="0"/>
                <a:ea typeface="SF PRO DISPLAY SEMIBOLD" pitchFamily="2" charset="0"/>
              </a:rPr>
              <a:t>Player 1 Score</a:t>
            </a:r>
          </a:p>
          <a:p>
            <a:r>
              <a:rPr lang="en-US" dirty="0">
                <a:latin typeface="SF PRO DISPLAY SEMIBOLD" pitchFamily="2" charset="0"/>
                <a:ea typeface="SF PRO DISPLAY SEMIBOLD" pitchFamily="2" charset="0"/>
              </a:rPr>
              <a:t>Player 2 Score</a:t>
            </a:r>
          </a:p>
          <a:p>
            <a:r>
              <a:rPr lang="en-US" dirty="0">
                <a:latin typeface="SF PRO DISPLAY SEMIBOLD" pitchFamily="2" charset="0"/>
                <a:ea typeface="SF PRO DISPLAY SEMIBOLD" pitchFamily="2" charset="0"/>
              </a:rPr>
              <a:t>Score Mode</a:t>
            </a:r>
          </a:p>
        </p:txBody>
      </p:sp>
      <p:pic>
        <p:nvPicPr>
          <p:cNvPr id="48" name="Picture 47" descr="Square&#10;&#10;Description automatically generated with medium confidence">
            <a:extLst>
              <a:ext uri="{FF2B5EF4-FFF2-40B4-BE49-F238E27FC236}">
                <a16:creationId xmlns:a16="http://schemas.microsoft.com/office/drawing/2014/main" id="{076C28B8-F0BE-4258-D512-B655EE0E7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0948" y="175654"/>
            <a:ext cx="3409913" cy="25520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Picture 48" descr="Square&#10;&#10;Description automatically generated with medium confidence">
            <a:extLst>
              <a:ext uri="{FF2B5EF4-FFF2-40B4-BE49-F238E27FC236}">
                <a16:creationId xmlns:a16="http://schemas.microsoft.com/office/drawing/2014/main" id="{67D2058A-BED5-C458-1208-43B36BD5B7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1628" y="2865472"/>
            <a:ext cx="3426343" cy="25654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1619217-1697-0563-643F-E25B67C0CE16}"/>
              </a:ext>
            </a:extLst>
          </p:cNvPr>
          <p:cNvSpPr txBox="1"/>
          <p:nvPr/>
        </p:nvSpPr>
        <p:spPr>
          <a:xfrm>
            <a:off x="7688248" y="5518759"/>
            <a:ext cx="402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F PRO DISPLAY SEMIBOLD" pitchFamily="2" charset="0"/>
                <a:ea typeface="SF PRO DISPLAY SEMIBOLD" pitchFamily="2" charset="0"/>
              </a:rPr>
              <a:t>Test 10 CPU “difficult” demonstrating strategy by occupying two corners by going first and blocking the human player.</a:t>
            </a:r>
          </a:p>
        </p:txBody>
      </p:sp>
    </p:spTree>
    <p:extLst>
      <p:ext uri="{BB962C8B-B14F-4D97-AF65-F5344CB8AC3E}">
        <p14:creationId xmlns:p14="http://schemas.microsoft.com/office/powerpoint/2010/main" val="407800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6E2D9DB1-D5A6-4E43-3EA4-05C5A604E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4" y="489098"/>
            <a:ext cx="2393829" cy="1782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C96B5614-0F35-57B6-FF38-76BD33A34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34" y="2498651"/>
            <a:ext cx="2393829" cy="1793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Treemap chart&#10;&#10;Description automatically generated">
            <a:extLst>
              <a:ext uri="{FF2B5EF4-FFF2-40B4-BE49-F238E27FC236}">
                <a16:creationId xmlns:a16="http://schemas.microsoft.com/office/drawing/2014/main" id="{09919AA8-184B-1F2F-A15C-7B1E5ED2EC3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2534" y="4518749"/>
            <a:ext cx="2393829" cy="1787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2B9C46-725F-73AC-8218-9C81B897A779}"/>
              </a:ext>
            </a:extLst>
          </p:cNvPr>
          <p:cNvSpPr txBox="1"/>
          <p:nvPr/>
        </p:nvSpPr>
        <p:spPr>
          <a:xfrm>
            <a:off x="2882927" y="393716"/>
            <a:ext cx="23072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F PRO DISPLAY SEMIBOLD" pitchFamily="2" charset="0"/>
                <a:ea typeface="SF PRO DISPLAY SEMIBOLD" pitchFamily="2" charset="0"/>
              </a:rPr>
              <a:t>Test 09</a:t>
            </a:r>
          </a:p>
          <a:p>
            <a:r>
              <a:rPr lang="en-US" dirty="0">
                <a:latin typeface="SF PRO DISPLAY SEMIBOLD" pitchFamily="2" charset="0"/>
                <a:ea typeface="SF PRO DISPLAY SEMIBOLD" pitchFamily="2" charset="0"/>
              </a:rPr>
              <a:t>Demonstrating the random player selection, 3 similar game scenarios (with different theming), yet it is different player turns who went 1</a:t>
            </a:r>
            <a:r>
              <a:rPr lang="en-US" baseline="30000" dirty="0">
                <a:latin typeface="SF PRO DISPLAY SEMIBOLD" pitchFamily="2" charset="0"/>
                <a:ea typeface="SF PRO DISPLAY SEMIBOLD" pitchFamily="2" charset="0"/>
              </a:rPr>
              <a:t>st</a:t>
            </a:r>
            <a:r>
              <a:rPr lang="en-US" dirty="0">
                <a:latin typeface="SF PRO DISPLAY SEMIBOLD" pitchFamily="2" charset="0"/>
                <a:ea typeface="SF PRO DISPLAY SEMIBOLD" pitchFamily="2" charset="0"/>
              </a:rPr>
              <a:t> / 2</a:t>
            </a:r>
            <a:r>
              <a:rPr lang="en-US" baseline="30000" dirty="0">
                <a:latin typeface="SF PRO DISPLAY SEMIBOLD" pitchFamily="2" charset="0"/>
                <a:ea typeface="SF PRO DISPLAY SEMIBOLD" pitchFamily="2" charset="0"/>
              </a:rPr>
              <a:t>nd</a:t>
            </a:r>
            <a:r>
              <a:rPr lang="en-US" dirty="0">
                <a:latin typeface="SF PRO DISPLAY SEMIBOLD" pitchFamily="2" charset="0"/>
                <a:ea typeface="SF PRO DISPLAY SEMIBOLD" pitchFamily="2" charset="0"/>
              </a:rPr>
              <a:t> </a:t>
            </a:r>
          </a:p>
        </p:txBody>
      </p:sp>
      <p:pic>
        <p:nvPicPr>
          <p:cNvPr id="6" name="Picture 5" descr="Shape, square&#10;&#10;Description automatically generated">
            <a:extLst>
              <a:ext uri="{FF2B5EF4-FFF2-40B4-BE49-F238E27FC236}">
                <a16:creationId xmlns:a16="http://schemas.microsoft.com/office/drawing/2014/main" id="{2953DCCB-BA7E-274A-7477-2C6AB2BC7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753" y="489098"/>
            <a:ext cx="2382768" cy="1782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70CBBC-4CEE-D274-1986-BCC3B9522C7D}"/>
              </a:ext>
            </a:extLst>
          </p:cNvPr>
          <p:cNvSpPr txBox="1"/>
          <p:nvPr/>
        </p:nvSpPr>
        <p:spPr>
          <a:xfrm>
            <a:off x="5533979" y="2364283"/>
            <a:ext cx="23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F PRO DISPLAY SEMIBOLD" pitchFamily="2" charset="0"/>
                <a:ea typeface="SF PRO DISPLAY SEMIBOLD" pitchFamily="2" charset="0"/>
              </a:rPr>
              <a:t>Test 05: win state on three in a column / diagonal</a:t>
            </a:r>
          </a:p>
        </p:txBody>
      </p:sp>
      <p:pic>
        <p:nvPicPr>
          <p:cNvPr id="8" name="Picture 7" descr="A picture containing square&#10;&#10;Description automatically generated">
            <a:extLst>
              <a:ext uri="{FF2B5EF4-FFF2-40B4-BE49-F238E27FC236}">
                <a16:creationId xmlns:a16="http://schemas.microsoft.com/office/drawing/2014/main" id="{3C7C6BB7-AEFF-2852-6082-D0609A3738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753" y="3395210"/>
            <a:ext cx="2396863" cy="1793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E43C1-09EA-FB8F-178E-4A0AD8B46373}"/>
              </a:ext>
            </a:extLst>
          </p:cNvPr>
          <p:cNvSpPr txBox="1"/>
          <p:nvPr/>
        </p:nvSpPr>
        <p:spPr>
          <a:xfrm>
            <a:off x="5533979" y="5295926"/>
            <a:ext cx="2307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F PRO DISPLAY SEMIBOLD" pitchFamily="2" charset="0"/>
                <a:ea typeface="SF PRO DISPLAY SEMIBOLD" pitchFamily="2" charset="0"/>
              </a:rPr>
              <a:t>Test 07: Incremented score at the start of a new round.</a:t>
            </a:r>
          </a:p>
        </p:txBody>
      </p:sp>
      <p:pic>
        <p:nvPicPr>
          <p:cNvPr id="11" name="Picture 10" descr="Square&#10;&#10;Description automatically generated with low confidence">
            <a:extLst>
              <a:ext uri="{FF2B5EF4-FFF2-40B4-BE49-F238E27FC236}">
                <a16:creationId xmlns:a16="http://schemas.microsoft.com/office/drawing/2014/main" id="{B11AE476-78DA-8A49-AFF6-C243FE084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6404" y="2498651"/>
            <a:ext cx="2519272" cy="1887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Square&#10;&#10;Description automatically generated">
            <a:extLst>
              <a:ext uri="{FF2B5EF4-FFF2-40B4-BE49-F238E27FC236}">
                <a16:creationId xmlns:a16="http://schemas.microsoft.com/office/drawing/2014/main" id="{DBF95306-E785-CCED-3A11-BB7B60A280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6404" y="489098"/>
            <a:ext cx="2519272" cy="1814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2E917F-2ACA-44FA-6008-5E6F36EF53AC}"/>
              </a:ext>
            </a:extLst>
          </p:cNvPr>
          <p:cNvSpPr txBox="1"/>
          <p:nvPr/>
        </p:nvSpPr>
        <p:spPr>
          <a:xfrm>
            <a:off x="8560741" y="4488512"/>
            <a:ext cx="2783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F PRO DISPLAY SEMIBOLD" pitchFamily="2" charset="0"/>
                <a:ea typeface="SF PRO DISPLAY SEMIBOLD" pitchFamily="2" charset="0"/>
              </a:rPr>
              <a:t>Test 06: Demonstrating completely random player positions and choices (CPU is dark blue) – run code itself to see more randomness</a:t>
            </a:r>
          </a:p>
        </p:txBody>
      </p:sp>
      <p:pic>
        <p:nvPicPr>
          <p:cNvPr id="14" name="Picture 13" descr="Shape, treemap chart, square&#10;&#10;Description automatically generated">
            <a:extLst>
              <a:ext uri="{FF2B5EF4-FFF2-40B4-BE49-F238E27FC236}">
                <a16:creationId xmlns:a16="http://schemas.microsoft.com/office/drawing/2014/main" id="{BD0A44DB-E23A-1A61-D6E6-1695E7A1A3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3315" y="1452113"/>
            <a:ext cx="1093206" cy="819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535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EEF06D6-1C3B-F71E-82CB-A062174F0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33" y="260019"/>
            <a:ext cx="2741822" cy="2044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6790C124-ECF4-1FC7-7B87-E312B7C8D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24" y="260018"/>
            <a:ext cx="2750988" cy="20442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Square&#10;&#10;Description automatically generated with medium confidence">
            <a:extLst>
              <a:ext uri="{FF2B5EF4-FFF2-40B4-BE49-F238E27FC236}">
                <a16:creationId xmlns:a16="http://schemas.microsoft.com/office/drawing/2014/main" id="{286EA982-C468-8550-8803-DD9891102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081" y="260018"/>
            <a:ext cx="2745276" cy="20442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84F4D1B-ED42-40E8-ABC4-858F32589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7726" y="260018"/>
            <a:ext cx="2709701" cy="20442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E7CFFA-6673-1943-C97F-EEA899228DD9}"/>
              </a:ext>
            </a:extLst>
          </p:cNvPr>
          <p:cNvSpPr txBox="1"/>
          <p:nvPr/>
        </p:nvSpPr>
        <p:spPr>
          <a:xfrm>
            <a:off x="94176" y="2565416"/>
            <a:ext cx="1172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F PRO DISPLAY SEMIBOLD" pitchFamily="2" charset="0"/>
                <a:ea typeface="SF PRO DISPLAY SEMIBOLD" pitchFamily="2" charset="0"/>
              </a:rPr>
              <a:t>Test 02: Demonstrating simple game-play, </a:t>
            </a:r>
            <a:r>
              <a:rPr lang="en-US" i="1" dirty="0">
                <a:latin typeface="SF PRO DISPLAY SEMIBOLD" pitchFamily="2" charset="0"/>
                <a:ea typeface="SF PRO DISPLAY SEMIBOLD" pitchFamily="2" charset="0"/>
              </a:rPr>
              <a:t>screen 1 is a separate game instance showing selecting difficulty. </a:t>
            </a:r>
            <a:r>
              <a:rPr lang="en-US" dirty="0">
                <a:latin typeface="SF PRO DISPLAY SEMIBOLD" pitchFamily="2" charset="0"/>
                <a:ea typeface="SF PRO DISPLAY SEMIBOLD" pitchFamily="2" charset="0"/>
              </a:rPr>
              <a:t>Screens 2/3/4 demonstrate a 1V1 game of 3 rounds and the progression between them, note how the ending screen reflects the final score. </a:t>
            </a:r>
            <a:r>
              <a:rPr lang="en-US" i="1" dirty="0">
                <a:latin typeface="SF PRO DISPLAY SEMIBOLD" pitchFamily="2" charset="0"/>
                <a:ea typeface="SF PRO DISPLAY SEMIBOLD" pitchFamily="2" charset="0"/>
              </a:rPr>
              <a:t>* Not included in written test</a:t>
            </a:r>
          </a:p>
        </p:txBody>
      </p:sp>
    </p:spTree>
    <p:extLst>
      <p:ext uri="{BB962C8B-B14F-4D97-AF65-F5344CB8AC3E}">
        <p14:creationId xmlns:p14="http://schemas.microsoft.com/office/powerpoint/2010/main" val="331872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174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SF PRO DISPLAY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Aiyush Gupta</dc:creator>
  <cp:lastModifiedBy>Aiyush Gupta</cp:lastModifiedBy>
  <cp:revision>1</cp:revision>
  <dcterms:created xsi:type="dcterms:W3CDTF">2022-10-07T16:04:49Z</dcterms:created>
  <dcterms:modified xsi:type="dcterms:W3CDTF">2022-10-07T16:26:58Z</dcterms:modified>
</cp:coreProperties>
</file>