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4"/>
  </p:sldMasterIdLst>
  <p:notesMasterIdLst>
    <p:notesMasterId r:id="rId19"/>
  </p:notesMasterIdLst>
  <p:handoutMasterIdLst>
    <p:handoutMasterId r:id="rId20"/>
  </p:handoutMasterIdLst>
  <p:sldIdLst>
    <p:sldId id="383" r:id="rId5"/>
    <p:sldId id="379" r:id="rId6"/>
    <p:sldId id="329" r:id="rId7"/>
    <p:sldId id="361" r:id="rId8"/>
    <p:sldId id="362" r:id="rId9"/>
    <p:sldId id="283" r:id="rId10"/>
    <p:sldId id="386" r:id="rId11"/>
    <p:sldId id="381" r:id="rId12"/>
    <p:sldId id="354" r:id="rId13"/>
    <p:sldId id="356" r:id="rId14"/>
    <p:sldId id="384" r:id="rId15"/>
    <p:sldId id="387" r:id="rId16"/>
    <p:sldId id="380" r:id="rId17"/>
    <p:sldId id="378" r:id="rId18"/>
  </p:sldIdLst>
  <p:sldSz cx="12192000" cy="6858000"/>
  <p:notesSz cx="9388475"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BB928E10-A69C-42F6-8B07-A2FEAC067766}">
          <p14:sldIdLst>
            <p14:sldId id="383"/>
          </p14:sldIdLst>
        </p14:section>
        <p14:section name="SLIDE STARTERS" id="{ACC24B29-0CC7-491A-A98A-CF7CBDBE501E}">
          <p14:sldIdLst>
            <p14:sldId id="379"/>
            <p14:sldId id="329"/>
            <p14:sldId id="361"/>
            <p14:sldId id="362"/>
            <p14:sldId id="283"/>
            <p14:sldId id="386"/>
            <p14:sldId id="381"/>
            <p14:sldId id="354"/>
            <p14:sldId id="356"/>
            <p14:sldId id="384"/>
            <p14:sldId id="387"/>
            <p14:sldId id="380"/>
          </p14:sldIdLst>
        </p14:section>
        <p14:section name="THANK YOU" id="{6CD91DAB-8EC3-4802-89E9-0F1C7022FB28}">
          <p14:sldIdLst>
            <p14:sldId id="37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DC5924"/>
    <a:srgbClr val="B7472A"/>
    <a:srgbClr val="000000"/>
    <a:srgbClr val="FFFFFF"/>
    <a:srgbClr val="75D1FF"/>
    <a:srgbClr val="11161C"/>
    <a:srgbClr val="7F7F7F"/>
    <a:srgbClr val="F2F2F2"/>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003" autoAdjust="0"/>
  </p:normalViewPr>
  <p:slideViewPr>
    <p:cSldViewPr snapToGrid="0">
      <p:cViewPr varScale="1">
        <p:scale>
          <a:sx n="69" d="100"/>
          <a:sy n="69" d="100"/>
        </p:scale>
        <p:origin x="564" y="48"/>
      </p:cViewPr>
      <p:guideLst/>
    </p:cSldViewPr>
  </p:slideViewPr>
  <p:outlineViewPr>
    <p:cViewPr>
      <p:scale>
        <a:sx n="33" d="100"/>
        <a:sy n="33" d="100"/>
      </p:scale>
      <p:origin x="0" y="-1164"/>
    </p:cViewPr>
  </p:outlineViewPr>
  <p:notesTextViewPr>
    <p:cViewPr>
      <p:scale>
        <a:sx n="1" d="1"/>
        <a:sy n="1" d="1"/>
      </p:scale>
      <p:origin x="0" y="0"/>
    </p:cViewPr>
  </p:notesTextViewPr>
  <p:sorterViewPr>
    <p:cViewPr>
      <p:scale>
        <a:sx n="108" d="100"/>
        <a:sy n="108" d="100"/>
      </p:scale>
      <p:origin x="0" y="-3162"/>
    </p:cViewPr>
  </p:sorterViewPr>
  <p:notesViewPr>
    <p:cSldViewPr snapToGrid="0">
      <p:cViewPr>
        <p:scale>
          <a:sx n="66" d="100"/>
          <a:sy n="66" d="100"/>
        </p:scale>
        <p:origin x="2539" y="28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sz="quarter" idx="1"/>
          </p:nvPr>
        </p:nvSpPr>
        <p:spPr>
          <a:xfrm>
            <a:off x="5317963" y="1"/>
            <a:ext cx="4068339" cy="356357"/>
          </a:xfrm>
          <a:prstGeom prst="rect">
            <a:avLst/>
          </a:prstGeom>
        </p:spPr>
        <p:txBody>
          <a:bodyPr vert="horz" lIns="94229" tIns="47114" rIns="94229" bIns="47114" rtlCol="0"/>
          <a:lstStyle>
            <a:lvl1pPr algn="r">
              <a:defRPr sz="1200"/>
            </a:lvl1pPr>
          </a:lstStyle>
          <a:p>
            <a:fld id="{7CCA049B-3A46-4BDA-A8F5-2925B00FE570}" type="datetimeFigureOut">
              <a:rPr lang="en-US" smtClean="0"/>
              <a:t>05-Jun-24</a:t>
            </a:fld>
            <a:endParaRPr lang="en-US" dirty="0"/>
          </a:p>
        </p:txBody>
      </p:sp>
      <p:sp>
        <p:nvSpPr>
          <p:cNvPr id="4" name="Footer Placeholder 3"/>
          <p:cNvSpPr>
            <a:spLocks noGrp="1"/>
          </p:cNvSpPr>
          <p:nvPr>
            <p:ph type="ftr" sz="quarter" idx="2"/>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17963" y="6746119"/>
            <a:ext cx="4068339" cy="356356"/>
          </a:xfrm>
          <a:prstGeom prst="rect">
            <a:avLst/>
          </a:prstGeom>
        </p:spPr>
        <p:txBody>
          <a:bodyPr vert="horz" lIns="94229" tIns="47114" rIns="94229" bIns="47114" rtlCol="0" anchor="b"/>
          <a:lstStyle>
            <a:lvl1pPr algn="r">
              <a:defRPr sz="1200"/>
            </a:lvl1pPr>
          </a:lstStyle>
          <a:p>
            <a:fld id="{DBAA5490-FD59-4087-AC7E-016E8A4124C4}" type="slidenum">
              <a:rPr lang="en-US" smtClean="0"/>
              <a:t>‹#›</a:t>
            </a:fld>
            <a:endParaRPr lang="en-US" dirty="0"/>
          </a:p>
        </p:txBody>
      </p:sp>
    </p:spTree>
    <p:extLst>
      <p:ext uri="{BB962C8B-B14F-4D97-AF65-F5344CB8AC3E}">
        <p14:creationId xmlns:p14="http://schemas.microsoft.com/office/powerpoint/2010/main" val="791092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idx="1"/>
          </p:nvPr>
        </p:nvSpPr>
        <p:spPr>
          <a:xfrm>
            <a:off x="5317963" y="1"/>
            <a:ext cx="4068339" cy="356357"/>
          </a:xfrm>
          <a:prstGeom prst="rect">
            <a:avLst/>
          </a:prstGeom>
        </p:spPr>
        <p:txBody>
          <a:bodyPr vert="horz" lIns="94229" tIns="47114" rIns="94229" bIns="47114" rtlCol="0"/>
          <a:lstStyle>
            <a:lvl1pPr algn="r">
              <a:defRPr sz="1200"/>
            </a:lvl1pPr>
          </a:lstStyle>
          <a:p>
            <a:fld id="{44C46CEC-428A-4DD0-A7C7-21AF8DE33E93}" type="datetimeFigureOut">
              <a:rPr lang="en-US" smtClean="0"/>
              <a:t>05-Jun-24</a:t>
            </a:fld>
            <a:endParaRPr lang="en-US" dirty="0"/>
          </a:p>
        </p:txBody>
      </p:sp>
      <p:sp>
        <p:nvSpPr>
          <p:cNvPr id="4" name="Slide Image Placeholder 3"/>
          <p:cNvSpPr>
            <a:spLocks noGrp="1" noRot="1" noChangeAspect="1"/>
          </p:cNvSpPr>
          <p:nvPr>
            <p:ph type="sldImg" idx="2"/>
          </p:nvPr>
        </p:nvSpPr>
        <p:spPr>
          <a:xfrm>
            <a:off x="2563813" y="887413"/>
            <a:ext cx="4260850" cy="2397125"/>
          </a:xfrm>
          <a:prstGeom prst="rect">
            <a:avLst/>
          </a:prstGeom>
          <a:noFill/>
          <a:ln w="12700">
            <a:solidFill>
              <a:prstClr val="black"/>
            </a:solidFill>
          </a:ln>
        </p:spPr>
        <p:txBody>
          <a:bodyPr vert="horz" lIns="94229" tIns="47114" rIns="94229" bIns="47114" rtlCol="0" anchor="ctr"/>
          <a:lstStyle/>
          <a:p>
            <a:endParaRPr lang="en-US" dirty="0"/>
          </a:p>
        </p:txBody>
      </p:sp>
      <p:sp>
        <p:nvSpPr>
          <p:cNvPr id="5" name="Notes Placeholder 4"/>
          <p:cNvSpPr>
            <a:spLocks noGrp="1"/>
          </p:cNvSpPr>
          <p:nvPr>
            <p:ph type="body" sz="quarter" idx="3"/>
          </p:nvPr>
        </p:nvSpPr>
        <p:spPr>
          <a:xfrm>
            <a:off x="938848" y="3418066"/>
            <a:ext cx="7510780" cy="2796600"/>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dirty="0"/>
          </a:p>
        </p:txBody>
      </p:sp>
      <p:sp>
        <p:nvSpPr>
          <p:cNvPr id="7" name="Slide Number Placeholder 6"/>
          <p:cNvSpPr>
            <a:spLocks noGrp="1"/>
          </p:cNvSpPr>
          <p:nvPr>
            <p:ph type="sldNum" sz="quarter" idx="5"/>
          </p:nvPr>
        </p:nvSpPr>
        <p:spPr>
          <a:xfrm>
            <a:off x="5317963" y="6746119"/>
            <a:ext cx="4068339" cy="356356"/>
          </a:xfrm>
          <a:prstGeom prst="rect">
            <a:avLst/>
          </a:prstGeom>
        </p:spPr>
        <p:txBody>
          <a:bodyPr vert="horz" lIns="94229" tIns="47114" rIns="94229" bIns="47114" rtlCol="0" anchor="b"/>
          <a:lstStyle>
            <a:lvl1pPr algn="r">
              <a:defRPr sz="1200"/>
            </a:lvl1pPr>
          </a:lstStyle>
          <a:p>
            <a:fld id="{4CBCEA92-F142-4D57-B507-37BDAF44710C}" type="slidenum">
              <a:rPr lang="en-US" smtClean="0"/>
              <a:t>‹#›</a:t>
            </a:fld>
            <a:endParaRPr lang="en-US" dirty="0"/>
          </a:p>
        </p:txBody>
      </p:sp>
    </p:spTree>
    <p:extLst>
      <p:ext uri="{BB962C8B-B14F-4D97-AF65-F5344CB8AC3E}">
        <p14:creationId xmlns:p14="http://schemas.microsoft.com/office/powerpoint/2010/main" val="1402020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a:t>
            </a:fld>
            <a:endParaRPr lang="en-US" dirty="0"/>
          </a:p>
        </p:txBody>
      </p:sp>
    </p:spTree>
    <p:extLst>
      <p:ext uri="{BB962C8B-B14F-4D97-AF65-F5344CB8AC3E}">
        <p14:creationId xmlns:p14="http://schemas.microsoft.com/office/powerpoint/2010/main" val="2076836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BCEA92-F142-4D57-B507-37BDAF44710C}" type="slidenum">
              <a:rPr lang="en-US" smtClean="0"/>
              <a:t>13</a:t>
            </a:fld>
            <a:endParaRPr lang="en-US" dirty="0"/>
          </a:p>
        </p:txBody>
      </p:sp>
    </p:spTree>
    <p:extLst>
      <p:ext uri="{BB962C8B-B14F-4D97-AF65-F5344CB8AC3E}">
        <p14:creationId xmlns:p14="http://schemas.microsoft.com/office/powerpoint/2010/main" val="2184289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BCEA92-F142-4D57-B507-37BDAF44710C}" type="slidenum">
              <a:rPr lang="en-US" smtClean="0"/>
              <a:t>14</a:t>
            </a:fld>
            <a:endParaRPr lang="en-US" dirty="0"/>
          </a:p>
        </p:txBody>
      </p:sp>
    </p:spTree>
    <p:extLst>
      <p:ext uri="{BB962C8B-B14F-4D97-AF65-F5344CB8AC3E}">
        <p14:creationId xmlns:p14="http://schemas.microsoft.com/office/powerpoint/2010/main" val="3450951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BCEA92-F142-4D57-B507-37BDAF44710C}" type="slidenum">
              <a:rPr lang="en-US" smtClean="0"/>
              <a:t>2</a:t>
            </a:fld>
            <a:endParaRPr lang="en-US" dirty="0"/>
          </a:p>
        </p:txBody>
      </p:sp>
    </p:spTree>
    <p:extLst>
      <p:ext uri="{BB962C8B-B14F-4D97-AF65-F5344CB8AC3E}">
        <p14:creationId xmlns:p14="http://schemas.microsoft.com/office/powerpoint/2010/main" val="2226467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3</a:t>
            </a:fld>
            <a:endParaRPr lang="en-US" dirty="0"/>
          </a:p>
        </p:txBody>
      </p:sp>
    </p:spTree>
    <p:extLst>
      <p:ext uri="{BB962C8B-B14F-4D97-AF65-F5344CB8AC3E}">
        <p14:creationId xmlns:p14="http://schemas.microsoft.com/office/powerpoint/2010/main" val="1137576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4</a:t>
            </a:fld>
            <a:endParaRPr lang="en-US" dirty="0"/>
          </a:p>
        </p:txBody>
      </p:sp>
    </p:spTree>
    <p:extLst>
      <p:ext uri="{BB962C8B-B14F-4D97-AF65-F5344CB8AC3E}">
        <p14:creationId xmlns:p14="http://schemas.microsoft.com/office/powerpoint/2010/main" val="1920947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BCEA92-F142-4D57-B507-37BDAF44710C}" type="slidenum">
              <a:rPr lang="en-US" smtClean="0"/>
              <a:t>5</a:t>
            </a:fld>
            <a:endParaRPr lang="en-US" dirty="0"/>
          </a:p>
        </p:txBody>
      </p:sp>
    </p:spTree>
    <p:extLst>
      <p:ext uri="{BB962C8B-B14F-4D97-AF65-F5344CB8AC3E}">
        <p14:creationId xmlns:p14="http://schemas.microsoft.com/office/powerpoint/2010/main" val="3672003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BCEA92-F142-4D57-B507-37BDAF44710C}" type="slidenum">
              <a:rPr lang="en-US" smtClean="0"/>
              <a:t>6</a:t>
            </a:fld>
            <a:endParaRPr lang="en-US" dirty="0"/>
          </a:p>
        </p:txBody>
      </p:sp>
    </p:spTree>
    <p:extLst>
      <p:ext uri="{BB962C8B-B14F-4D97-AF65-F5344CB8AC3E}">
        <p14:creationId xmlns:p14="http://schemas.microsoft.com/office/powerpoint/2010/main" val="2441216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BCEA92-F142-4D57-B507-37BDAF44710C}" type="slidenum">
              <a:rPr lang="en-US" smtClean="0"/>
              <a:t>8</a:t>
            </a:fld>
            <a:endParaRPr lang="en-US" dirty="0"/>
          </a:p>
        </p:txBody>
      </p:sp>
    </p:spTree>
    <p:extLst>
      <p:ext uri="{BB962C8B-B14F-4D97-AF65-F5344CB8AC3E}">
        <p14:creationId xmlns:p14="http://schemas.microsoft.com/office/powerpoint/2010/main" val="3986560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3A5C127-CB05-47B6-8D1E-7BC74A68F50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05-Jun-24 10:53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2977131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10</a:t>
            </a:fld>
            <a:endParaRPr lang="en-US" dirty="0"/>
          </a:p>
        </p:txBody>
      </p:sp>
    </p:spTree>
    <p:extLst>
      <p:ext uri="{BB962C8B-B14F-4D97-AF65-F5344CB8AC3E}">
        <p14:creationId xmlns:p14="http://schemas.microsoft.com/office/powerpoint/2010/main" val="1189618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hyperlink" Target="http://www.nealanalytics.com/neal-creative/templates/" TargetMode="Externa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nealanalytics.com/neal-creative/templates/"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hyperlink" Target="http://www.nealanalytics.com/neal-creative/templates/"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00_TITLE OR TRANSITION">
    <p:bg>
      <p:bgPr>
        <a:solidFill>
          <a:schemeClr val="bg2"/>
        </a:solidFill>
        <a:effectLst/>
      </p:bgPr>
    </p:bg>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 name="Title 1"/>
          <p:cNvSpPr>
            <a:spLocks noGrp="1"/>
          </p:cNvSpPr>
          <p:nvPr>
            <p:ph type="ctrTitle" hasCustomPrompt="1"/>
          </p:nvPr>
        </p:nvSpPr>
        <p:spPr>
          <a:xfrm>
            <a:off x="1219939" y="2240230"/>
            <a:ext cx="9107555" cy="2308324"/>
          </a:xfrm>
          <a:prstGeom prst="rect">
            <a:avLst/>
          </a:prstGeom>
          <a:noFill/>
        </p:spPr>
        <p:txBody>
          <a:bodyPr anchor="b"/>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noProof="0"/>
              <a:t>CLICK TO EDIT TITLE</a:t>
            </a:r>
          </a:p>
        </p:txBody>
      </p:sp>
    </p:spTree>
    <p:extLst>
      <p:ext uri="{BB962C8B-B14F-4D97-AF65-F5344CB8AC3E}">
        <p14:creationId xmlns:p14="http://schemas.microsoft.com/office/powerpoint/2010/main" val="23010430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6096000" y="431800"/>
            <a:ext cx="5371038" cy="1830245"/>
          </a:xfrm>
        </p:spPr>
        <p:txBody>
          <a:bodyPr wrap="square" lIns="146304" rIns="146304">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3137" kern="1200" spc="0" baseline="0" dirty="0">
                <a:gradFill>
                  <a:gsLst>
                    <a:gs pos="15000">
                      <a:schemeClr val="tx2"/>
                    </a:gs>
                    <a:gs pos="47000">
                      <a:schemeClr val="tx2"/>
                    </a:gs>
                  </a:gsLst>
                  <a:lin ang="5400000" scaled="1"/>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293687" y="3436331"/>
            <a:ext cx="2286000" cy="1802032"/>
          </a:xfrm>
        </p:spPr>
        <p:txBody>
          <a:bodyPr lIns="182880" tIns="146304" rIns="182880"/>
          <a:lstStyle>
            <a:lvl1pPr marL="0" indent="0" algn="l">
              <a:buNone/>
              <a:defRPr sz="1600" b="1">
                <a:latin typeface="+mn-lt"/>
              </a:defRPr>
            </a:lvl1pPr>
            <a:lvl2pPr marL="0" indent="0" algn="l">
              <a:buNone/>
              <a:defRPr lang="en-US" sz="1400" b="0" kern="1200" dirty="0">
                <a:solidFill>
                  <a:schemeClr val="tx1"/>
                </a:solidFill>
                <a:latin typeface="+mn-lt"/>
                <a:ea typeface="+mn-ea"/>
                <a:cs typeface="+mn-cs"/>
              </a:defRPr>
            </a:lvl2pPr>
            <a:lvl3pPr marL="0" indent="0" algn="l">
              <a:buNone/>
              <a:defRPr sz="1200">
                <a:latin typeface="+mn-lt"/>
              </a:defRPr>
            </a:lvl3pPr>
            <a:lvl4pPr marL="0" indent="0" algn="l">
              <a:buNone/>
              <a:defRPr sz="1100">
                <a:latin typeface="+mn-lt"/>
              </a:defRPr>
            </a:lvl4pPr>
            <a:lvl5pPr marL="0" indent="0" algn="l">
              <a:buNone/>
              <a:defRPr sz="11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266101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smtClean="0"/>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smtClean="0"/>
              <a:t>Second level</a:t>
            </a:r>
          </a:p>
          <a:p>
            <a:pPr marL="0" lvl="2" indent="0" algn="l" defTabSz="914400" rtl="0" eaLnBrk="1" latinLnBrk="0" hangingPunct="1">
              <a:lnSpc>
                <a:spcPct val="90000"/>
              </a:lnSpc>
              <a:spcBef>
                <a:spcPts val="1000"/>
              </a:spcBef>
              <a:buFont typeface="Arial" panose="020B0604020202020204" pitchFamily="34" charset="0"/>
              <a:buNone/>
            </a:pPr>
            <a:r>
              <a:rPr lang="en-US" smtClean="0"/>
              <a:t>Third level</a:t>
            </a:r>
          </a:p>
          <a:p>
            <a:pPr marL="0" lvl="3" indent="0" algn="l" defTabSz="914400" rtl="0" eaLnBrk="1" latinLnBrk="0" hangingPunct="1">
              <a:lnSpc>
                <a:spcPct val="90000"/>
              </a:lnSpc>
              <a:spcBef>
                <a:spcPts val="1000"/>
              </a:spcBef>
              <a:buFont typeface="Arial" panose="020B0604020202020204" pitchFamily="34" charset="0"/>
              <a:buNone/>
            </a:pPr>
            <a:r>
              <a:rPr lang="en-US" smtClean="0"/>
              <a:t>Fourth level</a:t>
            </a:r>
          </a:p>
          <a:p>
            <a:pPr marL="0" lvl="4" indent="0" algn="l" defTabSz="914400" rtl="0" eaLnBrk="1" latinLnBrk="0" hangingPunct="1">
              <a:lnSpc>
                <a:spcPct val="90000"/>
              </a:lnSpc>
              <a:spcBef>
                <a:spcPts val="1000"/>
              </a:spcBef>
              <a:buFont typeface="Arial" panose="020B0604020202020204" pitchFamily="34" charset="0"/>
              <a:buNone/>
            </a:pPr>
            <a:r>
              <a:rPr lang="en-US" smtClean="0"/>
              <a:t>Fifth level</a:t>
            </a:r>
            <a:endParaRPr lang="en-US" dirty="0"/>
          </a:p>
        </p:txBody>
      </p:sp>
      <p:sp>
        <p:nvSpPr>
          <p:cNvPr id="10" name="Text Placeholder 8"/>
          <p:cNvSpPr>
            <a:spLocks noGrp="1"/>
          </p:cNvSpPr>
          <p:nvPr>
            <p:ph type="body" sz="quarter" idx="13"/>
          </p:nvPr>
        </p:nvSpPr>
        <p:spPr>
          <a:xfrm>
            <a:off x="502834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sz="1400" b="0">
                <a:solidFill>
                  <a:schemeClr val="tx1"/>
                </a:solidFill>
                <a:latin typeface="+mn-lt"/>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smtClean="0"/>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smtClean="0"/>
              <a:t>Second level</a:t>
            </a:r>
          </a:p>
          <a:p>
            <a:pPr marL="0" lvl="2" indent="0" algn="l" defTabSz="914400" rtl="0" eaLnBrk="1" latinLnBrk="0" hangingPunct="1">
              <a:lnSpc>
                <a:spcPct val="90000"/>
              </a:lnSpc>
              <a:spcBef>
                <a:spcPts val="1000"/>
              </a:spcBef>
              <a:buFont typeface="Arial" panose="020B0604020202020204" pitchFamily="34" charset="0"/>
              <a:buNone/>
            </a:pPr>
            <a:r>
              <a:rPr lang="en-US" smtClean="0"/>
              <a:t>Third level</a:t>
            </a:r>
          </a:p>
          <a:p>
            <a:pPr marL="0" lvl="3" indent="0" algn="l" defTabSz="914400" rtl="0" eaLnBrk="1" latinLnBrk="0" hangingPunct="1">
              <a:lnSpc>
                <a:spcPct val="90000"/>
              </a:lnSpc>
              <a:spcBef>
                <a:spcPts val="1000"/>
              </a:spcBef>
              <a:buFont typeface="Arial" panose="020B0604020202020204" pitchFamily="34" charset="0"/>
              <a:buNone/>
            </a:pPr>
            <a:r>
              <a:rPr lang="en-US" smtClean="0"/>
              <a:t>Fourth level</a:t>
            </a:r>
          </a:p>
          <a:p>
            <a:pPr marL="0" lvl="4" indent="0" algn="l" defTabSz="914400" rtl="0" eaLnBrk="1" latinLnBrk="0" hangingPunct="1">
              <a:lnSpc>
                <a:spcPct val="90000"/>
              </a:lnSpc>
              <a:spcBef>
                <a:spcPts val="1000"/>
              </a:spcBef>
              <a:buFont typeface="Arial" panose="020B0604020202020204" pitchFamily="34" charset="0"/>
              <a:buNone/>
            </a:pPr>
            <a:r>
              <a:rPr lang="en-US" smtClean="0"/>
              <a:t>Fifth level</a:t>
            </a:r>
            <a:endParaRPr lang="en-US" dirty="0"/>
          </a:p>
        </p:txBody>
      </p:sp>
      <p:sp>
        <p:nvSpPr>
          <p:cNvPr id="11" name="Text Placeholder 8"/>
          <p:cNvSpPr>
            <a:spLocks noGrp="1"/>
          </p:cNvSpPr>
          <p:nvPr>
            <p:ph type="body" sz="quarter" idx="14"/>
          </p:nvPr>
        </p:nvSpPr>
        <p:spPr>
          <a:xfrm>
            <a:off x="739567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8"/>
          <p:cNvSpPr>
            <a:spLocks noGrp="1"/>
          </p:cNvSpPr>
          <p:nvPr>
            <p:ph type="body" sz="quarter" idx="15"/>
          </p:nvPr>
        </p:nvSpPr>
        <p:spPr>
          <a:xfrm>
            <a:off x="9763006"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smtClean="0"/>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smtClean="0"/>
              <a:t>Second level</a:t>
            </a:r>
          </a:p>
          <a:p>
            <a:pPr marL="0" lvl="2" indent="0" algn="l" defTabSz="914400" rtl="0" eaLnBrk="1" latinLnBrk="0" hangingPunct="1">
              <a:lnSpc>
                <a:spcPct val="90000"/>
              </a:lnSpc>
              <a:spcBef>
                <a:spcPts val="1000"/>
              </a:spcBef>
              <a:buFont typeface="Arial" panose="020B0604020202020204" pitchFamily="34" charset="0"/>
              <a:buNone/>
            </a:pPr>
            <a:r>
              <a:rPr lang="en-US" smtClean="0"/>
              <a:t>Third level</a:t>
            </a:r>
          </a:p>
          <a:p>
            <a:pPr marL="0" lvl="3" indent="0" algn="l" defTabSz="914400" rtl="0" eaLnBrk="1" latinLnBrk="0" hangingPunct="1">
              <a:lnSpc>
                <a:spcPct val="90000"/>
              </a:lnSpc>
              <a:spcBef>
                <a:spcPts val="1000"/>
              </a:spcBef>
              <a:buFont typeface="Arial" panose="020B0604020202020204" pitchFamily="34" charset="0"/>
              <a:buNone/>
            </a:pPr>
            <a:r>
              <a:rPr lang="en-US" smtClean="0"/>
              <a:t>Fourth level</a:t>
            </a:r>
          </a:p>
          <a:p>
            <a:pPr marL="0" lvl="4" indent="0" algn="l" defTabSz="914400" rtl="0" eaLnBrk="1" latinLnBrk="0" hangingPunct="1">
              <a:lnSpc>
                <a:spcPct val="90000"/>
              </a:lnSpc>
              <a:spcBef>
                <a:spcPts val="1000"/>
              </a:spcBef>
              <a:buFont typeface="Arial" panose="020B0604020202020204" pitchFamily="34" charset="0"/>
              <a:buNone/>
            </a:pPr>
            <a:r>
              <a:rPr lang="en-US" smtClean="0"/>
              <a:t>Fifth level</a:t>
            </a:r>
            <a:endParaRPr lang="en-US" dirty="0"/>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158804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tmplLst>
          <p:tmpl>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2" grpId="0">
        <p:tmplLst>
          <p:tmpl>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0" grpId="0">
        <p:tmplLst>
          <p:tmpl>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p:tmplLst>
          <p:tmpl>
            <p:tnLst>
              <p:par>
                <p:cTn presetID="10" presetClass="entr" presetSubtype="0" fill="hold" nodeType="click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5" grpId="0">
        <p:tmplLst>
          <p:tmpl>
            <p:tnLst>
              <p:par>
                <p:cTn presetID="10"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304800" y="2598127"/>
            <a:ext cx="3714704" cy="2524794"/>
          </a:xfrm>
        </p:spPr>
        <p:txBody>
          <a:bodyPr lIns="91440" rIns="91440"/>
          <a:lstStyle>
            <a:lvl1pPr algn="ctr">
              <a:spcAft>
                <a:spcPts val="3000"/>
              </a:spcAft>
              <a:defRPr sz="24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idx="14"/>
          </p:nvPr>
        </p:nvSpPr>
        <p:spPr>
          <a:xfrm>
            <a:off x="4168631" y="2598127"/>
            <a:ext cx="3840480" cy="2524794"/>
          </a:xfrm>
        </p:spPr>
        <p:txBody>
          <a:bodyPr lIns="91440" rIns="91440"/>
          <a:lstStyle>
            <a:lvl1pPr algn="ctr">
              <a:defRPr lang="en-US" sz="2400" kern="1200" dirty="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anose="020B0604020202020204" pitchFamily="34" charset="0"/>
              <a:buNone/>
            </a:pPr>
            <a:r>
              <a:rPr lang="en-US" smtClean="0"/>
              <a:t>Click to edit Master text styles</a:t>
            </a:r>
          </a:p>
          <a:p>
            <a:pPr marL="0" lvl="1" indent="0" algn="ctr" defTabSz="914400" rtl="0" eaLnBrk="1" latinLnBrk="0" hangingPunct="1">
              <a:lnSpc>
                <a:spcPct val="90000"/>
              </a:lnSpc>
              <a:spcBef>
                <a:spcPts val="1000"/>
              </a:spcBef>
              <a:spcAft>
                <a:spcPts val="3000"/>
              </a:spcAft>
              <a:buFont typeface="Arial" panose="020B0604020202020204" pitchFamily="34" charset="0"/>
              <a:buNone/>
            </a:pPr>
            <a:r>
              <a:rPr lang="en-US" smtClean="0"/>
              <a:t>Second level</a:t>
            </a:r>
          </a:p>
          <a:p>
            <a:pPr marL="0" lvl="2" indent="0" algn="ctr" defTabSz="914400" rtl="0" eaLnBrk="1" latinLnBrk="0" hangingPunct="1">
              <a:lnSpc>
                <a:spcPct val="90000"/>
              </a:lnSpc>
              <a:spcBef>
                <a:spcPts val="1000"/>
              </a:spcBef>
              <a:spcAft>
                <a:spcPts val="3000"/>
              </a:spcAft>
              <a:buFont typeface="Arial" panose="020B0604020202020204" pitchFamily="34" charset="0"/>
              <a:buNone/>
            </a:pPr>
            <a:r>
              <a:rPr lang="en-US" smtClean="0"/>
              <a:t>Third level</a:t>
            </a:r>
          </a:p>
          <a:p>
            <a:pPr marL="0" lvl="3" indent="0" algn="ctr" defTabSz="914400" rtl="0" eaLnBrk="1" latinLnBrk="0" hangingPunct="1">
              <a:lnSpc>
                <a:spcPct val="90000"/>
              </a:lnSpc>
              <a:spcBef>
                <a:spcPts val="1000"/>
              </a:spcBef>
              <a:spcAft>
                <a:spcPts val="3000"/>
              </a:spcAft>
              <a:buFont typeface="Arial" panose="020B0604020202020204" pitchFamily="34" charset="0"/>
              <a:buNone/>
            </a:pPr>
            <a:r>
              <a:rPr lang="en-US" smtClean="0"/>
              <a:t>Fourth level</a:t>
            </a:r>
          </a:p>
          <a:p>
            <a:pPr marL="0" lvl="4" indent="0" algn="ctr" defTabSz="914400" rtl="0" eaLnBrk="1" latinLnBrk="0" hangingPunct="1">
              <a:lnSpc>
                <a:spcPct val="90000"/>
              </a:lnSpc>
              <a:spcBef>
                <a:spcPts val="1000"/>
              </a:spcBef>
              <a:spcAft>
                <a:spcPts val="3000"/>
              </a:spcAft>
              <a:buFont typeface="Arial" panose="020B0604020202020204" pitchFamily="34" charset="0"/>
              <a:buNone/>
            </a:pPr>
            <a:r>
              <a:rPr lang="en-US" smtClean="0"/>
              <a:t>Fifth level</a:t>
            </a:r>
            <a:endParaRPr lang="en-US" dirty="0"/>
          </a:p>
        </p:txBody>
      </p:sp>
      <p:sp>
        <p:nvSpPr>
          <p:cNvPr id="9" name="Content Placeholder 2"/>
          <p:cNvSpPr>
            <a:spLocks noGrp="1"/>
          </p:cNvSpPr>
          <p:nvPr>
            <p:ph idx="15"/>
          </p:nvPr>
        </p:nvSpPr>
        <p:spPr>
          <a:xfrm>
            <a:off x="8158238" y="2598127"/>
            <a:ext cx="3773077" cy="2524794"/>
          </a:xfrm>
        </p:spPr>
        <p:txBody>
          <a:bodyPr lIns="91440" rIns="91440"/>
          <a:lstStyle>
            <a:lvl1pPr algn="ctr">
              <a:defRPr lang="en-US" sz="2400" kern="1200" dirty="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anose="020B0604020202020204" pitchFamily="34" charset="0"/>
              <a:buNone/>
            </a:pPr>
            <a:r>
              <a:rPr lang="en-US" smtClean="0"/>
              <a:t>Click to edit Master text styles</a:t>
            </a:r>
          </a:p>
          <a:p>
            <a:pPr marL="0" lvl="1" indent="0" algn="ctr" defTabSz="914400" rtl="0" eaLnBrk="1" latinLnBrk="0" hangingPunct="1">
              <a:lnSpc>
                <a:spcPct val="90000"/>
              </a:lnSpc>
              <a:spcBef>
                <a:spcPts val="1000"/>
              </a:spcBef>
              <a:spcAft>
                <a:spcPts val="3000"/>
              </a:spcAft>
              <a:buFont typeface="Arial" panose="020B0604020202020204" pitchFamily="34" charset="0"/>
              <a:buNone/>
            </a:pPr>
            <a:r>
              <a:rPr lang="en-US" smtClean="0"/>
              <a:t>Second level</a:t>
            </a:r>
          </a:p>
          <a:p>
            <a:pPr marL="0" lvl="2" indent="0" algn="ctr" defTabSz="914400" rtl="0" eaLnBrk="1" latinLnBrk="0" hangingPunct="1">
              <a:lnSpc>
                <a:spcPct val="90000"/>
              </a:lnSpc>
              <a:spcBef>
                <a:spcPts val="1000"/>
              </a:spcBef>
              <a:spcAft>
                <a:spcPts val="3000"/>
              </a:spcAft>
              <a:buFont typeface="Arial" panose="020B0604020202020204" pitchFamily="34" charset="0"/>
              <a:buNone/>
            </a:pPr>
            <a:r>
              <a:rPr lang="en-US" smtClean="0"/>
              <a:t>Third level</a:t>
            </a:r>
          </a:p>
          <a:p>
            <a:pPr marL="0" lvl="3" indent="0" algn="ctr" defTabSz="914400" rtl="0" eaLnBrk="1" latinLnBrk="0" hangingPunct="1">
              <a:lnSpc>
                <a:spcPct val="90000"/>
              </a:lnSpc>
              <a:spcBef>
                <a:spcPts val="1000"/>
              </a:spcBef>
              <a:spcAft>
                <a:spcPts val="3000"/>
              </a:spcAft>
              <a:buFont typeface="Arial" panose="020B0604020202020204" pitchFamily="34" charset="0"/>
              <a:buNone/>
            </a:pPr>
            <a:r>
              <a:rPr lang="en-US" smtClean="0"/>
              <a:t>Fourth level</a:t>
            </a:r>
          </a:p>
          <a:p>
            <a:pPr marL="0" lvl="4" indent="0" algn="ctr" defTabSz="914400" rtl="0" eaLnBrk="1" latinLnBrk="0" hangingPunct="1">
              <a:lnSpc>
                <a:spcPct val="90000"/>
              </a:lnSpc>
              <a:spcBef>
                <a:spcPts val="1000"/>
              </a:spcBef>
              <a:spcAft>
                <a:spcPts val="3000"/>
              </a:spcAft>
              <a:buFont typeface="Arial" panose="020B0604020202020204" pitchFamily="34" charset="0"/>
              <a:buNone/>
            </a:pPr>
            <a:r>
              <a:rPr lang="en-US" smtClean="0"/>
              <a:t>Fifth level</a:t>
            </a:r>
            <a:endParaRPr lang="en-US" dirty="0"/>
          </a:p>
        </p:txBody>
      </p:sp>
      <p:sp>
        <p:nvSpPr>
          <p:cNvPr id="11" name="Freeform: Shape 10"/>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316322" y="339408"/>
            <a:ext cx="2375877" cy="535531"/>
          </a:xfrm>
        </p:spPr>
        <p:txBody>
          <a:bodyPr/>
          <a:lstStyle>
            <a:lvl1pPr algn="ctr">
              <a:defRPr lang="en-US" sz="3200" b="0" i="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a:t>
            </a:r>
          </a:p>
        </p:txBody>
      </p:sp>
      <p:sp>
        <p:nvSpPr>
          <p:cNvPr id="10" name="Text Placeholder 9"/>
          <p:cNvSpPr>
            <a:spLocks noGrp="1"/>
          </p:cNvSpPr>
          <p:nvPr>
            <p:ph type="body" sz="quarter" idx="16"/>
          </p:nvPr>
        </p:nvSpPr>
        <p:spPr>
          <a:xfrm>
            <a:off x="2879003" y="419100"/>
            <a:ext cx="9084398" cy="13700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315386595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8658"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7" name="Content Placeholder 2"/>
          <p:cNvSpPr>
            <a:spLocks noGrp="1"/>
          </p:cNvSpPr>
          <p:nvPr>
            <p:ph idx="14"/>
          </p:nvPr>
        </p:nvSpPr>
        <p:spPr>
          <a:xfrm>
            <a:off x="2483635"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5"/>
          </p:nvPr>
        </p:nvSpPr>
        <p:spPr>
          <a:xfrm>
            <a:off x="4898612"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6"/>
          </p:nvPr>
        </p:nvSpPr>
        <p:spPr>
          <a:xfrm>
            <a:off x="7313589"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2"/>
          <p:cNvSpPr>
            <a:spLocks noGrp="1"/>
          </p:cNvSpPr>
          <p:nvPr>
            <p:ph idx="17"/>
          </p:nvPr>
        </p:nvSpPr>
        <p:spPr>
          <a:xfrm>
            <a:off x="9728566"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1"/>
          <p:cNvSpPr/>
          <p:nvPr userDrawn="1"/>
        </p:nvSpPr>
        <p:spPr>
          <a:xfrm>
            <a:off x="297258"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2712235"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7542189"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9957166"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5127212"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p:cNvSpPr>
            <a:spLocks noGrp="1"/>
          </p:cNvSpPr>
          <p:nvPr>
            <p:ph type="body" sz="quarter" idx="13" hasCustomPrompt="1"/>
          </p:nvPr>
        </p:nvSpPr>
        <p:spPr>
          <a:xfrm>
            <a:off x="0" y="470361"/>
            <a:ext cx="12192000" cy="535531"/>
          </a:xfrm>
        </p:spPr>
        <p:txBody>
          <a:bodyPr/>
          <a:lstStyle>
            <a:lvl1pPr marL="0" indent="0" algn="ctr" defTabSz="914400" rtl="0" eaLnBrk="1" latinLnBrk="0" hangingPunct="1">
              <a:lnSpc>
                <a:spcPct val="90000"/>
              </a:lnSpc>
              <a:spcBef>
                <a:spcPts val="1000"/>
              </a:spcBef>
              <a:buFont typeface="Arial" panose="020B0604020202020204" pitchFamily="34" charset="0"/>
              <a:buNone/>
              <a:defRPr lang="en-US" sz="3200" b="0" kern="1200" dirty="0">
                <a:solidFill>
                  <a:schemeClr val="tx1">
                    <a:lumMod val="85000"/>
                    <a:lumOff val="15000"/>
                  </a:schemeClr>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7" name="Content Placeholder 2"/>
          <p:cNvSpPr>
            <a:spLocks noGrp="1"/>
          </p:cNvSpPr>
          <p:nvPr>
            <p:ph idx="18" hasCustomPrompt="1"/>
          </p:nvPr>
        </p:nvSpPr>
        <p:spPr>
          <a:xfrm>
            <a:off x="68658" y="2577396"/>
            <a:ext cx="2377440" cy="840230"/>
          </a:xfrm>
        </p:spPr>
        <p:txBody>
          <a:bodyPr lIns="146304" rIns="146304"/>
          <a:lstStyle>
            <a:lvl1pPr marL="0" algn="ctr" defTabSz="914400" rtl="0" eaLnBrk="1" latinLnBrk="0" hangingPunct="1">
              <a:defRPr lang="en-US" sz="5400"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8" name="Content Placeholder 2"/>
          <p:cNvSpPr>
            <a:spLocks noGrp="1"/>
          </p:cNvSpPr>
          <p:nvPr>
            <p:ph idx="19" hasCustomPrompt="1"/>
          </p:nvPr>
        </p:nvSpPr>
        <p:spPr>
          <a:xfrm>
            <a:off x="2483635" y="2577396"/>
            <a:ext cx="2377440" cy="840230"/>
          </a:xfrm>
        </p:spPr>
        <p:txBody>
          <a:bodyPr lIns="146304" rIns="146304"/>
          <a:lstStyle>
            <a:lvl1pPr algn="ctr">
              <a:defRPr lang="en-US" sz="5400" b="1"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buFont typeface="Arial" panose="020B0604020202020204" pitchFamily="34" charset="0"/>
              <a:buNone/>
            </a:pPr>
            <a:r>
              <a:rPr lang="en-US" dirty="0"/>
              <a:t>#</a:t>
            </a:r>
          </a:p>
        </p:txBody>
      </p:sp>
      <p:sp>
        <p:nvSpPr>
          <p:cNvPr id="19" name="Content Placeholder 2"/>
          <p:cNvSpPr>
            <a:spLocks noGrp="1"/>
          </p:cNvSpPr>
          <p:nvPr>
            <p:ph idx="20" hasCustomPrompt="1"/>
          </p:nvPr>
        </p:nvSpPr>
        <p:spPr>
          <a:xfrm>
            <a:off x="4898612"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0" name="Content Placeholder 2"/>
          <p:cNvSpPr>
            <a:spLocks noGrp="1"/>
          </p:cNvSpPr>
          <p:nvPr>
            <p:ph idx="21" hasCustomPrompt="1"/>
          </p:nvPr>
        </p:nvSpPr>
        <p:spPr>
          <a:xfrm>
            <a:off x="7313589"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1" name="Content Placeholder 2"/>
          <p:cNvSpPr>
            <a:spLocks noGrp="1"/>
          </p:cNvSpPr>
          <p:nvPr>
            <p:ph idx="22" hasCustomPrompt="1"/>
          </p:nvPr>
        </p:nvSpPr>
        <p:spPr>
          <a:xfrm>
            <a:off x="9728566"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Tree>
    <p:extLst>
      <p:ext uri="{BB962C8B-B14F-4D97-AF65-F5344CB8AC3E}">
        <p14:creationId xmlns:p14="http://schemas.microsoft.com/office/powerpoint/2010/main" val="324911818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14:presetBounceEnd="32000">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14:bounceEnd="32000">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fill="hold" grpId="0" nodeType="withEffect" p14:presetBounceEnd="32000">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14:bounceEnd="32000">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14:presetBounceEnd="32000">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14:bounceEnd="32000">
                                          <p:cBhvr additive="base">
                                            <p:cTn id="39" dur="750" fill="hold"/>
                                            <p:tgtEl>
                                              <p:spTgt spid="19"/>
                                            </p:tgtEl>
                                            <p:attrNameLst>
                                              <p:attrName>ppt_x</p:attrName>
                                            </p:attrNameLst>
                                          </p:cBhvr>
                                          <p:tavLst>
                                            <p:tav tm="0">
                                              <p:val>
                                                <p:strVal val="#ppt_x"/>
                                              </p:val>
                                            </p:tav>
                                            <p:tav tm="100000">
                                              <p:val>
                                                <p:strVal val="#ppt_x"/>
                                              </p:val>
                                            </p:tav>
                                          </p:tavLst>
                                        </p:anim>
                                        <p:anim calcmode="lin" valueType="num" p14:bounceEnd="32000">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14:presetBounceEnd="32000">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14:bounceEnd="32000">
                                          <p:cBhvr additive="base">
                                            <p:cTn id="53" dur="750" fill="hold"/>
                                            <p:tgtEl>
                                              <p:spTgt spid="20"/>
                                            </p:tgtEl>
                                            <p:attrNameLst>
                                              <p:attrName>ppt_x</p:attrName>
                                            </p:attrNameLst>
                                          </p:cBhvr>
                                          <p:tavLst>
                                            <p:tav tm="0">
                                              <p:val>
                                                <p:strVal val="#ppt_x"/>
                                              </p:val>
                                            </p:tav>
                                            <p:tav tm="100000">
                                              <p:val>
                                                <p:strVal val="#ppt_x"/>
                                              </p:val>
                                            </p:tav>
                                          </p:tavLst>
                                        </p:anim>
                                        <p:anim calcmode="lin" valueType="num" p14:bounceEnd="32000">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14:presetBounceEnd="32000">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14:bounceEnd="32000">
                                          <p:cBhvr additive="base">
                                            <p:cTn id="67" dur="750" fill="hold"/>
                                            <p:tgtEl>
                                              <p:spTgt spid="21"/>
                                            </p:tgtEl>
                                            <p:attrNameLst>
                                              <p:attrName>ppt_x</p:attrName>
                                            </p:attrNameLst>
                                          </p:cBhvr>
                                          <p:tavLst>
                                            <p:tav tm="0">
                                              <p:val>
                                                <p:strVal val="#ppt_x"/>
                                              </p:val>
                                            </p:tav>
                                            <p:tav tm="100000">
                                              <p:val>
                                                <p:strVal val="#ppt_x"/>
                                              </p:val>
                                            </p:tav>
                                          </p:tavLst>
                                        </p:anim>
                                        <p:anim calcmode="lin" valueType="num" p14:bounceEnd="32000">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14:presetBounceEnd="32000">
                      <p:stCondLst>
                        <p:cond delay="0"/>
                      </p:stCondLst>
                      <p:childTnLst>
                        <p:set>
                          <p:cBhvr>
                            <p:cTn dur="1" fill="hold">
                              <p:stCondLst>
                                <p:cond delay="0"/>
                              </p:stCondLst>
                            </p:cTn>
                            <p:tgtEl>
                              <p:spTgt spid="17"/>
                            </p:tgtEl>
                            <p:attrNameLst>
                              <p:attrName>style.visibility</p:attrName>
                            </p:attrNameLst>
                          </p:cBhvr>
                          <p:to>
                            <p:strVal val="visible"/>
                          </p:to>
                        </p:set>
                        <p:anim calcmode="lin" valueType="num" p14:bounceEnd="32000">
                          <p:cBhvr additive="base">
                            <p:cTn dur="750" fill="hold"/>
                            <p:tgtEl>
                              <p:spTgt spid="17"/>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14:presetBounceEnd="32000">
                      <p:stCondLst>
                        <p:cond delay="0"/>
                      </p:stCondLst>
                      <p:childTnLst>
                        <p:set>
                          <p:cBhvr>
                            <p:cTn dur="1" fill="hold">
                              <p:stCondLst>
                                <p:cond delay="0"/>
                              </p:stCondLst>
                            </p:cTn>
                            <p:tgtEl>
                              <p:spTgt spid="18"/>
                            </p:tgtEl>
                            <p:attrNameLst>
                              <p:attrName>style.visibility</p:attrName>
                            </p:attrNameLst>
                          </p:cBhvr>
                          <p:to>
                            <p:strVal val="visible"/>
                          </p:to>
                        </p:set>
                        <p:anim calcmode="lin" valueType="num" p14:bounceEnd="32000">
                          <p:cBhvr additive="base">
                            <p:cTn dur="750" fill="hold"/>
                            <p:tgtEl>
                              <p:spTgt spid="18"/>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1" fill="hold" nodeType="withEffect" p14:presetBounceEnd="32000">
                      <p:stCondLst>
                        <p:cond delay="0"/>
                      </p:stCondLst>
                      <p:childTnLst>
                        <p:set>
                          <p:cBhvr>
                            <p:cTn dur="1" fill="hold">
                              <p:stCondLst>
                                <p:cond delay="0"/>
                              </p:stCondLst>
                            </p:cTn>
                            <p:tgtEl>
                              <p:spTgt spid="19"/>
                            </p:tgtEl>
                            <p:attrNameLst>
                              <p:attrName>style.visibility</p:attrName>
                            </p:attrNameLst>
                          </p:cBhvr>
                          <p:to>
                            <p:strVal val="visible"/>
                          </p:to>
                        </p:set>
                        <p:anim calcmode="lin" valueType="num" p14:bounceEnd="32000">
                          <p:cBhvr additive="base">
                            <p:cTn dur="750" fill="hold"/>
                            <p:tgtEl>
                              <p:spTgt spid="19"/>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p:tnLst>
                  <p:par>
                    <p:cTn presetID="2" presetClass="entr" presetSubtype="1" fill="hold" nodeType="withEffect" p14:presetBounceEnd="32000">
                      <p:stCondLst>
                        <p:cond delay="0"/>
                      </p:stCondLst>
                      <p:childTnLst>
                        <p:set>
                          <p:cBhvr>
                            <p:cTn dur="1" fill="hold">
                              <p:stCondLst>
                                <p:cond delay="0"/>
                              </p:stCondLst>
                            </p:cTn>
                            <p:tgtEl>
                              <p:spTgt spid="20"/>
                            </p:tgtEl>
                            <p:attrNameLst>
                              <p:attrName>style.visibility</p:attrName>
                            </p:attrNameLst>
                          </p:cBhvr>
                          <p:to>
                            <p:strVal val="visible"/>
                          </p:to>
                        </p:set>
                        <p:anim calcmode="lin" valueType="num" p14:bounceEnd="32000">
                          <p:cBhvr additive="base">
                            <p:cTn dur="750" fill="hold"/>
                            <p:tgtEl>
                              <p:spTgt spid="20"/>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fill="hold" nodeType="withEffect" p14:presetBounceEnd="32000">
                      <p:stCondLst>
                        <p:cond delay="0"/>
                      </p:stCondLst>
                      <p:childTnLst>
                        <p:set>
                          <p:cBhvr>
                            <p:cTn dur="1" fill="hold">
                              <p:stCondLst>
                                <p:cond delay="0"/>
                              </p:stCondLst>
                            </p:cTn>
                            <p:tgtEl>
                              <p:spTgt spid="21"/>
                            </p:tgtEl>
                            <p:attrNameLst>
                              <p:attrName>style.visibility</p:attrName>
                            </p:attrNameLst>
                          </p:cBhvr>
                          <p:to>
                            <p:strVal val="visible"/>
                          </p:to>
                        </p:set>
                        <p:anim calcmode="lin" valueType="num" p14:bounceEnd="32000">
                          <p:cBhvr additive="base">
                            <p:cTn dur="750" fill="hold"/>
                            <p:tgtEl>
                              <p:spTgt spid="21"/>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fill="hold" grpId="0" nodeType="withEffect">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750" fill="hold"/>
                                            <p:tgtEl>
                                              <p:spTgt spid="19"/>
                                            </p:tgtEl>
                                            <p:attrNameLst>
                                              <p:attrName>ppt_x</p:attrName>
                                            </p:attrNameLst>
                                          </p:cBhvr>
                                          <p:tavLst>
                                            <p:tav tm="0">
                                              <p:val>
                                                <p:strVal val="#ppt_x"/>
                                              </p:val>
                                            </p:tav>
                                            <p:tav tm="100000">
                                              <p:val>
                                                <p:strVal val="#ppt_x"/>
                                              </p:val>
                                            </p:tav>
                                          </p:tavLst>
                                        </p:anim>
                                        <p:anim calcmode="lin" valueType="num">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750" fill="hold"/>
                                            <p:tgtEl>
                                              <p:spTgt spid="20"/>
                                            </p:tgtEl>
                                            <p:attrNameLst>
                                              <p:attrName>ppt_x</p:attrName>
                                            </p:attrNameLst>
                                          </p:cBhvr>
                                          <p:tavLst>
                                            <p:tav tm="0">
                                              <p:val>
                                                <p:strVal val="#ppt_x"/>
                                              </p:val>
                                            </p:tav>
                                            <p:tav tm="100000">
                                              <p:val>
                                                <p:strVal val="#ppt_x"/>
                                              </p:val>
                                            </p:tav>
                                          </p:tavLst>
                                        </p:anim>
                                        <p:anim calcmode="lin" valueType="num">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750" fill="hold"/>
                                            <p:tgtEl>
                                              <p:spTgt spid="21"/>
                                            </p:tgtEl>
                                            <p:attrNameLst>
                                              <p:attrName>ppt_x</p:attrName>
                                            </p:attrNameLst>
                                          </p:cBhvr>
                                          <p:tavLst>
                                            <p:tav tm="0">
                                              <p:val>
                                                <p:strVal val="#ppt_x"/>
                                              </p:val>
                                            </p:tav>
                                            <p:tav tm="100000">
                                              <p:val>
                                                <p:strVal val="#ppt_x"/>
                                              </p:val>
                                            </p:tav>
                                          </p:tavLst>
                                        </p:anim>
                                        <p:anim calcmode="lin" valueType="num">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1"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ppt_x"/>
                              </p:val>
                            </p:tav>
                            <p:tav tm="100000">
                              <p:val>
                                <p:strVal val="#ppt_x"/>
                              </p:val>
                            </p:tav>
                          </p:tavLst>
                        </p:anim>
                        <p:anim calcmode="lin" valueType="num">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p:tnLst>
                  <p:par>
                    <p:cTn presetID="2" presetClass="entr" presetSubtype="1"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ppt_x"/>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dirty="0"/>
              <a:t>Click icon to add pictures or go online at…</a:t>
            </a:r>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8" name="Text Placeholder 6"/>
          <p:cNvSpPr>
            <a:spLocks noGrp="1"/>
          </p:cNvSpPr>
          <p:nvPr>
            <p:ph type="body" sz="quarter" idx="11"/>
          </p:nvPr>
        </p:nvSpPr>
        <p:spPr>
          <a:xfrm>
            <a:off x="0" y="342805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2"/>
          <p:cNvSpPr>
            <a:spLocks noGrp="1"/>
          </p:cNvSpPr>
          <p:nvPr>
            <p:ph type="body" sz="quarter" idx="19"/>
          </p:nvPr>
        </p:nvSpPr>
        <p:spPr>
          <a:xfrm>
            <a:off x="0" y="1554163"/>
            <a:ext cx="6096000" cy="535531"/>
          </a:xfrm>
        </p:spPr>
        <p:txBody>
          <a:bodyPr/>
          <a:lstStyle>
            <a:lvl1pPr algn="ctr">
              <a:defRPr sz="3600" b="0">
                <a:latin typeface="+mj-lt"/>
              </a:defRPr>
            </a:lvl1pPr>
            <a:lvl2pPr algn="ctr">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smtClean="0"/>
              <a:t>Click to edit Master text styles</a:t>
            </a:r>
          </a:p>
        </p:txBody>
      </p:sp>
      <p:sp>
        <p:nvSpPr>
          <p:cNvPr id="10"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465193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smtClean="0"/>
              <a:t>Click icon to add picture</a:t>
            </a:r>
            <a:endParaRPr lang="en-US" dirty="0"/>
          </a:p>
        </p:txBody>
      </p:sp>
      <p:sp>
        <p:nvSpPr>
          <p:cNvPr id="4" name="Slide Number Placeholder 5"/>
          <p:cNvSpPr>
            <a:spLocks noGrp="1"/>
          </p:cNvSpPr>
          <p:nvPr>
            <p:ph type="sldNum" sz="quarter" idx="4"/>
          </p:nvPr>
        </p:nvSpPr>
        <p:spPr>
          <a:xfrm>
            <a:off x="11837561" y="6484937"/>
            <a:ext cx="387743" cy="365125"/>
          </a:xfrm>
          <a:prstGeom prst="rect">
            <a:avLst/>
          </a:prstGeom>
        </p:spPr>
        <p:txBody>
          <a:bodyPr vert="horz" lIns="91440" tIns="45720" rIns="91440" bIns="45720" rtlCol="0" anchor="ctr"/>
          <a:lstStyle>
            <a:lvl1pPr algn="r">
              <a:defRPr sz="1100">
                <a:solidFill>
                  <a:schemeClr val="bg1"/>
                </a:solidFill>
              </a:defRPr>
            </a:lvl1pPr>
          </a:lstStyle>
          <a:p>
            <a:fld id="{5AE1514C-5E56-4738-A1FF-4B1CFD2A3E36}" type="slidenum">
              <a:rPr lang="en-US" smtClean="0"/>
              <a:pPr/>
              <a:t>‹#›</a:t>
            </a:fld>
            <a:endParaRPr lang="en-US" dirty="0"/>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9" name="Text Placeholder 6"/>
          <p:cNvSpPr>
            <a:spLocks noGrp="1"/>
          </p:cNvSpPr>
          <p:nvPr>
            <p:ph type="body" sz="quarter" idx="11"/>
          </p:nvPr>
        </p:nvSpPr>
        <p:spPr>
          <a:xfrm>
            <a:off x="0" y="3429000"/>
            <a:ext cx="6096000" cy="2594043"/>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spcAft>
                <a:spcPts val="600"/>
              </a:spcAft>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2"/>
          <p:cNvSpPr>
            <a:spLocks noGrp="1"/>
          </p:cNvSpPr>
          <p:nvPr>
            <p:ph type="body" sz="quarter" idx="19"/>
          </p:nvPr>
        </p:nvSpPr>
        <p:spPr>
          <a:xfrm>
            <a:off x="0" y="1554163"/>
            <a:ext cx="6096000" cy="548957"/>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smtClean="0"/>
              <a:t>Click to edit Master text styles</a:t>
            </a:r>
          </a:p>
        </p:txBody>
      </p:sp>
      <p:sp>
        <p:nvSpPr>
          <p:cNvPr id="12" name="Slide Number Placeholder 7"/>
          <p:cNvSpPr txBox="1">
            <a:spLocks/>
          </p:cNvSpPr>
          <p:nvPr userDrawn="1"/>
        </p:nvSpPr>
        <p:spPr>
          <a:xfrm>
            <a:off x="10343911" y="6498718"/>
            <a:ext cx="523406" cy="365125"/>
          </a:xfrm>
          <a:prstGeom prst="rect">
            <a:avLst/>
          </a:prstGeom>
        </p:spPr>
        <p:txBody>
          <a:bodyPr vert="horz" wrap="none" lIns="91440" tIns="45720" rIns="91440" bIns="45720" rtlCol="0" anchor="ct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97E989-D798-4C62-8E93-3D2D613C2488}" type="slidenum">
              <a:rPr lang="en-US" smtClean="0">
                <a:solidFill>
                  <a:schemeClr val="bg1"/>
                </a:solidFill>
              </a:rPr>
              <a:pPr/>
              <a:t>‹#›</a:t>
            </a:fld>
            <a:endParaRPr lang="en-US" dirty="0">
              <a:solidFill>
                <a:schemeClr val="bg1"/>
              </a:solidFill>
            </a:endParaRPr>
          </a:p>
        </p:txBody>
      </p:sp>
    </p:spTree>
    <p:extLst>
      <p:ext uri="{BB962C8B-B14F-4D97-AF65-F5344CB8AC3E}">
        <p14:creationId xmlns:p14="http://schemas.microsoft.com/office/powerpoint/2010/main" val="443957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smtClean="0"/>
              <a:t>Click icon to add picture</a:t>
            </a:r>
            <a:endParaRPr lang="en-US" dirty="0"/>
          </a:p>
        </p:txBody>
      </p:sp>
      <p:sp>
        <p:nvSpPr>
          <p:cNvPr id="7" name="Text Placeholder 6"/>
          <p:cNvSpPr>
            <a:spLocks noGrp="1"/>
          </p:cNvSpPr>
          <p:nvPr>
            <p:ph type="body" sz="quarter" idx="11"/>
          </p:nvPr>
        </p:nvSpPr>
        <p:spPr>
          <a:xfrm>
            <a:off x="0" y="342900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3" name="Text Placeholder 2"/>
          <p:cNvSpPr>
            <a:spLocks noGrp="1"/>
          </p:cNvSpPr>
          <p:nvPr>
            <p:ph type="body" sz="quarter" idx="19"/>
          </p:nvPr>
        </p:nvSpPr>
        <p:spPr>
          <a:xfrm>
            <a:off x="0" y="1554163"/>
            <a:ext cx="6129304" cy="535531"/>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smtClean="0"/>
              <a:t>Click to edit Master text styles</a:t>
            </a:r>
          </a:p>
        </p:txBody>
      </p:sp>
      <p:sp>
        <p:nvSpPr>
          <p:cNvPr id="8"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888233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
        <p:nvSpPr>
          <p:cNvPr id="8" name="Text Placeholder 6"/>
          <p:cNvSpPr>
            <a:spLocks noGrp="1"/>
          </p:cNvSpPr>
          <p:nvPr>
            <p:ph type="body" sz="quarter" idx="11"/>
          </p:nvPr>
        </p:nvSpPr>
        <p:spPr>
          <a:xfrm>
            <a:off x="6094443" y="3425619"/>
            <a:ext cx="6097555"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2"/>
          <p:cNvSpPr>
            <a:spLocks noGrp="1"/>
          </p:cNvSpPr>
          <p:nvPr>
            <p:ph type="body" sz="quarter" idx="19"/>
          </p:nvPr>
        </p:nvSpPr>
        <p:spPr>
          <a:xfrm>
            <a:off x="6094443" y="1554163"/>
            <a:ext cx="6097556" cy="535531"/>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smtClean="0"/>
              <a:t>Click to edit Master text styles</a:t>
            </a:r>
          </a:p>
        </p:txBody>
      </p:sp>
      <p:sp>
        <p:nvSpPr>
          <p:cNvPr id="10"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798201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0" y="0"/>
            <a:ext cx="6094444" cy="6856100"/>
          </a:xfrm>
          <a:blipFill>
            <a:blip r:embed="rId2"/>
            <a:srcRec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
        <p:nvSpPr>
          <p:cNvPr id="8" name="Text Placeholder 6"/>
          <p:cNvSpPr>
            <a:spLocks noGrp="1"/>
          </p:cNvSpPr>
          <p:nvPr>
            <p:ph type="body" sz="quarter" idx="11"/>
          </p:nvPr>
        </p:nvSpPr>
        <p:spPr>
          <a:xfrm>
            <a:off x="6180534" y="3429000"/>
            <a:ext cx="6011466"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2"/>
          <p:cNvSpPr>
            <a:spLocks noGrp="1"/>
          </p:cNvSpPr>
          <p:nvPr>
            <p:ph type="body" sz="quarter" idx="19"/>
          </p:nvPr>
        </p:nvSpPr>
        <p:spPr>
          <a:xfrm>
            <a:off x="6180534" y="1554163"/>
            <a:ext cx="5791200" cy="535531"/>
          </a:xfrm>
        </p:spPr>
        <p:txBody>
          <a:bodyPr/>
          <a:lstStyle>
            <a:lvl1pPr algn="ctr">
              <a:defRPr sz="3600" b="0">
                <a:latin typeface="+mj-lt"/>
              </a:defRPr>
            </a:lvl1pPr>
            <a:lvl2pPr algn="ctr">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smtClean="0"/>
              <a:t>Click to edit Master text styles</a:t>
            </a:r>
          </a:p>
        </p:txBody>
      </p:sp>
      <p:sp>
        <p:nvSpPr>
          <p:cNvPr id="11"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2"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41761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4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0"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
        <p:nvSpPr>
          <p:cNvPr id="7" name="Text Placeholder 6"/>
          <p:cNvSpPr>
            <a:spLocks noGrp="1"/>
          </p:cNvSpPr>
          <p:nvPr>
            <p:ph type="body" sz="quarter" idx="11"/>
          </p:nvPr>
        </p:nvSpPr>
        <p:spPr>
          <a:xfrm>
            <a:off x="6138266" y="3457545"/>
            <a:ext cx="6053733"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2"/>
          <p:cNvSpPr>
            <a:spLocks noGrp="1"/>
          </p:cNvSpPr>
          <p:nvPr>
            <p:ph type="body" sz="quarter" idx="19" hasCustomPrompt="1"/>
          </p:nvPr>
        </p:nvSpPr>
        <p:spPr>
          <a:xfrm>
            <a:off x="6138267"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anose="020B0604020202020204" pitchFamily="34" charset="0"/>
              <a:buNone/>
            </a:pPr>
            <a:r>
              <a:rPr lang="en-US" dirty="0"/>
              <a:t>50/50 photo layout</a:t>
            </a:r>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6288845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
        <p:nvSpPr>
          <p:cNvPr id="7" name="Text Placeholder 6"/>
          <p:cNvSpPr>
            <a:spLocks noGrp="1"/>
          </p:cNvSpPr>
          <p:nvPr>
            <p:ph type="body" sz="quarter" idx="11"/>
          </p:nvPr>
        </p:nvSpPr>
        <p:spPr>
          <a:xfrm>
            <a:off x="6096000" y="2356398"/>
            <a:ext cx="6096000" cy="2145203"/>
          </a:xfrm>
        </p:spPr>
        <p:txBody>
          <a:bodyPr anchor="ctr" anchorCtr="0"/>
          <a:lstStyle>
            <a:lvl1pPr algn="ctr" defTabSz="914400" rtl="0" eaLnBrk="1" latinLnBrk="0" hangingPunct="1">
              <a:lnSpc>
                <a:spcPct val="90000"/>
              </a:lnSpc>
              <a:spcBef>
                <a:spcPts val="2400"/>
              </a:spcBef>
              <a:spcAft>
                <a:spcPts val="6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spcBef>
                <a:spcPts val="0"/>
              </a:spcBef>
              <a:spcAft>
                <a:spcPts val="600"/>
              </a:spcAft>
              <a:defRPr sz="2800"/>
            </a:lvl2pPr>
            <a:lvl3pPr algn="ctr">
              <a:spcBef>
                <a:spcPts val="0"/>
              </a:spcBef>
              <a:spcAft>
                <a:spcPts val="600"/>
              </a:spcAft>
              <a:defRPr lang="en-US" sz="2400" b="0" kern="1200" dirty="0">
                <a:solidFill>
                  <a:schemeClr val="tx1">
                    <a:lumMod val="85000"/>
                    <a:lumOff val="15000"/>
                  </a:schemeClr>
                </a:solidFill>
                <a:latin typeface="+mn-lt"/>
                <a:ea typeface="+mn-ea"/>
                <a:cs typeface="+mn-cs"/>
              </a:defRPr>
            </a:lvl3pPr>
            <a:lvl4pPr algn="ctr">
              <a:spcBef>
                <a:spcPts val="0"/>
              </a:spcBef>
              <a:spcAft>
                <a:spcPts val="600"/>
              </a:spcAft>
              <a:defRPr sz="2000" b="1"/>
            </a:lvl4pPr>
            <a:lvl5pPr algn="ctr">
              <a:spcBef>
                <a:spcPts val="0"/>
              </a:spcBef>
              <a:spcAft>
                <a:spcPts val="600"/>
              </a:spcAf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3806054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with number">
    <p:bg>
      <p:bgPr>
        <a:solidFill>
          <a:schemeClr val="tx2"/>
        </a:solidFill>
        <a:effectLst/>
      </p:bgPr>
    </p:bg>
    <p:spTree>
      <p:nvGrpSpPr>
        <p:cNvPr id="1" name=""/>
        <p:cNvGrpSpPr/>
        <p:nvPr/>
      </p:nvGrpSpPr>
      <p:grpSpPr>
        <a:xfrm>
          <a:off x="0" y="0"/>
          <a:ext cx="0" cy="0"/>
          <a:chOff x="0" y="0"/>
          <a:chExt cx="0" cy="0"/>
        </a:xfrm>
      </p:grpSpPr>
      <p:sp>
        <p:nvSpPr>
          <p:cNvPr id="19" name="Freeform: Shape 18"/>
          <p:cNvSpPr/>
          <p:nvPr userDrawn="1"/>
        </p:nvSpPr>
        <p:spPr>
          <a:xfrm>
            <a:off x="3803737" y="-65233"/>
            <a:ext cx="4584526" cy="2297766"/>
          </a:xfrm>
          <a:custGeom>
            <a:avLst/>
            <a:gdLst>
              <a:gd name="connsiteX0" fmla="*/ 278 w 4584526"/>
              <a:gd name="connsiteY0" fmla="*/ 0 h 2297766"/>
              <a:gd name="connsiteX1" fmla="*/ 4584248 w 4584526"/>
              <a:gd name="connsiteY1" fmla="*/ 0 h 2297766"/>
              <a:gd name="connsiteX2" fmla="*/ 4584526 w 4584526"/>
              <a:gd name="connsiteY2" fmla="*/ 5503 h 2297766"/>
              <a:gd name="connsiteX3" fmla="*/ 2292263 w 4584526"/>
              <a:gd name="connsiteY3" fmla="*/ 2297766 h 2297766"/>
              <a:gd name="connsiteX4" fmla="*/ 0 w 4584526"/>
              <a:gd name="connsiteY4" fmla="*/ 5503 h 2297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4526" h="2297766">
                <a:moveTo>
                  <a:pt x="278" y="0"/>
                </a:moveTo>
                <a:lnTo>
                  <a:pt x="4584248" y="0"/>
                </a:lnTo>
                <a:lnTo>
                  <a:pt x="4584526" y="5503"/>
                </a:lnTo>
                <a:cubicBezTo>
                  <a:pt x="4584526" y="1271485"/>
                  <a:pt x="3558245" y="2297766"/>
                  <a:pt x="2292263" y="2297766"/>
                </a:cubicBezTo>
                <a:cubicBezTo>
                  <a:pt x="1026281" y="2297766"/>
                  <a:pt x="0" y="1271485"/>
                  <a:pt x="0" y="5503"/>
                </a:cubicBezTo>
                <a:close/>
              </a:path>
            </a:pathLst>
          </a:custGeom>
          <a:solidFill>
            <a:srgbClr val="000000"/>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17" name="Footer Placeholder 4"/>
          <p:cNvSpPr txBox="1">
            <a:spLocks/>
          </p:cNvSpPr>
          <p:nvPr userDrawn="1"/>
        </p:nvSpPr>
        <p:spPr>
          <a:xfrm>
            <a:off x="4038600" y="6356350"/>
            <a:ext cx="4114800" cy="365125"/>
          </a:xfrm>
          <a:prstGeom prst="rect">
            <a:avLst/>
          </a:prstGeom>
        </p:spPr>
        <p:txBody>
          <a:bodyPr/>
          <a:lstStyle>
            <a:defPPr>
              <a:defRPr lang="en-US"/>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3" name="Title 2"/>
          <p:cNvSpPr>
            <a:spLocks noGrp="1"/>
          </p:cNvSpPr>
          <p:nvPr>
            <p:ph type="title" hasCustomPrompt="1"/>
          </p:nvPr>
        </p:nvSpPr>
        <p:spPr>
          <a:xfrm>
            <a:off x="302995" y="3383280"/>
            <a:ext cx="11660405" cy="625641"/>
          </a:xfrm>
          <a:prstGeom prst="rect">
            <a:avLst/>
          </a:prstGeom>
        </p:spPr>
        <p:txBody>
          <a:bodyPr vert="horz" lIns="457200" tIns="45720" rIns="457200" bIns="45720" rtlCol="0" anchor="b">
            <a:noAutofit/>
          </a:bodyPr>
          <a:lstStyle>
            <a:lvl1pPr algn="ctr" defTabSz="914400" rtl="0" eaLnBrk="1" latinLnBrk="0" hangingPunct="1">
              <a:lnSpc>
                <a:spcPct val="90000"/>
              </a:lnSpc>
              <a:spcBef>
                <a:spcPct val="0"/>
              </a:spcBef>
              <a:buNone/>
              <a:defRPr lang="en-US" sz="4800" b="1" i="0" kern="1200" spc="40" baseline="0" dirty="0">
                <a:gradFill>
                  <a:gsLst>
                    <a:gs pos="0">
                      <a:schemeClr val="accent1">
                        <a:lumMod val="5000"/>
                        <a:lumOff val="95000"/>
                      </a:schemeClr>
                    </a:gs>
                    <a:gs pos="100000">
                      <a:schemeClr val="bg1"/>
                    </a:gs>
                  </a:gsLst>
                  <a:lin ang="5400000" scaled="1"/>
                </a:gradFill>
                <a:latin typeface="+mn-lt"/>
                <a:ea typeface="+mn-ea"/>
                <a:cs typeface="Segoe UI Semilight" panose="020B0402040204020203" pitchFamily="34" charset="0"/>
              </a:defRPr>
            </a:lvl1pPr>
          </a:lstStyle>
          <a:p>
            <a:pPr marL="0" marR="0" lvl="0" indent="0" fontAlgn="auto">
              <a:spcAft>
                <a:spcPts val="0"/>
              </a:spcAft>
              <a:buClrTx/>
              <a:buSzTx/>
              <a:buFontTx/>
              <a:tabLst/>
            </a:pPr>
            <a:r>
              <a:rPr lang="en-US" dirty="0"/>
              <a:t>CLICK TO EDIT MASTER TITLE STYLE</a:t>
            </a:r>
          </a:p>
        </p:txBody>
      </p:sp>
      <p:sp>
        <p:nvSpPr>
          <p:cNvPr id="22" name="Text Placeholder 3"/>
          <p:cNvSpPr>
            <a:spLocks noGrp="1"/>
          </p:cNvSpPr>
          <p:nvPr>
            <p:ph type="body" sz="quarter" idx="10" hasCustomPrompt="1"/>
          </p:nvPr>
        </p:nvSpPr>
        <p:spPr>
          <a:xfrm>
            <a:off x="3923323" y="186061"/>
            <a:ext cx="4376615" cy="627351"/>
          </a:xfrm>
        </p:spPr>
        <p:txBody>
          <a:bodyPr/>
          <a:lstStyle>
            <a:lvl1pPr algn="ctr">
              <a:defRPr sz="2000">
                <a:solidFill>
                  <a:schemeClr val="bg1"/>
                </a:solidFill>
              </a:defRPr>
            </a:lvl1pPr>
            <a:lvl2pPr algn="ctr">
              <a:defRPr sz="1400">
                <a:solidFill>
                  <a:schemeClr val="bg1"/>
                </a:solidFill>
              </a:defRPr>
            </a:lvl2pPr>
            <a:lvl3pPr algn="ctr">
              <a:defRPr>
                <a:solidFill>
                  <a:schemeClr val="bg1"/>
                </a:solidFill>
              </a:defRPr>
            </a:lvl3pPr>
            <a:lvl4pPr algn="ctr">
              <a:defRPr>
                <a:solidFill>
                  <a:schemeClr val="bg1"/>
                </a:solidFill>
              </a:defRPr>
            </a:lvl4pPr>
            <a:lvl5pPr>
              <a:defRPr>
                <a:solidFill>
                  <a:schemeClr val="bg1"/>
                </a:solidFill>
              </a:defRPr>
            </a:lvl5pPr>
          </a:lstStyle>
          <a:p>
            <a:pPr lvl="0"/>
            <a:r>
              <a:rPr lang="en-US" dirty="0"/>
              <a:t>Add Your Section Title Here</a:t>
            </a:r>
          </a:p>
          <a:p>
            <a:pPr lvl="1"/>
            <a:r>
              <a:rPr lang="en-US" dirty="0"/>
              <a:t>1</a:t>
            </a:r>
          </a:p>
        </p:txBody>
      </p:sp>
      <p:sp>
        <p:nvSpPr>
          <p:cNvPr id="23" name="Text Placeholder 3"/>
          <p:cNvSpPr>
            <a:spLocks noGrp="1"/>
          </p:cNvSpPr>
          <p:nvPr>
            <p:ph type="body" sz="quarter" idx="11" hasCustomPrompt="1"/>
          </p:nvPr>
        </p:nvSpPr>
        <p:spPr>
          <a:xfrm>
            <a:off x="304801" y="4206240"/>
            <a:ext cx="11658600" cy="424732"/>
          </a:xfrm>
        </p:spPr>
        <p:txBody>
          <a:bodyPr lIns="457200" rIns="457200"/>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2400" b="0" i="0" u="none" strike="noStrike" kern="1200" cap="none" spc="0" normalizeH="0" baseline="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rPr>
              <a:t>Add a short summary sentence here about title/statement above</a:t>
            </a:r>
          </a:p>
        </p:txBody>
      </p:sp>
      <p:sp>
        <p:nvSpPr>
          <p:cNvPr id="6" name="Text Placeholder 5"/>
          <p:cNvSpPr>
            <a:spLocks noGrp="1"/>
          </p:cNvSpPr>
          <p:nvPr>
            <p:ph type="body" sz="quarter" idx="12" hasCustomPrompt="1"/>
          </p:nvPr>
        </p:nvSpPr>
        <p:spPr>
          <a:xfrm>
            <a:off x="5737094" y="1007413"/>
            <a:ext cx="792205" cy="1200329"/>
          </a:xfrm>
        </p:spPr>
        <p:txBody>
          <a:bodyPr wrap="none" anchor="ctr"/>
          <a:lstStyle>
            <a:lvl1pPr algn="ctr">
              <a:defRPr kumimoji="0" lang="en-US" sz="8000" b="1" i="0" u="none" strike="noStrike" kern="1200" cap="none" spc="0" normalizeH="0" baseline="0" dirty="0">
                <a:ln>
                  <a:noFill/>
                </a:ln>
                <a:solidFill>
                  <a:schemeClr val="accent4"/>
                </a:solidFill>
                <a:effectLst/>
                <a:uLnTx/>
                <a:uFillTx/>
                <a:latin typeface="Segoe UI" panose="020B0502040204020203" pitchFamily="34" charset="0"/>
                <a:ea typeface="+mn-ea"/>
                <a:cs typeface="Segoe UI" panose="020B0502040204020203"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t>
            </a:r>
          </a:p>
        </p:txBody>
      </p:sp>
    </p:spTree>
    <p:extLst>
      <p:ext uri="{BB962C8B-B14F-4D97-AF65-F5344CB8AC3E}">
        <p14:creationId xmlns:p14="http://schemas.microsoft.com/office/powerpoint/2010/main" val="2641874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3_50-50 Left Photo Layout with text">
    <p:spTree>
      <p:nvGrpSpPr>
        <p:cNvPr id="1" name=""/>
        <p:cNvGrpSpPr/>
        <p:nvPr/>
      </p:nvGrpSpPr>
      <p:grpSpPr>
        <a:xfrm>
          <a:off x="0" y="0"/>
          <a:ext cx="0" cy="0"/>
          <a:chOff x="0" y="0"/>
          <a:chExt cx="0" cy="0"/>
        </a:xfrm>
      </p:grpSpPr>
      <p:sp>
        <p:nvSpPr>
          <p:cNvPr id="10" name="Picture Placeholder 9"/>
          <p:cNvSpPr>
            <a:spLocks noGrp="1"/>
          </p:cNvSpPr>
          <p:nvPr>
            <p:ph type="pic" sz="quarter" idx="12" hasCustomPrompt="1"/>
          </p:nvPr>
        </p:nvSpPr>
        <p:spPr>
          <a:xfrm>
            <a:off x="0" y="0"/>
            <a:ext cx="12190413" cy="6858000"/>
          </a:xfrm>
          <a:blipFill>
            <a:blip r:embed="rId2"/>
            <a:stretch>
              <a:fillRect/>
            </a:stretch>
          </a:blipFill>
        </p:spPr>
        <p:txBody>
          <a:bodyPr anchor="ctr" anchorCtr="0">
            <a:noAutofit/>
          </a:bodyPr>
          <a:lstStyle>
            <a:lvl1pPr algn="r">
              <a:defRPr baseline="0"/>
            </a:lvl1pPr>
          </a:lstStyle>
          <a:p>
            <a:r>
              <a:rPr lang="en-US" dirty="0"/>
              <a:t>Full Bleed Picture</a:t>
            </a:r>
          </a:p>
        </p:txBody>
      </p:sp>
      <p:sp>
        <p:nvSpPr>
          <p:cNvPr id="7"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1" name="Text Placeholder 6"/>
          <p:cNvSpPr>
            <a:spLocks noGrp="1"/>
          </p:cNvSpPr>
          <p:nvPr>
            <p:ph type="body" sz="quarter" idx="11"/>
          </p:nvPr>
        </p:nvSpPr>
        <p:spPr>
          <a:xfrm>
            <a:off x="304800" y="3429000"/>
            <a:ext cx="5960269"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2"/>
          <p:cNvSpPr>
            <a:spLocks noGrp="1"/>
          </p:cNvSpPr>
          <p:nvPr>
            <p:ph type="body" sz="quarter" idx="19" hasCustomPrompt="1"/>
          </p:nvPr>
        </p:nvSpPr>
        <p:spPr>
          <a:xfrm>
            <a:off x="304800"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anose="020B0604020202020204" pitchFamily="34" charset="0"/>
              <a:buNone/>
            </a:pPr>
            <a:r>
              <a:rPr lang="en-US" dirty="0"/>
              <a:t>Headline</a:t>
            </a:r>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7891402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3137" kern="1200" spc="0" baseline="0" dirty="0">
                <a:gradFill>
                  <a:gsLst>
                    <a:gs pos="1250">
                      <a:schemeClr val="tx2"/>
                    </a:gs>
                    <a:gs pos="99000">
                      <a:schemeClr val="tx2"/>
                    </a:gs>
                  </a:gsLst>
                  <a:lin ang="5400000" scaled="0"/>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1">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Picture Placeholder 2"/>
          <p:cNvSpPr>
            <a:spLocks noGrp="1"/>
          </p:cNvSpPr>
          <p:nvPr>
            <p:ph type="pic" sz="quarter" idx="12"/>
          </p:nvPr>
        </p:nvSpPr>
        <p:spPr>
          <a:xfrm>
            <a:off x="0" y="0"/>
            <a:ext cx="12192000" cy="2974848"/>
          </a:xfrm>
          <a:blipFill>
            <a:blip r:embed="rId2"/>
            <a:srcRect/>
            <a:stretch>
              <a:fillRect t="-65721" r="-4798" b="-46455"/>
            </a:stretch>
          </a:blipFill>
        </p:spPr>
        <p:txBody>
          <a:bodyPr anchor="ctr" anchorCtr="0">
            <a:noAutofit/>
          </a:bodyPr>
          <a:lstStyle/>
          <a:p>
            <a:r>
              <a:rPr lang="en-US" smtClean="0"/>
              <a:t>Click icon to add picture</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6691981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2"/>
      </p:bgRef>
    </p:bg>
    <p:spTree>
      <p:nvGrpSpPr>
        <p:cNvPr id="1" name=""/>
        <p:cNvGrpSpPr/>
        <p:nvPr/>
      </p:nvGrpSpPr>
      <p:grpSpPr>
        <a:xfrm>
          <a:off x="0" y="0"/>
          <a:ext cx="0" cy="0"/>
          <a:chOff x="0" y="0"/>
          <a:chExt cx="0" cy="0"/>
        </a:xfrm>
      </p:grpSpPr>
      <p:sp>
        <p:nvSpPr>
          <p:cNvPr id="7" name="Picture Placeholder 6"/>
          <p:cNvSpPr>
            <a:spLocks noGrp="1" noChangeAspect="1"/>
          </p:cNvSpPr>
          <p:nvPr>
            <p:ph type="pic" sz="quarter" idx="14"/>
          </p:nvPr>
        </p:nvSpPr>
        <p:spPr>
          <a:xfrm>
            <a:off x="0" y="0"/>
            <a:ext cx="12192000" cy="6858000"/>
          </a:xfrm>
        </p:spPr>
        <p:txBody>
          <a:bodyPr lIns="91440">
            <a:noAutofit/>
          </a:bodyPr>
          <a:lstStyle>
            <a:lvl1pPr algn="ctr">
              <a:defRPr/>
            </a:lvl1pPr>
          </a:lstStyle>
          <a:p>
            <a:r>
              <a:rPr lang="en-US" baseline="0" smtClean="0"/>
              <a:t>Click icon to add picture</a:t>
            </a:r>
            <a:endParaRPr lang="en-US" dirty="0"/>
          </a:p>
        </p:txBody>
      </p:sp>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2" name="Title 1"/>
          <p:cNvSpPr>
            <a:spLocks noGrp="1"/>
          </p:cNvSpPr>
          <p:nvPr>
            <p:ph type="title" hasCustomPrompt="1"/>
          </p:nvPr>
        </p:nvSpPr>
        <p:spPr>
          <a:xfrm>
            <a:off x="966652" y="2567613"/>
            <a:ext cx="8804365" cy="1403495"/>
          </a:xfrm>
          <a:prstGeom prst="rect">
            <a:avLst/>
          </a:prstGeom>
        </p:spPr>
        <p:txBody>
          <a:bodyPr/>
          <a:lstStyle>
            <a:lvl1pPr algn="l">
              <a:defRPr lang="en-US" sz="8800" b="1" i="0" kern="1200" spc="100" dirty="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stStyle>
          <a:p>
            <a:r>
              <a:rPr lang="en-US" dirty="0"/>
              <a:t>CLICK TO EDIT</a:t>
            </a:r>
          </a:p>
        </p:txBody>
      </p:sp>
      <p:sp>
        <p:nvSpPr>
          <p:cNvPr id="5" name="Text Placeholder 4"/>
          <p:cNvSpPr>
            <a:spLocks noGrp="1"/>
          </p:cNvSpPr>
          <p:nvPr>
            <p:ph type="body" sz="quarter" idx="13" hasCustomPrompt="1"/>
          </p:nvPr>
        </p:nvSpPr>
        <p:spPr>
          <a:xfrm>
            <a:off x="1581150" y="3971108"/>
            <a:ext cx="9461500" cy="757130"/>
          </a:xfrm>
        </p:spPr>
        <p:txBody>
          <a:bodyPr/>
          <a:lstStyle>
            <a:lvl1pPr algn="l">
              <a:defRPr lang="en-US" sz="4800" b="1" i="0" kern="1200" spc="300" dirty="0" smtClean="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vl2pPr algn="l">
              <a:defRPr/>
            </a:lvl2pPr>
            <a:lvl3pPr algn="l">
              <a:defRPr/>
            </a:lvl3pPr>
            <a:lvl4pPr algn="l">
              <a:defRPr/>
            </a:lvl4pPr>
            <a:lvl5pPr algn="l">
              <a:defRPr/>
            </a:lvl5pPr>
          </a:lstStyle>
          <a:p>
            <a:pPr lvl="0"/>
            <a:r>
              <a:rPr lang="en-US" dirty="0"/>
              <a:t>EDIT MASTER TEXT</a:t>
            </a:r>
          </a:p>
        </p:txBody>
      </p:sp>
    </p:spTree>
    <p:extLst>
      <p:ext uri="{BB962C8B-B14F-4D97-AF65-F5344CB8AC3E}">
        <p14:creationId xmlns:p14="http://schemas.microsoft.com/office/powerpoint/2010/main" val="4073567290"/>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Blank with Pictur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3" name="Picture Placeholder 2"/>
          <p:cNvSpPr>
            <a:spLocks noGrp="1" noChangeAspect="1"/>
          </p:cNvSpPr>
          <p:nvPr>
            <p:ph type="pic" sz="quarter" idx="13"/>
          </p:nvPr>
        </p:nvSpPr>
        <p:spPr>
          <a:xfrm>
            <a:off x="0" y="0"/>
            <a:ext cx="12066954" cy="6858000"/>
          </a:xfrm>
        </p:spPr>
        <p:txBody>
          <a:bodyPr anchor="ctr">
            <a:noAutofit/>
          </a:bodyPr>
          <a:lstStyle>
            <a:lvl1pPr algn="ctr">
              <a:defRPr>
                <a:solidFill>
                  <a:schemeClr val="tx2"/>
                </a:solidFill>
              </a:defRPr>
            </a:lvl1pPr>
          </a:lstStyle>
          <a:p>
            <a:r>
              <a:rPr lang="en-US" smtClean="0"/>
              <a:t>Click icon to add picture</a:t>
            </a:r>
            <a:endParaRPr lang="en-US" dirty="0"/>
          </a:p>
        </p:txBody>
      </p:sp>
    </p:spTree>
    <p:extLst>
      <p:ext uri="{BB962C8B-B14F-4D97-AF65-F5344CB8AC3E}">
        <p14:creationId xmlns:p14="http://schemas.microsoft.com/office/powerpoint/2010/main" val="15583958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Tree>
    <p:extLst>
      <p:ext uri="{BB962C8B-B14F-4D97-AF65-F5344CB8AC3E}">
        <p14:creationId xmlns:p14="http://schemas.microsoft.com/office/powerpoint/2010/main" val="38936482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step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914BDA58-9C93-4222-A4EC-4BEB46CE061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75"/>
            <a:ext cx="12192000" cy="6851649"/>
          </a:xfrm>
          <a:prstGeom prst="rect">
            <a:avLst/>
          </a:prstGeom>
        </p:spPr>
      </p:pic>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6" name="TextBox 5">
            <a:hlinkClick r:id="rId3"/>
            <a:extLst>
              <a:ext uri="{FF2B5EF4-FFF2-40B4-BE49-F238E27FC236}">
                <a16:creationId xmlns:a16="http://schemas.microsoft.com/office/drawing/2014/main" xmlns="" id="{FC5E276D-531E-45A9-B450-EFEC62CDC8DF}"/>
              </a:ext>
            </a:extLst>
          </p:cNvPr>
          <p:cNvSpPr txBox="1"/>
          <p:nvPr userDrawn="1"/>
        </p:nvSpPr>
        <p:spPr>
          <a:xfrm>
            <a:off x="4961284" y="93791"/>
            <a:ext cx="2269433" cy="316517"/>
          </a:xfrm>
          <a:prstGeom prst="roundRect">
            <a:avLst>
              <a:gd name="adj" fmla="val 50000"/>
            </a:avLst>
          </a:prstGeom>
          <a:solidFill>
            <a:schemeClr val="accent4"/>
          </a:solidFill>
        </p:spPr>
        <p:txBody>
          <a:bodyPr wrap="square" lIns="0" r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chemeClr val="tx1"/>
                </a:solidFill>
                <a:effectLst/>
                <a:uLnTx/>
                <a:uFillTx/>
              </a:rPr>
              <a:t>Neal Creative  | click &amp; </a:t>
            </a:r>
            <a:r>
              <a:rPr kumimoji="0" lang="en-US" sz="1050" b="1" i="0" u="none" strike="noStrike" kern="0" cap="none" spc="0" normalizeH="0" baseline="0" noProof="0" dirty="0">
                <a:ln>
                  <a:noFill/>
                </a:ln>
                <a:solidFill>
                  <a:schemeClr val="tx1"/>
                </a:solidFill>
                <a:effectLst/>
                <a:uLnTx/>
                <a:uFillTx/>
              </a:rPr>
              <a:t>Learn more</a:t>
            </a:r>
          </a:p>
        </p:txBody>
      </p:sp>
      <p:sp>
        <p:nvSpPr>
          <p:cNvPr id="7" name="TextBox 6">
            <a:hlinkClick r:id="rId4"/>
          </p:cNvPr>
          <p:cNvSpPr txBox="1"/>
          <p:nvPr userDrawn="1"/>
        </p:nvSpPr>
        <p:spPr>
          <a:xfrm>
            <a:off x="0" y="6548363"/>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Neal Creative </a:t>
            </a:r>
            <a:r>
              <a:rPr lang="en-US" sz="900" kern="1200" dirty="0">
                <a:solidFill>
                  <a:schemeClr val="tx1"/>
                </a:solidFill>
                <a:latin typeface="+mn-lt"/>
                <a:ea typeface="+mn-ea"/>
                <a:cs typeface="+mn-cs"/>
              </a:rPr>
              <a:t>©</a:t>
            </a:r>
            <a:r>
              <a:rPr lang="en-US" sz="1000" baseline="0" dirty="0">
                <a:solidFill>
                  <a:schemeClr val="tx1"/>
                </a:solidFill>
              </a:rPr>
              <a:t> </a:t>
            </a:r>
            <a:endParaRPr lang="en-US" sz="1000" b="1" dirty="0">
              <a:solidFill>
                <a:schemeClr val="tx1"/>
              </a:solidFill>
            </a:endParaRPr>
          </a:p>
        </p:txBody>
      </p:sp>
      <p:grpSp>
        <p:nvGrpSpPr>
          <p:cNvPr id="8" name="Group 7">
            <a:extLst>
              <a:ext uri="{FF2B5EF4-FFF2-40B4-BE49-F238E27FC236}">
                <a16:creationId xmlns:a16="http://schemas.microsoft.com/office/drawing/2014/main" xmlns="" id="{EF273A61-5610-4355-89F3-7C90515BFCC9}"/>
              </a:ext>
            </a:extLst>
          </p:cNvPr>
          <p:cNvGrpSpPr/>
          <p:nvPr userDrawn="1"/>
        </p:nvGrpSpPr>
        <p:grpSpPr>
          <a:xfrm>
            <a:off x="5976075" y="3634505"/>
            <a:ext cx="1700633" cy="1798732"/>
            <a:chOff x="5976075" y="3634505"/>
            <a:chExt cx="1700633" cy="1798732"/>
          </a:xfrm>
        </p:grpSpPr>
        <p:pic>
          <p:nvPicPr>
            <p:cNvPr id="9" name="Picture 8">
              <a:extLst>
                <a:ext uri="{FF2B5EF4-FFF2-40B4-BE49-F238E27FC236}">
                  <a16:creationId xmlns:a16="http://schemas.microsoft.com/office/drawing/2014/main" xmlns="" id="{6A49345F-7A53-4131-8BB4-087032A6CCD0}"/>
                </a:ext>
              </a:extLst>
            </p:cNvPr>
            <p:cNvPicPr>
              <a:picLocks noChangeAspect="1"/>
            </p:cNvPicPr>
            <p:nvPr/>
          </p:nvPicPr>
          <p:blipFill rotWithShape="1">
            <a:blip r:embed="rId5" cstate="screen">
              <a:extLst>
                <a:ext uri="{28A0092B-C50C-407E-A947-70E740481C1C}">
                  <a14:useLocalDpi xmlns:a14="http://schemas.microsoft.com/office/drawing/2010/main" val="0"/>
                </a:ext>
              </a:extLst>
            </a:blip>
            <a:srcRect/>
            <a:stretch/>
          </p:blipFill>
          <p:spPr>
            <a:xfrm>
              <a:off x="6061135" y="4142336"/>
              <a:ext cx="860601" cy="1290901"/>
            </a:xfrm>
            <a:prstGeom prst="rect">
              <a:avLst/>
            </a:prstGeom>
          </p:spPr>
        </p:pic>
        <p:sp>
          <p:nvSpPr>
            <p:cNvPr id="10" name="TextBox 9">
              <a:extLst>
                <a:ext uri="{FF2B5EF4-FFF2-40B4-BE49-F238E27FC236}">
                  <a16:creationId xmlns:a16="http://schemas.microsoft.com/office/drawing/2014/main" xmlns="" id="{5596D35F-1F19-4447-829C-790DF2B8D2DD}"/>
                </a:ext>
              </a:extLst>
            </p:cNvPr>
            <p:cNvSpPr txBox="1"/>
            <p:nvPr/>
          </p:nvSpPr>
          <p:spPr>
            <a:xfrm>
              <a:off x="5976075" y="3634505"/>
              <a:ext cx="1700633" cy="507831"/>
            </a:xfrm>
            <a:prstGeom prst="rect">
              <a:avLst/>
            </a:prstGeom>
            <a:noFill/>
          </p:spPr>
          <p:txBody>
            <a:bodyPr wrap="square" rtlCol="0">
              <a:spAutoFit/>
            </a:bodyPr>
            <a:lstStyle/>
            <a:p>
              <a:r>
                <a:rPr lang="en-US" sz="900" dirty="0">
                  <a:solidFill>
                    <a:schemeClr val="tx1">
                      <a:lumMod val="65000"/>
                      <a:lumOff val="35000"/>
                    </a:schemeClr>
                  </a:solidFill>
                </a:rPr>
                <a:t>TIP </a:t>
              </a:r>
              <a:r>
                <a:rPr lang="en-US" sz="900" dirty="0">
                  <a:solidFill>
                    <a:schemeClr val="tx1">
                      <a:lumMod val="65000"/>
                      <a:lumOff val="35000"/>
                    </a:schemeClr>
                  </a:solidFill>
                  <a:latin typeface="Calibri" panose="020F0502020204030204" pitchFamily="34" charset="0"/>
                  <a:cs typeface="Calibri" panose="020F0502020204030204" pitchFamily="34" charset="0"/>
                </a:rPr>
                <a:t>│ Use the built-in c</a:t>
              </a:r>
              <a:r>
                <a:rPr lang="en-US" sz="900" dirty="0">
                  <a:solidFill>
                    <a:schemeClr val="tx1">
                      <a:lumMod val="65000"/>
                      <a:lumOff val="35000"/>
                    </a:schemeClr>
                  </a:solidFill>
                </a:rPr>
                <a:t>olor palette with green and yellow for callouts and accents</a:t>
              </a:r>
            </a:p>
          </p:txBody>
        </p:sp>
      </p:grpSp>
    </p:spTree>
    <p:extLst>
      <p:ext uri="{BB962C8B-B14F-4D97-AF65-F5344CB8AC3E}">
        <p14:creationId xmlns:p14="http://schemas.microsoft.com/office/powerpoint/2010/main" val="28535567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TITLE OR TRANSITION">
    <p:bg>
      <p:bgPr>
        <a:solidFill>
          <a:schemeClr val="bg2"/>
        </a:solidFill>
        <a:effectLst/>
      </p:bgPr>
    </p:bg>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 name="Title 1"/>
          <p:cNvSpPr>
            <a:spLocks noGrp="1"/>
          </p:cNvSpPr>
          <p:nvPr>
            <p:ph type="ctrTitle" hasCustomPrompt="1"/>
          </p:nvPr>
        </p:nvSpPr>
        <p:spPr>
          <a:xfrm>
            <a:off x="1219939" y="2240230"/>
            <a:ext cx="9107555" cy="2308324"/>
          </a:xfrm>
          <a:prstGeom prst="rect">
            <a:avLst/>
          </a:prstGeom>
          <a:noFill/>
        </p:spPr>
        <p:txBody>
          <a:bodyPr anchor="b"/>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noProof="0"/>
              <a:t>CLICK TO EDIT TITLE</a:t>
            </a:r>
          </a:p>
        </p:txBody>
      </p:sp>
      <p:sp>
        <p:nvSpPr>
          <p:cNvPr id="8" name="TextBox 7">
            <a:hlinkClick r:id="rId2"/>
            <a:extLst>
              <a:ext uri="{FF2B5EF4-FFF2-40B4-BE49-F238E27FC236}">
                <a16:creationId xmlns:a16="http://schemas.microsoft.com/office/drawing/2014/main" xmlns="" id="{E516C148-33F4-423B-AB9D-096AA82E12F1}"/>
              </a:ext>
            </a:extLst>
          </p:cNvPr>
          <p:cNvSpPr txBox="1"/>
          <p:nvPr userDrawn="1"/>
        </p:nvSpPr>
        <p:spPr>
          <a:xfrm>
            <a:off x="191616" y="6337795"/>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noProof="0" dirty="0">
                <a:solidFill>
                  <a:schemeClr val="bg2">
                    <a:lumMod val="50000"/>
                  </a:schemeClr>
                </a:solidFill>
              </a:rPr>
              <a:t>Neal Creative </a:t>
            </a:r>
            <a:r>
              <a:rPr lang="en-US" sz="900" kern="1200" noProof="0" dirty="0">
                <a:solidFill>
                  <a:schemeClr val="bg2">
                    <a:lumMod val="50000"/>
                  </a:schemeClr>
                </a:solidFill>
                <a:latin typeface="+mn-lt"/>
                <a:ea typeface="+mn-ea"/>
                <a:cs typeface="+mn-cs"/>
              </a:rPr>
              <a:t>©</a:t>
            </a:r>
            <a:r>
              <a:rPr lang="en-US" sz="1000" baseline="0" noProof="0" dirty="0">
                <a:solidFill>
                  <a:schemeClr val="bg2">
                    <a:lumMod val="50000"/>
                  </a:schemeClr>
                </a:solidFill>
              </a:rPr>
              <a:t> </a:t>
            </a:r>
            <a:endParaRPr lang="en-US" sz="1000" b="1" noProof="0" dirty="0">
              <a:solidFill>
                <a:schemeClr val="bg2">
                  <a:lumMod val="50000"/>
                </a:schemeClr>
              </a:solidFill>
            </a:endParaRPr>
          </a:p>
        </p:txBody>
      </p:sp>
    </p:spTree>
    <p:extLst>
      <p:ext uri="{BB962C8B-B14F-4D97-AF65-F5344CB8AC3E}">
        <p14:creationId xmlns:p14="http://schemas.microsoft.com/office/powerpoint/2010/main" val="5866202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3137" kern="1200" spc="0" baseline="0" dirty="0">
                <a:gradFill>
                  <a:gsLst>
                    <a:gs pos="1250">
                      <a:schemeClr val="tx2"/>
                    </a:gs>
                    <a:gs pos="99000">
                      <a:schemeClr val="tx2"/>
                    </a:gs>
                  </a:gsLst>
                  <a:lin ang="5400000" scaled="0"/>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1">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Picture Placeholder 2"/>
          <p:cNvSpPr>
            <a:spLocks noGrp="1"/>
          </p:cNvSpPr>
          <p:nvPr>
            <p:ph type="pic" sz="quarter" idx="12"/>
          </p:nvPr>
        </p:nvSpPr>
        <p:spPr>
          <a:xfrm>
            <a:off x="0" y="0"/>
            <a:ext cx="12192000" cy="2974848"/>
          </a:xfrm>
          <a:blipFill>
            <a:blip r:embed="rId2"/>
            <a:srcRect/>
            <a:stretch>
              <a:fillRect t="-65721" r="-4798" b="-46455"/>
            </a:stretch>
          </a:blipFill>
        </p:spPr>
        <p:txBody>
          <a:bodyPr anchor="ctr" anchorCtr="0">
            <a:noAutofit/>
          </a:bodyPr>
          <a:lstStyle/>
          <a:p>
            <a:r>
              <a:rPr lang="en-US" smtClean="0"/>
              <a:t>Click icon to add picture</a:t>
            </a:r>
            <a:endParaRPr lang="en-US" dirty="0"/>
          </a:p>
        </p:txBody>
      </p:sp>
      <p:sp>
        <p:nvSpPr>
          <p:cNvPr id="12" name="TextBox 11">
            <a:hlinkClick r:id="rId3"/>
            <a:extLst>
              <a:ext uri="{FF2B5EF4-FFF2-40B4-BE49-F238E27FC236}">
                <a16:creationId xmlns:a16="http://schemas.microsoft.com/office/drawing/2014/main" xmlns="" id="{B2DA80A1-9E22-4BFF-8562-466123B36943}"/>
              </a:ext>
            </a:extLst>
          </p:cNvPr>
          <p:cNvSpPr txBox="1"/>
          <p:nvPr userDrawn="1"/>
        </p:nvSpPr>
        <p:spPr>
          <a:xfrm>
            <a:off x="9089198" y="6298102"/>
            <a:ext cx="2466220" cy="367873"/>
          </a:xfrm>
          <a:prstGeom prst="roundRect">
            <a:avLst>
              <a:gd name="adj" fmla="val 50000"/>
            </a:avLst>
          </a:prstGeom>
          <a:solidFill>
            <a:srgbClr val="004568"/>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rPr>
              <a:t>Neal Creative  | click &amp; </a:t>
            </a:r>
            <a:r>
              <a:rPr kumimoji="0" lang="en-US" sz="1100" b="1" i="0" u="none" strike="noStrike" kern="0" cap="none" spc="0" normalizeH="0" baseline="0" noProof="0" dirty="0">
                <a:ln>
                  <a:noFill/>
                </a:ln>
                <a:solidFill>
                  <a:srgbClr val="FFFFFF"/>
                </a:solidFill>
                <a:effectLst/>
                <a:uLnTx/>
                <a:uFillTx/>
              </a:rPr>
              <a:t>Learn more</a:t>
            </a:r>
          </a:p>
        </p:txBody>
      </p:sp>
      <p:sp>
        <p:nvSpPr>
          <p:cNvPr id="2" name="Title 1"/>
          <p:cNvSpPr>
            <a:spLocks noGrp="1"/>
          </p:cNvSpPr>
          <p:nvPr>
            <p:ph type="title" hasCustomPrompt="1"/>
          </p:nvPr>
        </p:nvSpPr>
        <p:spPr>
          <a:xfrm>
            <a:off x="304800" y="419099"/>
            <a:ext cx="8917577" cy="625929"/>
          </a:xfrm>
        </p:spPr>
        <p:txBody>
          <a:bodyPr/>
          <a:lstStyle/>
          <a:p>
            <a:r>
              <a:rPr lang="en-US" dirty="0"/>
              <a:t>CLICK TO EDIT MASTER TITLE STYLE</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
        <p:nvSpPr>
          <p:cNvPr id="13" name="TextBox 12">
            <a:hlinkClick r:id="rId4"/>
            <a:extLst>
              <a:ext uri="{FF2B5EF4-FFF2-40B4-BE49-F238E27FC236}">
                <a16:creationId xmlns:a16="http://schemas.microsoft.com/office/drawing/2014/main" xmlns="" id="{1AF511EA-044E-4300-B921-D56138FE402E}"/>
              </a:ext>
            </a:extLst>
          </p:cNvPr>
          <p:cNvSpPr txBox="1"/>
          <p:nvPr userDrawn="1"/>
        </p:nvSpPr>
        <p:spPr>
          <a:xfrm>
            <a:off x="191616" y="6337795"/>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lumMod val="75000"/>
                  </a:schemeClr>
                </a:solidFill>
              </a:rPr>
              <a:t>Neal Creative </a:t>
            </a:r>
            <a:r>
              <a:rPr lang="en-US" sz="900" kern="1200" dirty="0">
                <a:solidFill>
                  <a:schemeClr val="bg1">
                    <a:lumMod val="75000"/>
                  </a:schemeClr>
                </a:solidFill>
                <a:latin typeface="+mn-lt"/>
                <a:ea typeface="+mn-ea"/>
                <a:cs typeface="+mn-cs"/>
              </a:rPr>
              <a:t>©</a:t>
            </a:r>
            <a:r>
              <a:rPr lang="en-US" sz="1000" baseline="0" dirty="0">
                <a:solidFill>
                  <a:schemeClr val="bg1">
                    <a:lumMod val="75000"/>
                  </a:schemeClr>
                </a:solidFill>
              </a:rPr>
              <a:t> </a:t>
            </a:r>
            <a:endParaRPr lang="en-US" sz="1000" b="1" dirty="0">
              <a:solidFill>
                <a:schemeClr val="bg1">
                  <a:lumMod val="75000"/>
                </a:schemeClr>
              </a:solidFill>
            </a:endParaRPr>
          </a:p>
        </p:txBody>
      </p:sp>
    </p:spTree>
    <p:extLst>
      <p:ext uri="{BB962C8B-B14F-4D97-AF65-F5344CB8AC3E}">
        <p14:creationId xmlns:p14="http://schemas.microsoft.com/office/powerpoint/2010/main" val="3762340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ONUT BASE SECTION DIVIDER">
    <p:bg>
      <p:bgPr>
        <a:solidFill>
          <a:schemeClr val="bg2"/>
        </a:solidFill>
        <a:effectLst/>
      </p:bgPr>
    </p:bg>
    <p:spTree>
      <p:nvGrpSpPr>
        <p:cNvPr id="1" name=""/>
        <p:cNvGrpSpPr/>
        <p:nvPr/>
      </p:nvGrpSpPr>
      <p:grpSpPr>
        <a:xfrm>
          <a:off x="0" y="0"/>
          <a:ext cx="0" cy="0"/>
          <a:chOff x="0" y="0"/>
          <a:chExt cx="0" cy="0"/>
        </a:xfrm>
      </p:grpSpPr>
      <p:sp>
        <p:nvSpPr>
          <p:cNvPr id="7" name="Oval 6"/>
          <p:cNvSpPr/>
          <p:nvPr userDrawn="1"/>
        </p:nvSpPr>
        <p:spPr>
          <a:xfrm>
            <a:off x="2861702" y="157952"/>
            <a:ext cx="6483179" cy="64831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3448777" y="2935629"/>
            <a:ext cx="5208335" cy="927824"/>
          </a:xfrm>
          <a:prstGeom prst="rect">
            <a:avLst/>
          </a:prstGeom>
        </p:spPr>
        <p:txBody>
          <a:bodyPr anchor="ctr"/>
          <a:lstStyle>
            <a:lvl1pPr algn="ctr">
              <a:lnSpc>
                <a:spcPct val="95000"/>
              </a:lnSpc>
              <a:defRPr sz="4000">
                <a:solidFill>
                  <a:schemeClr val="tx1"/>
                </a:solidFill>
              </a:defRPr>
            </a:lvl1pPr>
          </a:lstStyle>
          <a:p>
            <a:r>
              <a:rPr lang="en-US" dirty="0"/>
              <a:t>CLICK TO EDIT TITLE</a:t>
            </a:r>
          </a:p>
        </p:txBody>
      </p:sp>
      <p:sp>
        <p:nvSpPr>
          <p:cNvPr id="9" name="dots"/>
          <p:cNvSpPr>
            <a:spLocks noChangeAspect="1"/>
          </p:cNvSpPr>
          <p:nvPr userDrawn="1"/>
        </p:nvSpPr>
        <p:spPr>
          <a:xfrm>
            <a:off x="3448777" y="745024"/>
            <a:ext cx="5309024" cy="5309025"/>
          </a:xfrm>
          <a:prstGeom prst="ellipse">
            <a:avLst/>
          </a:prstGeom>
          <a:noFill/>
          <a:ln w="184150" cap="rnd" cmpd="sng" algn="ctr">
            <a:solidFill>
              <a:schemeClr val="accent4"/>
            </a:solidFill>
            <a:prstDash val="sysDot"/>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7063763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Quote dark option FLUSH LEF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ts val="0"/>
              </a:spcBef>
              <a:defRPr sz="3600" b="0" baseline="0">
                <a:gradFill>
                  <a:gsLst>
                    <a:gs pos="0">
                      <a:schemeClr val="accent1">
                        <a:lumMod val="5000"/>
                        <a:lumOff val="95000"/>
                      </a:schemeClr>
                    </a:gs>
                    <a:gs pos="100000">
                      <a:schemeClr val="bg1"/>
                    </a:gs>
                  </a:gsLst>
                  <a:lin ang="5400000" scaled="1"/>
                </a:gradFill>
              </a:defRPr>
            </a:lvl1pPr>
            <a:lvl2pPr marL="109538" indent="0" algn="l">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a:solidFill>
                  <a:schemeClr val="bg1"/>
                </a:solidFill>
              </a:defRPr>
            </a:lvl1pPr>
            <a:lvl2pPr algn="r">
              <a:defRPr>
                <a:solidFill>
                  <a:schemeClr val="bg1"/>
                </a:solidFill>
              </a:defRPr>
            </a:lvl2pPr>
          </a:lstStyle>
          <a:p>
            <a:pPr lvl="0"/>
            <a:r>
              <a:rPr lang="en-US" dirty="0"/>
              <a:t>—Name and Company/Source goes here</a:t>
            </a:r>
          </a:p>
        </p:txBody>
      </p:sp>
    </p:spTree>
    <p:extLst>
      <p:ext uri="{BB962C8B-B14F-4D97-AF65-F5344CB8AC3E}">
        <p14:creationId xmlns:p14="http://schemas.microsoft.com/office/powerpoint/2010/main" val="3266280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Quote dark option CENTERE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algn="ctr">
              <a:spcBef>
                <a:spcPts val="0"/>
              </a:spcBef>
              <a:defRPr sz="3600" b="0" baseline="0">
                <a:gradFill>
                  <a:gsLst>
                    <a:gs pos="0">
                      <a:schemeClr val="accent1">
                        <a:lumMod val="5000"/>
                        <a:lumOff val="95000"/>
                      </a:schemeClr>
                    </a:gs>
                    <a:gs pos="100000">
                      <a:schemeClr val="bg1"/>
                    </a:gs>
                  </a:gsLst>
                  <a:lin ang="5400000" scaled="1"/>
                </a:gradFill>
              </a:defRPr>
            </a:lvl1pPr>
            <a:lvl2pPr algn="ctr">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a:solidFill>
                  <a:schemeClr val="bg1"/>
                </a:solidFill>
              </a:defRPr>
            </a:lvl1pPr>
            <a:lvl2pPr algn="r">
              <a:defRPr>
                <a:solidFill>
                  <a:schemeClr val="bg1"/>
                </a:solidFill>
              </a:defRPr>
            </a:lvl2pPr>
          </a:lstStyle>
          <a:p>
            <a:pPr lvl="0"/>
            <a:r>
              <a:rPr lang="en-US" dirty="0"/>
              <a:t>—Name and Company/Source goes here</a:t>
            </a:r>
          </a:p>
        </p:txBody>
      </p:sp>
    </p:spTree>
    <p:extLst>
      <p:ext uri="{BB962C8B-B14F-4D97-AF65-F5344CB8AC3E}">
        <p14:creationId xmlns:p14="http://schemas.microsoft.com/office/powerpoint/2010/main" val="3031631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Quote dark option FLUSH LEFT">
    <p:bg>
      <p:bgPr>
        <a:solidFill>
          <a:schemeClr val="tx2"/>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ts val="0"/>
              </a:spcBef>
              <a:defRPr sz="3600" b="0" baseline="0">
                <a:gradFill>
                  <a:gsLst>
                    <a:gs pos="0">
                      <a:schemeClr val="accent1">
                        <a:lumMod val="5000"/>
                        <a:lumOff val="95000"/>
                      </a:schemeClr>
                    </a:gs>
                    <a:gs pos="100000">
                      <a:schemeClr val="bg1"/>
                    </a:gs>
                  </a:gsLst>
                  <a:lin ang="5400000" scaled="1"/>
                </a:gradFill>
              </a:defRPr>
            </a:lvl1pPr>
            <a:lvl2pPr marL="109538" indent="0" algn="l">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b="0">
                <a:solidFill>
                  <a:schemeClr val="bg1"/>
                </a:solidFill>
              </a:defRPr>
            </a:lvl1pPr>
            <a:lvl2pPr algn="r">
              <a:defRPr>
                <a:solidFill>
                  <a:schemeClr val="bg1"/>
                </a:solidFill>
              </a:defRPr>
            </a:lvl2pPr>
          </a:lstStyle>
          <a:p>
            <a:pPr lvl="0"/>
            <a:r>
              <a:rPr lang="en-US" dirty="0"/>
              <a:t>—Name and Company/Source goes here</a:t>
            </a:r>
          </a:p>
        </p:txBody>
      </p:sp>
    </p:spTree>
    <p:extLst>
      <p:ext uri="{BB962C8B-B14F-4D97-AF65-F5344CB8AC3E}">
        <p14:creationId xmlns:p14="http://schemas.microsoft.com/office/powerpoint/2010/main" val="2075739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Quote light option CENTERED">
    <p:spTree>
      <p:nvGrpSpPr>
        <p:cNvPr id="1" name=""/>
        <p:cNvGrpSpPr/>
        <p:nvPr/>
      </p:nvGrpSpPr>
      <p:grpSpPr>
        <a:xfrm>
          <a:off x="0" y="0"/>
          <a:ext cx="0" cy="0"/>
          <a:chOff x="0" y="0"/>
          <a:chExt cx="0" cy="0"/>
        </a:xfrm>
      </p:grpSpPr>
      <p:sp>
        <p:nvSpPr>
          <p:cNvPr id="9" name="TextBox 8"/>
          <p:cNvSpPr txBox="1"/>
          <p:nvPr userDrawn="1"/>
        </p:nvSpPr>
        <p:spPr>
          <a:xfrm>
            <a:off x="5648960" y="419100"/>
            <a:ext cx="894080" cy="1862048"/>
          </a:xfrm>
          <a:prstGeom prst="rect">
            <a:avLst/>
          </a:prstGeom>
          <a:noFill/>
        </p:spPr>
        <p:txBody>
          <a:bodyPr wrap="square" rtlCol="0">
            <a:spAutoFit/>
          </a:bodyPr>
          <a:lstStyle/>
          <a:p>
            <a:r>
              <a:rPr lang="en-US" sz="11500" dirty="0">
                <a:solidFill>
                  <a:schemeClr val="accent4"/>
                </a:solidFill>
                <a:latin typeface="Arial Black" panose="020B0A04020102020204" pitchFamily="34" charset="0"/>
              </a:rPr>
              <a:t>“</a:t>
            </a:r>
            <a:endParaRPr lang="en-US" sz="2800" dirty="0">
              <a:solidFill>
                <a:schemeClr val="accent4"/>
              </a:solidFill>
            </a:endParaRPr>
          </a:p>
        </p:txBody>
      </p:sp>
      <p:sp>
        <p:nvSpPr>
          <p:cNvPr id="5" name="Text Placeholder 2"/>
          <p:cNvSpPr>
            <a:spLocks noGrp="1"/>
          </p:cNvSpPr>
          <p:nvPr>
            <p:ph type="body" sz="quarter" idx="14" hasCustomPrompt="1"/>
          </p:nvPr>
        </p:nvSpPr>
        <p:spPr>
          <a:xfrm>
            <a:off x="3408362" y="5335071"/>
            <a:ext cx="8097838" cy="369332"/>
          </a:xfrm>
        </p:spPr>
        <p:txBody>
          <a:bodyPr/>
          <a:lstStyle>
            <a:lvl1pPr algn="r">
              <a:spcBef>
                <a:spcPts val="0"/>
              </a:spcBef>
              <a:defRPr sz="2000">
                <a:solidFill>
                  <a:schemeClr val="tx2"/>
                </a:solidFill>
              </a:defRPr>
            </a:lvl1pPr>
            <a:lvl2pPr algn="r">
              <a:defRPr>
                <a:solidFill>
                  <a:schemeClr val="bg1"/>
                </a:solidFill>
              </a:defRPr>
            </a:lvl2pPr>
          </a:lstStyle>
          <a:p>
            <a:pPr lvl="0"/>
            <a:r>
              <a:rPr lang="en-US" dirty="0"/>
              <a:t>—Name and Company/Source goes here</a:t>
            </a:r>
          </a:p>
        </p:txBody>
      </p:sp>
      <p:sp>
        <p:nvSpPr>
          <p:cNvPr id="6" name="Text Placeholder 7"/>
          <p:cNvSpPr>
            <a:spLocks noGrp="1"/>
          </p:cNvSpPr>
          <p:nvPr>
            <p:ph type="body" sz="quarter" idx="13" hasCustomPrompt="1"/>
          </p:nvPr>
        </p:nvSpPr>
        <p:spPr>
          <a:xfrm>
            <a:off x="304800" y="2884235"/>
            <a:ext cx="11658600" cy="1089529"/>
          </a:xfrm>
        </p:spPr>
        <p:txBody>
          <a:bodyPr anchor="ctr"/>
          <a:lstStyle>
            <a:lvl1pPr algn="ctr">
              <a:spcBef>
                <a:spcPts val="0"/>
              </a:spcBef>
              <a:defRPr sz="3600" b="0" baseline="0">
                <a:solidFill>
                  <a:schemeClr val="tx1">
                    <a:lumMod val="75000"/>
                    <a:lumOff val="25000"/>
                  </a:schemeClr>
                </a:solidFill>
              </a:defRPr>
            </a:lvl1pPr>
            <a:lvl2pPr algn="ctr">
              <a:spcBef>
                <a:spcPts val="0"/>
              </a:spcBef>
              <a:defRPr sz="3600" b="1">
                <a:solidFill>
                  <a:schemeClr val="tx1">
                    <a:lumMod val="75000"/>
                    <a:lumOff val="25000"/>
                  </a:schemeClr>
                </a:solidFill>
                <a:latin typeface="+mn-lt"/>
              </a:defRPr>
            </a:lvl2pPr>
          </a:lstStyle>
          <a:p>
            <a:pPr lvl="0"/>
            <a:r>
              <a:rPr lang="en-US" dirty="0"/>
              <a:t>“QUOTATION.”</a:t>
            </a:r>
          </a:p>
          <a:p>
            <a:pPr lvl="1"/>
            <a:r>
              <a:rPr lang="en-US" dirty="0"/>
              <a:t>BOLD</a:t>
            </a:r>
          </a:p>
        </p:txBody>
      </p:sp>
      <p:sp>
        <p:nvSpPr>
          <p:cNvPr id="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460922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dark Callout with small Non-bulleted">
    <p:bg>
      <p:bgPr>
        <a:solidFill>
          <a:schemeClr val="tx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04800" y="2597273"/>
            <a:ext cx="4868985" cy="1643527"/>
          </a:xfrm>
        </p:spPr>
        <p:txBody>
          <a:bodyPr wrap="square" lIns="91440" rIns="91440">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2800" b="0" kern="1200" spc="0" baseline="0" dirty="0">
                <a:solidFill>
                  <a:schemeClr val="bg1"/>
                </a:soli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096000" y="419100"/>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hasCustomPrompt="1"/>
          </p:nvPr>
        </p:nvSpPr>
        <p:spPr>
          <a:xfrm>
            <a:off x="555244" y="0"/>
            <a:ext cx="4083304" cy="1357295"/>
          </a:xfrm>
          <a:prstGeom prst="rect">
            <a:avLst/>
          </a:prstGeom>
        </p:spPr>
        <p:txBody>
          <a:bodyPr lIns="146304" tIns="420624" rIns="146304" anchor="t" anchorCtr="0"/>
          <a:lstStyle>
            <a:lvl1pPr algn="ct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6096000" y="2599498"/>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8"/>
          <p:cNvSpPr>
            <a:spLocks noGrp="1"/>
          </p:cNvSpPr>
          <p:nvPr>
            <p:ph type="body" sz="quarter" idx="13"/>
          </p:nvPr>
        </p:nvSpPr>
        <p:spPr>
          <a:xfrm>
            <a:off x="6096000" y="4779896"/>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29200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304800" y="2472751"/>
            <a:ext cx="4566001" cy="1643527"/>
          </a:xfrm>
        </p:spPr>
        <p:txBody>
          <a:bodyPr wrap="square" lIns="91440" rIns="91440">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2800" b="0" kern="1200" spc="0" baseline="0" dirty="0">
                <a:gradFill>
                  <a:gsLst>
                    <a:gs pos="15000">
                      <a:schemeClr val="tx2"/>
                    </a:gs>
                    <a:gs pos="47000">
                      <a:schemeClr val="tx2"/>
                    </a:gs>
                  </a:gsLst>
                  <a:lin ang="5400000" scaled="1"/>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096000" y="419100"/>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4"/>
          </p:nvPr>
        </p:nvSpPr>
        <p:spPr>
          <a:xfrm>
            <a:off x="11750600" y="6484937"/>
            <a:ext cx="425600" cy="365125"/>
          </a:xfrm>
          <a:prstGeom prst="rect">
            <a:avLst/>
          </a:prstGeom>
        </p:spPr>
        <p:txBody>
          <a:bodyPr vert="horz" lIns="91440" tIns="45720" rIns="91440" bIns="45720" rtlCol="0" anchor="ctr"/>
          <a:lstStyle>
            <a:lvl1pPr algn="r">
              <a:defRPr sz="1100">
                <a:solidFill>
                  <a:schemeClr val="tx2"/>
                </a:solidFill>
              </a:defRPr>
            </a:lvl1pPr>
          </a:lstStyle>
          <a:p>
            <a:fld id="{5AE1514C-5E56-4738-A1FF-4B1CFD2A3E36}" type="slidenum">
              <a:rPr lang="en-US" smtClean="0"/>
              <a:pPr/>
              <a:t>‹#›</a:t>
            </a:fld>
            <a:endParaRPr lang="en-US" dirty="0"/>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6096000" y="2697329"/>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8"/>
          <p:cNvSpPr>
            <a:spLocks noGrp="1"/>
          </p:cNvSpPr>
          <p:nvPr>
            <p:ph type="body" sz="quarter" idx="13"/>
          </p:nvPr>
        </p:nvSpPr>
        <p:spPr>
          <a:xfrm>
            <a:off x="6096000" y="4975558"/>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067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50"/>
                                        <p:tgtEl>
                                          <p:spTgt spid="4">
                                            <p:txEl>
                                              <p:pRg st="0" end="0"/>
                                            </p:txEl>
                                          </p:spTgt>
                                        </p:tgtEl>
                                      </p:cBhvr>
                                    </p:animEffect>
                                  </p:childTnLst>
                                </p:cTn>
                              </p:par>
                              <p:par>
                                <p:cTn id="8" presetID="63" presetClass="path" presetSubtype="0" accel="50000" decel="50000" fill="hold" grpId="1" nodeType="withEffect">
                                  <p:stCondLst>
                                    <p:cond delay="0"/>
                                  </p:stCondLst>
                                  <p:childTnLst>
                                    <p:animMotion origin="layout" path="M -4.375E-6 -4.07407E-6 L 0.03178 0.00047 " pathEditMode="relative" rAng="0" ptsTypes="AA">
                                      <p:cBhvr>
                                        <p:cTn id="9" dur="750" fill="hold"/>
                                        <p:tgtEl>
                                          <p:spTgt spid="4">
                                            <p:txEl>
                                              <p:pRg st="0" end="0"/>
                                            </p:txEl>
                                          </p:spTgt>
                                        </p:tgtEl>
                                        <p:attrNameLst>
                                          <p:attrName>ppt_x</p:attrName>
                                          <p:attrName>ppt_y</p:attrName>
                                        </p:attrNameLst>
                                      </p:cBhvr>
                                      <p:rCtr x="1589"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tmplLst>
          <p:tmpl lvl="1">
            <p:tnLst>
              <p:par>
                <p:cTn presetID="63" presetClass="path" presetSubtype="0" accel="50000" decel="50000" fill="hold" nodeType="withEffect">
                  <p:stCondLst>
                    <p:cond delay="0"/>
                  </p:stCondLst>
                  <p:childTnLst>
                    <p:animMotion origin="layout" path="M -4.375E-6 -4.07407E-6 L 0.03178 0.00047 " pathEditMode="relative" rAng="0" ptsTypes="AA">
                      <p:cBhvr>
                        <p:cTn dur="750" fill="hold"/>
                        <p:tgtEl>
                          <p:spTgt spid="4"/>
                        </p:tgtEl>
                        <p:attrNameLst>
                          <p:attrName>ppt_x</p:attrName>
                          <p:attrName>ppt_y</p:attrName>
                        </p:attrNameLst>
                      </p:cBhvr>
                      <p:rCtr x="1589" y="23"/>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75347"/>
            <a:ext cx="11658600" cy="1870769"/>
          </a:xfrm>
          <a:prstGeom prst="rect">
            <a:avLst/>
          </a:prstGeom>
        </p:spPr>
        <p:txBody>
          <a:bodyPr vert="horz" wrap="square" lIns="91440" tIns="45720" rIns="91440" bIns="4572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Placeholder 3"/>
          <p:cNvSpPr>
            <a:spLocks noGrp="1"/>
          </p:cNvSpPr>
          <p:nvPr>
            <p:ph type="title"/>
          </p:nvPr>
        </p:nvSpPr>
        <p:spPr>
          <a:xfrm>
            <a:off x="304800" y="419100"/>
            <a:ext cx="11658600" cy="590931"/>
          </a:xfrm>
          <a:prstGeom prst="rect">
            <a:avLst/>
          </a:prstGeom>
        </p:spPr>
        <p:txBody>
          <a:bodyPr vert="horz" wrap="square" lIns="91440" tIns="45720" rIns="91440" bIns="45720" rtlCol="0" anchor="t" anchorCtr="0">
            <a:spAutoFit/>
          </a:bodyPr>
          <a:lstStyle/>
          <a:p>
            <a:r>
              <a:rPr lang="en-US" smtClean="0"/>
              <a:t>Click to edit Master title style</a:t>
            </a:r>
            <a:endParaRPr lang="en-US" dirty="0"/>
          </a:p>
        </p:txBody>
      </p:sp>
      <p:sp>
        <p:nvSpPr>
          <p:cNvPr id="8"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3860510708"/>
      </p:ext>
    </p:extLst>
  </p:cSld>
  <p:clrMap bg1="lt1" tx1="dk1" bg2="lt2" tx2="dk2" accent1="accent1" accent2="accent2" accent3="accent3" accent4="accent4" accent5="accent5" accent6="accent6" hlink="hlink" folHlink="folHlink"/>
  <p:sldLayoutIdLst>
    <p:sldLayoutId id="2147483744" r:id="rId1"/>
    <p:sldLayoutId id="2147483712" r:id="rId2"/>
    <p:sldLayoutId id="2147483672" r:id="rId3"/>
    <p:sldLayoutId id="2147483749" r:id="rId4"/>
    <p:sldLayoutId id="2147483750" r:id="rId5"/>
    <p:sldLayoutId id="2147483752" r:id="rId6"/>
    <p:sldLayoutId id="2147483674" r:id="rId7"/>
    <p:sldLayoutId id="2147483720" r:id="rId8"/>
    <p:sldLayoutId id="2147483721" r:id="rId9"/>
    <p:sldLayoutId id="2147483732" r:id="rId10"/>
    <p:sldLayoutId id="2147483730" r:id="rId11"/>
    <p:sldLayoutId id="2147483716" r:id="rId12"/>
    <p:sldLayoutId id="2147483735" r:id="rId13"/>
    <p:sldLayoutId id="2147483700" r:id="rId14"/>
    <p:sldLayoutId id="2147483734" r:id="rId15"/>
    <p:sldLayoutId id="2147483701" r:id="rId16"/>
    <p:sldLayoutId id="2147483736" r:id="rId17"/>
    <p:sldLayoutId id="2147483733" r:id="rId18"/>
    <p:sldLayoutId id="2147483741" r:id="rId19"/>
    <p:sldLayoutId id="2147483727" r:id="rId20"/>
    <p:sldLayoutId id="2147483719" r:id="rId21"/>
    <p:sldLayoutId id="2147483655" r:id="rId22"/>
    <p:sldLayoutId id="2147483748" r:id="rId23"/>
    <p:sldLayoutId id="2147483753" r:id="rId24"/>
    <p:sldLayoutId id="2147483747" r:id="rId25"/>
    <p:sldLayoutId id="2147483745" r:id="rId26"/>
    <p:sldLayoutId id="2147483737" r:id="rId27"/>
  </p:sldLayoutIdLst>
  <p:hf hdr="0" ftr="0" dt="0"/>
  <p:txStyles>
    <p:titleStyle>
      <a:lvl1pPr algn="l" defTabSz="914400" rtl="0" eaLnBrk="1" latinLnBrk="0" hangingPunct="1">
        <a:lnSpc>
          <a:spcPct val="90000"/>
        </a:lnSpc>
        <a:spcBef>
          <a:spcPct val="0"/>
        </a:spcBef>
        <a:buNone/>
        <a:defRPr lang="en-US" sz="3600" b="0" i="0" kern="1200" spc="300" dirty="0">
          <a:gradFill>
            <a:gsLst>
              <a:gs pos="15000">
                <a:schemeClr val="tx1"/>
              </a:gs>
              <a:gs pos="47000">
                <a:schemeClr val="tx1"/>
              </a:gs>
            </a:gsLst>
            <a:lin ang="5400000" scaled="1"/>
          </a:gradFill>
          <a:latin typeface="Segoe UI Semibold" panose="020B0702040204020203" pitchFamily="34" charset="0"/>
          <a:ea typeface="+mn-ea"/>
          <a:cs typeface="Segoe UI Semibold" panose="020B0702040204020203"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b="1" kern="1200">
          <a:gradFill>
            <a:gsLst>
              <a:gs pos="15000">
                <a:schemeClr val="tx1"/>
              </a:gs>
              <a:gs pos="47000">
                <a:schemeClr val="tx1"/>
              </a:gs>
            </a:gsLst>
            <a:lin ang="5400000" scaled="1"/>
          </a:gra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2000" kern="1200">
          <a:solidFill>
            <a:schemeClr val="tx1">
              <a:lumMod val="65000"/>
              <a:lumOff val="35000"/>
            </a:schemeClr>
          </a:solidFill>
          <a:latin typeface="+mn-lt"/>
          <a:ea typeface="+mn-ea"/>
          <a:cs typeface="+mn-cs"/>
        </a:defRPr>
      </a:lvl2pPr>
      <a:lvl3pPr marL="0" indent="0" algn="l" defTabSz="914400" rtl="0" eaLnBrk="1" latinLnBrk="0" hangingPunct="1">
        <a:lnSpc>
          <a:spcPct val="90000"/>
        </a:lnSpc>
        <a:spcBef>
          <a:spcPts val="1200"/>
        </a:spcBef>
        <a:spcAft>
          <a:spcPts val="1200"/>
        </a:spcAft>
        <a:buFont typeface="Arial" panose="020B0604020202020204" pitchFamily="34" charset="0"/>
        <a:buNone/>
        <a:defRPr sz="2000" b="1" kern="1200">
          <a:solidFill>
            <a:schemeClr val="tx2"/>
          </a:solidFill>
          <a:latin typeface="+mn-lt"/>
          <a:ea typeface="+mn-ea"/>
          <a:cs typeface="+mn-cs"/>
        </a:defRPr>
      </a:lvl3pPr>
      <a:lvl4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1">
              <a:lumMod val="85000"/>
              <a:lumOff val="15000"/>
            </a:schemeClr>
          </a:solidFill>
          <a:latin typeface="+mn-lt"/>
          <a:ea typeface="+mn-ea"/>
          <a:cs typeface="+mn-cs"/>
        </a:defRPr>
      </a:lvl4pPr>
      <a:lvl5pPr marL="0" indent="0" algn="l" defTabSz="914400" rtl="0" eaLnBrk="1" latinLnBrk="0" hangingPunct="1">
        <a:lnSpc>
          <a:spcPct val="90000"/>
        </a:lnSpc>
        <a:spcBef>
          <a:spcPts val="0"/>
        </a:spcBef>
        <a:spcAft>
          <a:spcPts val="1200"/>
        </a:spcAft>
        <a:buFont typeface="Arial" panose="020B0604020202020204" pitchFamily="34" charset="0"/>
        <a:buNone/>
        <a:defRPr sz="16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192" userDrawn="1">
          <p15:clr>
            <a:srgbClr val="F26B43"/>
          </p15:clr>
        </p15:guide>
        <p15:guide id="4" pos="7536" userDrawn="1">
          <p15:clr>
            <a:srgbClr val="F26B43"/>
          </p15:clr>
        </p15:guide>
        <p15:guide id="5" orient="horz" pos="264" userDrawn="1">
          <p15:clr>
            <a:srgbClr val="F26B43"/>
          </p15:clr>
        </p15:guide>
        <p15:guide id="6" orient="horz" pos="792" userDrawn="1">
          <p15:clr>
            <a:srgbClr val="F26B43"/>
          </p15:clr>
        </p15:guide>
        <p15:guide id="7" orient="horz" pos="420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nealanalytics.com/creative/" TargetMode="External"/><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notesSlide" Target="../notesSlides/notesSlide2.xml"/><Relationship Id="rId5" Type="http://schemas.openxmlformats.org/officeDocument/2006/relationships/tags" Target="../tags/tag5.xml"/><Relationship Id="rId10" Type="http://schemas.openxmlformats.org/officeDocument/2006/relationships/slideLayout" Target="../slideLayouts/slideLayout6.xml"/><Relationship Id="rId4" Type="http://schemas.openxmlformats.org/officeDocument/2006/relationships/tags" Target="../tags/tag4.xml"/><Relationship Id="rId9" Type="http://schemas.openxmlformats.org/officeDocument/2006/relationships/tags" Target="../tags/tag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2800" dirty="0">
                <a:gradFill>
                  <a:gsLst>
                    <a:gs pos="0">
                      <a:srgbClr val="75D1FF">
                        <a:lumMod val="5000"/>
                        <a:lumOff val="95000"/>
                      </a:srgbClr>
                    </a:gs>
                    <a:gs pos="100000">
                      <a:srgbClr val="FFFFFF"/>
                    </a:gs>
                  </a:gsLst>
                  <a:lin ang="5400000" scaled="1"/>
                </a:gradFill>
              </a:rPr>
              <a:t>tips</a:t>
            </a:r>
            <a:r>
              <a:rPr lang="en-US" sz="2800" spc="-100" dirty="0">
                <a:gradFill>
                  <a:gsLst>
                    <a:gs pos="0">
                      <a:srgbClr val="75D1FF">
                        <a:lumMod val="5000"/>
                        <a:lumOff val="95000"/>
                      </a:srgbClr>
                    </a:gs>
                    <a:gs pos="100000">
                      <a:srgbClr val="FFFFFF"/>
                    </a:gs>
                  </a:gsLst>
                  <a:lin ang="5400000" scaled="1"/>
                </a:gradFill>
              </a:rPr>
              <a:t> </a:t>
            </a:r>
            <a:r>
              <a:rPr lang="en-US" sz="2800" dirty="0">
                <a:gradFill>
                  <a:gsLst>
                    <a:gs pos="0">
                      <a:srgbClr val="75D1FF">
                        <a:lumMod val="5000"/>
                        <a:lumOff val="95000"/>
                      </a:srgbClr>
                    </a:gs>
                    <a:gs pos="100000">
                      <a:srgbClr val="FFFFFF"/>
                    </a:gs>
                  </a:gsLst>
                  <a:lin ang="5400000" scaled="1"/>
                </a:gradFill>
              </a:rPr>
              <a:t>&amp; tricks</a:t>
            </a:r>
          </a:p>
        </p:txBody>
      </p:sp>
      <p:sp>
        <p:nvSpPr>
          <p:cNvPr id="9" name="Title 6"/>
          <p:cNvSpPr txBox="1">
            <a:spLocks/>
          </p:cNvSpPr>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87847" y="2461199"/>
            <a:ext cx="8804365" cy="1311128"/>
          </a:xfrm>
        </p:spPr>
        <p:txBody>
          <a:bodyPr/>
          <a:lstStyle/>
          <a:p>
            <a:r>
              <a:rPr lang="en-US" dirty="0"/>
              <a:t>POWERFUL</a:t>
            </a:r>
          </a:p>
        </p:txBody>
      </p:sp>
      <p:sp>
        <p:nvSpPr>
          <p:cNvPr id="8" name="Text Placeholder 7"/>
          <p:cNvSpPr>
            <a:spLocks noGrp="1"/>
          </p:cNvSpPr>
          <p:nvPr>
            <p:ph type="body" sz="quarter" idx="13"/>
          </p:nvPr>
        </p:nvSpPr>
        <p:spPr>
          <a:xfrm>
            <a:off x="1396266" y="3162946"/>
            <a:ext cx="9461500" cy="1311128"/>
          </a:xfrm>
        </p:spPr>
        <p:txBody>
          <a:bodyPr/>
          <a:lstStyle/>
          <a:p>
            <a:r>
              <a:rPr lang="en-US" dirty="0"/>
              <a:t>PRESENTATIONS</a:t>
            </a:r>
            <a:r>
              <a:rPr lang="en-US" sz="8800" spc="-300" dirty="0"/>
              <a:t>!</a:t>
            </a:r>
            <a:r>
              <a:rPr lang="en-US" dirty="0"/>
              <a:t> </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1</a:t>
            </a:fld>
            <a:endParaRPr lang="en-US" dirty="0"/>
          </a:p>
        </p:txBody>
      </p:sp>
      <p:pic>
        <p:nvPicPr>
          <p:cNvPr id="13" name="Picture Placeholder 12"/>
          <p:cNvPicPr>
            <a:picLocks noGrp="1" noChangeAspect="1"/>
          </p:cNvPicPr>
          <p:nvPr>
            <p:ph type="pic" sz="quarter" idx="14"/>
          </p:nvPr>
        </p:nvPicPr>
        <p:blipFill>
          <a:blip r:embed="rId3" cstate="screen">
            <a:extLst>
              <a:ext uri="{28A0092B-C50C-407E-A947-70E740481C1C}">
                <a14:useLocalDpi xmlns:a14="http://schemas.microsoft.com/office/drawing/2010/main" val="0"/>
              </a:ext>
            </a:extLst>
          </a:blip>
          <a:srcRect t="2056" b="2056"/>
          <a:stretch>
            <a:fillRect/>
          </a:stretch>
        </p:blipFill>
        <p:spPr>
          <a:xfrm>
            <a:off x="-12888" y="0"/>
            <a:ext cx="12192000" cy="6858000"/>
          </a:xfrm>
        </p:spPr>
      </p:pic>
      <p:sp>
        <p:nvSpPr>
          <p:cNvPr id="17" name="TextBox 16"/>
          <p:cNvSpPr txBox="1"/>
          <p:nvPr/>
        </p:nvSpPr>
        <p:spPr>
          <a:xfrm>
            <a:off x="596901" y="182341"/>
            <a:ext cx="6591300" cy="1446550"/>
          </a:xfrm>
          <a:prstGeom prst="rect">
            <a:avLst/>
          </a:prstGeom>
          <a:noFill/>
        </p:spPr>
        <p:txBody>
          <a:bodyPr wrap="square" rtlCol="0">
            <a:spAutoFit/>
          </a:bodyPr>
          <a:lstStyle/>
          <a:p>
            <a:r>
              <a:rPr lang="en-US" sz="8800" b="1" u="sng" dirty="0" smtClean="0">
                <a:solidFill>
                  <a:schemeClr val="bg2">
                    <a:lumMod val="50000"/>
                  </a:schemeClr>
                </a:solidFill>
              </a:rPr>
              <a:t>MentorHub</a:t>
            </a:r>
            <a:endParaRPr lang="en-US" sz="8800" b="1" u="sng" dirty="0">
              <a:solidFill>
                <a:schemeClr val="bg2">
                  <a:lumMod val="50000"/>
                </a:schemeClr>
              </a:solidFill>
            </a:endParaRPr>
          </a:p>
        </p:txBody>
      </p:sp>
      <p:sp>
        <p:nvSpPr>
          <p:cNvPr id="22" name="Oval 21"/>
          <p:cNvSpPr/>
          <p:nvPr/>
        </p:nvSpPr>
        <p:spPr>
          <a:xfrm>
            <a:off x="-4438942" y="-6191693"/>
            <a:ext cx="13153628" cy="9220200"/>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Tree>
    <p:extLst>
      <p:ext uri="{BB962C8B-B14F-4D97-AF65-F5344CB8AC3E}">
        <p14:creationId xmlns:p14="http://schemas.microsoft.com/office/powerpoint/2010/main" val="1788325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10" presetClass="exit" presetSubtype="0" fill="hold" grpId="1" nodeType="withEffect">
                                  <p:stCondLst>
                                    <p:cond delay="25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1"/>
                                        </p:tgtEl>
                                        <p:attrNameLst>
                                          <p:attrName>style.visibility</p:attrName>
                                        </p:attrNameLst>
                                      </p:cBhvr>
                                      <p:to>
                                        <p:strVal val="visible"/>
                                      </p:to>
                                    </p:set>
                                    <p:anim calcmode="lin" valueType="num">
                                      <p:cBhvr>
                                        <p:cTn id="15" dur="500" fill="hold"/>
                                        <p:tgtEl>
                                          <p:spTgt spid="11"/>
                                        </p:tgtEl>
                                        <p:attrNameLst>
                                          <p:attrName>ppt_w</p:attrName>
                                        </p:attrNameLst>
                                      </p:cBhvr>
                                      <p:tavLst>
                                        <p:tav tm="0">
                                          <p:val>
                                            <p:fltVal val="0"/>
                                          </p:val>
                                        </p:tav>
                                        <p:tav tm="100000">
                                          <p:val>
                                            <p:strVal val="#ppt_w"/>
                                          </p:val>
                                        </p:tav>
                                      </p:tavLst>
                                    </p:anim>
                                    <p:anim calcmode="lin" valueType="num">
                                      <p:cBhvr>
                                        <p:cTn id="16" dur="500" fill="hold"/>
                                        <p:tgtEl>
                                          <p:spTgt spid="11"/>
                                        </p:tgtEl>
                                        <p:attrNameLst>
                                          <p:attrName>ppt_h</p:attrName>
                                        </p:attrNameLst>
                                      </p:cBhvr>
                                      <p:tavLst>
                                        <p:tav tm="0">
                                          <p:val>
                                            <p:fltVal val="0"/>
                                          </p:val>
                                        </p:tav>
                                        <p:tav tm="100000">
                                          <p:val>
                                            <p:strVal val="#ppt_h"/>
                                          </p:val>
                                        </p:tav>
                                      </p:tavLst>
                                    </p:anim>
                                    <p:animEffect transition="in" filter="fade">
                                      <p:cBhvr>
                                        <p:cTn id="17" dur="500"/>
                                        <p:tgtEl>
                                          <p:spTgt spid="11"/>
                                        </p:tgtEl>
                                      </p:cBhvr>
                                    </p:animEffect>
                                  </p:childTnLst>
                                </p:cTn>
                              </p:par>
                              <p:par>
                                <p:cTn id="18" presetID="10" presetClass="exit" presetSubtype="0" fill="hold" grpId="1" nodeType="withEffect">
                                  <p:stCondLst>
                                    <p:cond delay="500"/>
                                  </p:stCondLst>
                                  <p:childTnLst>
                                    <p:animEffect transition="out" filter="fade">
                                      <p:cBhvr>
                                        <p:cTn id="19" dur="500"/>
                                        <p:tgtEl>
                                          <p:spTgt spid="11"/>
                                        </p:tgtEl>
                                      </p:cBhvr>
                                    </p:animEffect>
                                    <p:set>
                                      <p:cBhvr>
                                        <p:cTn id="20" dur="1" fill="hold">
                                          <p:stCondLst>
                                            <p:cond delay="499"/>
                                          </p:stCondLst>
                                        </p:cTn>
                                        <p:tgtEl>
                                          <p:spTgt spid="11"/>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ppt_w</p:attrName>
                                        </p:attrNameLst>
                                      </p:cBhvr>
                                      <p:tavLst>
                                        <p:tav tm="0">
                                          <p:val>
                                            <p:fltVal val="0"/>
                                          </p:val>
                                        </p:tav>
                                        <p:tav tm="100000">
                                          <p:val>
                                            <p:strVal val="#ppt_w"/>
                                          </p:val>
                                        </p:tav>
                                      </p:tavLst>
                                    </p:anim>
                                    <p:anim calcmode="lin" valueType="num">
                                      <p:cBhvr>
                                        <p:cTn id="24" dur="500" fill="hold"/>
                                        <p:tgtEl>
                                          <p:spTgt spid="12"/>
                                        </p:tgtEl>
                                        <p:attrNameLst>
                                          <p:attrName>ppt_h</p:attrName>
                                        </p:attrNameLst>
                                      </p:cBhvr>
                                      <p:tavLst>
                                        <p:tav tm="0">
                                          <p:val>
                                            <p:fltVal val="0"/>
                                          </p:val>
                                        </p:tav>
                                        <p:tav tm="100000">
                                          <p:val>
                                            <p:strVal val="#ppt_h"/>
                                          </p:val>
                                        </p:tav>
                                      </p:tavLst>
                                    </p:anim>
                                    <p:animEffect transition="in" filter="fade">
                                      <p:cBhvr>
                                        <p:cTn id="25" dur="500"/>
                                        <p:tgtEl>
                                          <p:spTgt spid="12"/>
                                        </p:tgtEl>
                                      </p:cBhvr>
                                    </p:animEffect>
                                  </p:childTnLst>
                                </p:cTn>
                              </p:par>
                              <p:par>
                                <p:cTn id="26" presetID="10" presetClass="exit" presetSubtype="0" fill="hold" grpId="1" nodeType="withEffect">
                                  <p:stCondLst>
                                    <p:cond delay="750"/>
                                  </p:stCondLst>
                                  <p:childTnLst>
                                    <p:animEffect transition="out" filter="fade">
                                      <p:cBhvr>
                                        <p:cTn id="27" dur="500"/>
                                        <p:tgtEl>
                                          <p:spTgt spid="12"/>
                                        </p:tgtEl>
                                      </p:cBhvr>
                                    </p:animEffect>
                                    <p:set>
                                      <p:cBhvr>
                                        <p:cTn id="28" dur="1" fill="hold">
                                          <p:stCondLst>
                                            <p:cond delay="499"/>
                                          </p:stCondLst>
                                        </p:cTn>
                                        <p:tgtEl>
                                          <p:spTgt spid="12"/>
                                        </p:tgtEl>
                                        <p:attrNameLst>
                                          <p:attrName>style.visibility</p:attrName>
                                        </p:attrNameLst>
                                      </p:cBhvr>
                                      <p:to>
                                        <p:strVal val="hidden"/>
                                      </p:to>
                                    </p:set>
                                  </p:childTnLst>
                                </p:cTn>
                              </p:par>
                              <p:par>
                                <p:cTn id="29" presetID="1" presetClass="entr" presetSubtype="0" fill="hold" grpId="0" nodeType="withEffect">
                                  <p:stCondLst>
                                    <p:cond delay="75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P spid="12" grpId="1" animBg="1"/>
      <p:bldP spid="17" grpId="0"/>
      <p:bldP spid="2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3" cstate="screen">
            <a:extLst>
              <a:ext uri="{28A0092B-C50C-407E-A947-70E740481C1C}">
                <a14:useLocalDpi xmlns:a14="http://schemas.microsoft.com/office/drawing/2010/main" val="0"/>
              </a:ext>
            </a:extLst>
          </a:blip>
          <a:srcRect t="32" b="32"/>
          <a:stretch>
            <a:fillRect/>
          </a:stretch>
        </p:blipFill>
        <p:spPr/>
      </p:pic>
      <p:sp>
        <p:nvSpPr>
          <p:cNvPr id="2" name="Slide Number Placeholder 1"/>
          <p:cNvSpPr>
            <a:spLocks noGrp="1"/>
          </p:cNvSpPr>
          <p:nvPr>
            <p:ph type="sldNum" sz="quarter" idx="4"/>
          </p:nvPr>
        </p:nvSpPr>
        <p:spPr>
          <a:xfrm>
            <a:off x="11696726" y="6484937"/>
            <a:ext cx="533348" cy="365125"/>
          </a:xfrm>
        </p:spPr>
        <p:txBody>
          <a:bodyPr/>
          <a:lstStyle/>
          <a:p>
            <a:fld id="{5AE1514C-5E56-4738-A1FF-4B1CFD2A3E36}" type="slidenum">
              <a:rPr lang="en-US" smtClean="0"/>
              <a:pPr/>
              <a:t>10</a:t>
            </a:fld>
            <a:endParaRPr lang="en-US" dirty="0"/>
          </a:p>
        </p:txBody>
      </p:sp>
      <p:sp>
        <p:nvSpPr>
          <p:cNvPr id="11" name="Text Placeholder 10"/>
          <p:cNvSpPr>
            <a:spLocks noGrp="1"/>
          </p:cNvSpPr>
          <p:nvPr>
            <p:ph type="body" sz="quarter" idx="11"/>
          </p:nvPr>
        </p:nvSpPr>
        <p:spPr>
          <a:xfrm>
            <a:off x="6363855" y="2540000"/>
            <a:ext cx="5607880" cy="3582519"/>
          </a:xfrm>
        </p:spPr>
        <p:txBody>
          <a:bodyPr/>
          <a:lstStyle/>
          <a:p>
            <a:pPr algn="l"/>
            <a:r>
              <a:rPr lang="en-US" sz="2800" dirty="0"/>
              <a:t>While some platforms provide limited categories for professions, MentorHub stands out by offering a diverse range of categories. With an extensive selection, users have a greater chance of finding mentors who specialize in their specific area of interest or </a:t>
            </a:r>
            <a:r>
              <a:rPr lang="en-US" sz="2800" dirty="0" smtClean="0"/>
              <a:t>expertise</a:t>
            </a:r>
            <a:endParaRPr lang="en-US" sz="2800" dirty="0"/>
          </a:p>
        </p:txBody>
      </p:sp>
      <p:sp>
        <p:nvSpPr>
          <p:cNvPr id="8" name="Text Placeholder 7"/>
          <p:cNvSpPr>
            <a:spLocks noGrp="1"/>
          </p:cNvSpPr>
          <p:nvPr>
            <p:ph type="body" sz="quarter" idx="19"/>
          </p:nvPr>
        </p:nvSpPr>
        <p:spPr>
          <a:xfrm>
            <a:off x="6180534" y="1554163"/>
            <a:ext cx="5791200" cy="590931"/>
          </a:xfrm>
        </p:spPr>
        <p:txBody>
          <a:bodyPr/>
          <a:lstStyle/>
          <a:p>
            <a:r>
              <a:rPr lang="en-US" b="1" dirty="0"/>
              <a:t>Expanded Categories:</a:t>
            </a:r>
            <a:endParaRPr lang="en-US" dirty="0"/>
          </a:p>
        </p:txBody>
      </p:sp>
      <p:sp>
        <p:nvSpPr>
          <p:cNvPr id="20" name="Content Placeholder 19"/>
          <p:cNvSpPr>
            <a:spLocks noGrp="1"/>
          </p:cNvSpPr>
          <p:nvPr>
            <p:ph idx="18"/>
          </p:nvPr>
        </p:nvSpPr>
        <p:spPr/>
        <p:txBody>
          <a:bodyPr/>
          <a:lstStyle/>
          <a:p>
            <a:r>
              <a:rPr lang="en-US" dirty="0"/>
              <a:t>2</a:t>
            </a:r>
          </a:p>
        </p:txBody>
      </p:sp>
      <p:sp>
        <p:nvSpPr>
          <p:cNvPr id="7" name="Rectangle 6"/>
          <p:cNvSpPr/>
          <p:nvPr/>
        </p:nvSpPr>
        <p:spPr>
          <a:xfrm>
            <a:off x="0" y="0"/>
            <a:ext cx="6094443" cy="6858000"/>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7791821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5AE1514C-5E56-4738-A1FF-4B1CFD2A3E36}" type="slidenum">
              <a:rPr lang="en-US" smtClean="0"/>
              <a:pPr/>
              <a:t>11</a:t>
            </a:fld>
            <a:endParaRPr lang="en-US" dirty="0"/>
          </a:p>
        </p:txBody>
      </p:sp>
      <p:sp>
        <p:nvSpPr>
          <p:cNvPr id="4" name="Content Placeholder 3"/>
          <p:cNvSpPr>
            <a:spLocks noGrp="1"/>
          </p:cNvSpPr>
          <p:nvPr>
            <p:ph idx="18"/>
          </p:nvPr>
        </p:nvSpPr>
        <p:spPr/>
        <p:txBody>
          <a:bodyPr/>
          <a:lstStyle/>
          <a:p>
            <a:r>
              <a:rPr lang="en-US" dirty="0" smtClean="0"/>
              <a:t>3</a:t>
            </a:r>
            <a:endParaRPr lang="en-US" dirty="0"/>
          </a:p>
        </p:txBody>
      </p:sp>
      <p:sp>
        <p:nvSpPr>
          <p:cNvPr id="5" name="Text Placeholder 4"/>
          <p:cNvSpPr>
            <a:spLocks noGrp="1"/>
          </p:cNvSpPr>
          <p:nvPr>
            <p:ph type="body" sz="quarter" idx="11"/>
          </p:nvPr>
        </p:nvSpPr>
        <p:spPr>
          <a:xfrm>
            <a:off x="165100" y="2439928"/>
            <a:ext cx="5753100" cy="2806922"/>
          </a:xfrm>
        </p:spPr>
        <p:txBody>
          <a:bodyPr/>
          <a:lstStyle/>
          <a:p>
            <a:pPr algn="r"/>
            <a:r>
              <a:rPr lang="en-US" sz="2800" dirty="0" smtClean="0"/>
              <a:t>Other </a:t>
            </a:r>
            <a:r>
              <a:rPr lang="en-US" sz="2800" dirty="0"/>
              <a:t>mentoring websites charge mentees based on the length of phone calls, leading to unpredictable and often high costs. This can create financial stress and </a:t>
            </a:r>
            <a:r>
              <a:rPr lang="en-US" sz="2800" dirty="0" smtClean="0"/>
              <a:t>discourage </a:t>
            </a:r>
            <a:r>
              <a:rPr lang="en-US" sz="2800" dirty="0"/>
              <a:t>users from seeking the guidance they need.</a:t>
            </a:r>
          </a:p>
        </p:txBody>
      </p:sp>
      <p:sp>
        <p:nvSpPr>
          <p:cNvPr id="6" name="Text Placeholder 5"/>
          <p:cNvSpPr>
            <a:spLocks noGrp="1"/>
          </p:cNvSpPr>
          <p:nvPr>
            <p:ph type="body" sz="quarter" idx="19"/>
          </p:nvPr>
        </p:nvSpPr>
        <p:spPr>
          <a:xfrm>
            <a:off x="0" y="1554163"/>
            <a:ext cx="6096000" cy="590931"/>
          </a:xfrm>
        </p:spPr>
        <p:txBody>
          <a:bodyPr/>
          <a:lstStyle/>
          <a:p>
            <a:r>
              <a:rPr lang="en-US" b="1" dirty="0" smtClean="0"/>
              <a:t>Payment</a:t>
            </a:r>
            <a:r>
              <a:rPr lang="en-US" b="1" dirty="0" smtClean="0"/>
              <a:t>:</a:t>
            </a:r>
            <a:endParaRPr lang="en-US" b="1" dirty="0"/>
          </a:p>
        </p:txBody>
      </p:sp>
      <p:pic>
        <p:nvPicPr>
          <p:cNvPr id="17" name="Picture Placeholder 16"/>
          <p:cNvPicPr>
            <a:picLocks noGrp="1" noChangeAspect="1"/>
          </p:cNvPicPr>
          <p:nvPr>
            <p:ph type="pic" sz="quarter" idx="10"/>
          </p:nvPr>
        </p:nvPicPr>
        <p:blipFill>
          <a:blip r:embed="rId2" cstate="screen">
            <a:extLst>
              <a:ext uri="{28A0092B-C50C-407E-A947-70E740481C1C}">
                <a14:useLocalDpi xmlns:a14="http://schemas.microsoft.com/office/drawing/2010/main" val="0"/>
              </a:ext>
            </a:extLst>
          </a:blip>
          <a:srcRect t="2727" b="2727"/>
          <a:stretch>
            <a:fillRect/>
          </a:stretch>
        </p:blipFill>
        <p:spPr/>
      </p:pic>
    </p:spTree>
    <p:extLst>
      <p:ext uri="{BB962C8B-B14F-4D97-AF65-F5344CB8AC3E}">
        <p14:creationId xmlns:p14="http://schemas.microsoft.com/office/powerpoint/2010/main" val="25020649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324600" y="2439927"/>
            <a:ext cx="5613400" cy="4045010"/>
          </a:xfrm>
        </p:spPr>
        <p:txBody>
          <a:bodyPr/>
          <a:lstStyle/>
          <a:p>
            <a:pPr algn="l"/>
            <a:r>
              <a:rPr lang="en-US" sz="2800" dirty="0"/>
              <a:t>At MentorHub, we provide a clear and transparent payment system with fixed charges for </a:t>
            </a:r>
            <a:r>
              <a:rPr lang="en-US" sz="2800" dirty="0" smtClean="0"/>
              <a:t>mentoring. </a:t>
            </a:r>
            <a:r>
              <a:rPr lang="en-US" sz="2800" dirty="0"/>
              <a:t>Mentees can explore mentor profiles and their </a:t>
            </a:r>
            <a:r>
              <a:rPr lang="en-US" sz="2800" dirty="0" smtClean="0"/>
              <a:t>advices </a:t>
            </a:r>
            <a:r>
              <a:rPr lang="en-US" sz="2800" dirty="0"/>
              <a:t>on the Mentor Insight Hub before making an </a:t>
            </a:r>
            <a:r>
              <a:rPr lang="en-US" sz="2800" dirty="0" smtClean="0"/>
              <a:t>knowledgeable choice</a:t>
            </a:r>
            <a:r>
              <a:rPr lang="en-US" sz="2800" dirty="0"/>
              <a:t>, ensuring a cost-effective and reliable mentoring experience.</a:t>
            </a:r>
            <a:endParaRPr lang="en-US" dirty="0"/>
          </a:p>
        </p:txBody>
      </p:sp>
      <p:sp>
        <p:nvSpPr>
          <p:cNvPr id="4" name="Text Placeholder 3"/>
          <p:cNvSpPr>
            <a:spLocks noGrp="1"/>
          </p:cNvSpPr>
          <p:nvPr>
            <p:ph type="body" sz="quarter" idx="19"/>
          </p:nvPr>
        </p:nvSpPr>
        <p:spPr>
          <a:xfrm>
            <a:off x="6094443" y="1554163"/>
            <a:ext cx="6097556" cy="590931"/>
          </a:xfrm>
        </p:spPr>
        <p:txBody>
          <a:bodyPr/>
          <a:lstStyle/>
          <a:p>
            <a:r>
              <a:rPr lang="en-US" b="1" dirty="0" smtClean="0"/>
              <a:t>Payment</a:t>
            </a:r>
            <a:r>
              <a:rPr lang="en-US" b="1" dirty="0" smtClean="0"/>
              <a:t>:</a:t>
            </a:r>
            <a:endParaRPr lang="en-US" b="1" dirty="0"/>
          </a:p>
        </p:txBody>
      </p:sp>
      <p:sp>
        <p:nvSpPr>
          <p:cNvPr id="5" name="Content Placeholder 4"/>
          <p:cNvSpPr>
            <a:spLocks noGrp="1"/>
          </p:cNvSpPr>
          <p:nvPr>
            <p:ph idx="18"/>
          </p:nvPr>
        </p:nvSpPr>
        <p:spPr/>
        <p:txBody>
          <a:bodyPr/>
          <a:lstStyle/>
          <a:p>
            <a:r>
              <a:rPr lang="en-US" dirty="0" smtClean="0"/>
              <a:t>3</a:t>
            </a:r>
            <a:endParaRPr lang="en-US" dirty="0"/>
          </a:p>
        </p:txBody>
      </p:sp>
      <p:sp>
        <p:nvSpPr>
          <p:cNvPr id="6" name="Slide Number Placeholder 5"/>
          <p:cNvSpPr>
            <a:spLocks noGrp="1"/>
          </p:cNvSpPr>
          <p:nvPr>
            <p:ph type="sldNum" sz="quarter" idx="4"/>
          </p:nvPr>
        </p:nvSpPr>
        <p:spPr/>
        <p:txBody>
          <a:bodyPr/>
          <a:lstStyle/>
          <a:p>
            <a:fld id="{4997E989-D798-4C62-8E93-3D2D613C2488}" type="slidenum">
              <a:rPr lang="en-US" smtClean="0"/>
              <a:pPr/>
              <a:t>12</a:t>
            </a:fld>
            <a:endParaRPr lang="en-US" dirty="0"/>
          </a:p>
        </p:txBody>
      </p:sp>
      <p:pic>
        <p:nvPicPr>
          <p:cNvPr id="13" name="Picture Placeholder 12"/>
          <p:cNvPicPr>
            <a:picLocks noGrp="1" noChangeAspect="1"/>
          </p:cNvPicPr>
          <p:nvPr>
            <p:ph type="pic" sz="quarter" idx="10"/>
          </p:nvPr>
        </p:nvPicPr>
        <p:blipFill>
          <a:blip r:embed="rId2" cstate="screen">
            <a:extLst>
              <a:ext uri="{28A0092B-C50C-407E-A947-70E740481C1C}">
                <a14:useLocalDpi xmlns:a14="http://schemas.microsoft.com/office/drawing/2010/main" val="0"/>
              </a:ext>
            </a:extLst>
          </a:blip>
          <a:srcRect t="2974" b="2974"/>
          <a:stretch>
            <a:fillRect/>
          </a:stretch>
        </p:blipFill>
        <p:spPr/>
      </p:pic>
    </p:spTree>
    <p:extLst>
      <p:ext uri="{BB962C8B-B14F-4D97-AF65-F5344CB8AC3E}">
        <p14:creationId xmlns:p14="http://schemas.microsoft.com/office/powerpoint/2010/main" val="132024929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11747687" y="6492875"/>
            <a:ext cx="431425" cy="365125"/>
          </a:xfrm>
          <a:prstGeom prst="rect">
            <a:avLst/>
          </a:prstGeom>
        </p:spPr>
        <p:txBody>
          <a:bodyPr/>
          <a:lstStyle/>
          <a:p>
            <a:fld id="{5AE1514C-5E56-4738-A1FF-4B1CFD2A3E36}" type="slidenum">
              <a:rPr lang="en-US" smtClean="0"/>
              <a:pPr/>
              <a:t>13</a:t>
            </a:fld>
            <a:endParaRPr lang="en-US" dirty="0"/>
          </a:p>
        </p:txBody>
      </p:sp>
      <p:sp>
        <p:nvSpPr>
          <p:cNvPr id="7" name="Text Placeholder 6"/>
          <p:cNvSpPr>
            <a:spLocks noGrp="1"/>
          </p:cNvSpPr>
          <p:nvPr>
            <p:ph type="body" sz="quarter" idx="13"/>
          </p:nvPr>
        </p:nvSpPr>
        <p:spPr>
          <a:xfrm>
            <a:off x="794327" y="2385637"/>
            <a:ext cx="10695710" cy="2086725"/>
          </a:xfrm>
        </p:spPr>
        <p:txBody>
          <a:bodyPr/>
          <a:lstStyle/>
          <a:p>
            <a:r>
              <a:rPr lang="en-US" b="1" dirty="0" smtClean="0">
                <a:solidFill>
                  <a:schemeClr val="bg2">
                    <a:lumMod val="50000"/>
                  </a:schemeClr>
                </a:solidFill>
              </a:rPr>
              <a:t>MentorHub</a:t>
            </a:r>
          </a:p>
          <a:p>
            <a:r>
              <a:rPr lang="en-US" dirty="0" smtClean="0">
                <a:solidFill>
                  <a:schemeClr val="bg2">
                    <a:lumMod val="50000"/>
                  </a:schemeClr>
                </a:solidFill>
              </a:rPr>
              <a:t>Empowering </a:t>
            </a:r>
            <a:r>
              <a:rPr lang="en-US" dirty="0">
                <a:solidFill>
                  <a:schemeClr val="bg2">
                    <a:lumMod val="50000"/>
                  </a:schemeClr>
                </a:solidFill>
              </a:rPr>
              <a:t>growth through connection. Join us for a journey of learning, </a:t>
            </a:r>
            <a:r>
              <a:rPr lang="en-US" dirty="0" smtClean="0">
                <a:solidFill>
                  <a:schemeClr val="bg2">
                    <a:lumMod val="50000"/>
                  </a:schemeClr>
                </a:solidFill>
              </a:rPr>
              <a:t>mentoring </a:t>
            </a:r>
            <a:r>
              <a:rPr lang="en-US" dirty="0">
                <a:solidFill>
                  <a:schemeClr val="bg2">
                    <a:lumMod val="50000"/>
                  </a:schemeClr>
                </a:solidFill>
              </a:rPr>
              <a:t>and personal </a:t>
            </a:r>
            <a:r>
              <a:rPr lang="en-US" dirty="0" smtClean="0">
                <a:solidFill>
                  <a:schemeClr val="bg2">
                    <a:lumMod val="50000"/>
                  </a:schemeClr>
                </a:solidFill>
              </a:rPr>
              <a:t>development….</a:t>
            </a:r>
            <a:endParaRPr lang="en-US" dirty="0">
              <a:solidFill>
                <a:schemeClr val="bg2">
                  <a:lumMod val="50000"/>
                </a:schemeClr>
              </a:solidFill>
            </a:endParaRPr>
          </a:p>
        </p:txBody>
      </p:sp>
    </p:spTree>
    <p:extLst>
      <p:ext uri="{BB962C8B-B14F-4D97-AF65-F5344CB8AC3E}">
        <p14:creationId xmlns:p14="http://schemas.microsoft.com/office/powerpoint/2010/main" val="627313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859721" y="3800807"/>
            <a:ext cx="9107555" cy="1200329"/>
          </a:xfrm>
        </p:spPr>
        <p:txBody>
          <a:bodyPr/>
          <a:lstStyle/>
          <a:p>
            <a:r>
              <a:rPr lang="en-US" dirty="0" smtClean="0"/>
              <a:t>THANK YOU!</a:t>
            </a:r>
            <a:endParaRPr lang="en-US" dirty="0"/>
          </a:p>
        </p:txBody>
      </p:sp>
      <p:sp>
        <p:nvSpPr>
          <p:cNvPr id="5" name="TextBox 4">
            <a:hlinkClick r:id="rId3"/>
            <a:extLst>
              <a:ext uri="{FF2B5EF4-FFF2-40B4-BE49-F238E27FC236}">
                <a16:creationId xmlns:a16="http://schemas.microsoft.com/office/drawing/2014/main" xmlns="" id="{8B99DC0F-548E-4A58-81EB-85144506AC7B}"/>
              </a:ext>
            </a:extLst>
          </p:cNvPr>
          <p:cNvSpPr txBox="1"/>
          <p:nvPr/>
        </p:nvSpPr>
        <p:spPr>
          <a:xfrm>
            <a:off x="9005881" y="6316156"/>
            <a:ext cx="2466220" cy="367873"/>
          </a:xfrm>
          <a:prstGeom prst="roundRect">
            <a:avLst>
              <a:gd name="adj" fmla="val 50000"/>
            </a:avLst>
          </a:prstGeom>
          <a:solidFill>
            <a:schemeClr val="accent2"/>
          </a:solidFill>
        </p:spPr>
        <p:txBody>
          <a:bodyPr wrap="none" rtlCol="0">
            <a:spAutoFit/>
          </a:bodyPr>
          <a:lstStyle/>
          <a:p>
            <a:r>
              <a:rPr lang="en-US" sz="1100" noProof="0" dirty="0">
                <a:solidFill>
                  <a:schemeClr val="tx1"/>
                </a:solidFill>
              </a:rPr>
              <a:t>Neal Creative</a:t>
            </a:r>
            <a:r>
              <a:rPr lang="en-US" sz="1100" baseline="0" noProof="0" dirty="0">
                <a:solidFill>
                  <a:schemeClr val="tx1"/>
                </a:solidFill>
              </a:rPr>
              <a:t>  | click &amp; </a:t>
            </a:r>
            <a:r>
              <a:rPr lang="en-US" sz="1100" b="1" baseline="0" noProof="0" dirty="0">
                <a:solidFill>
                  <a:schemeClr val="tx1"/>
                </a:solidFill>
              </a:rPr>
              <a:t>Learn more</a:t>
            </a:r>
            <a:endParaRPr lang="en-US" sz="1100" b="1" noProof="0" dirty="0">
              <a:solidFill>
                <a:schemeClr val="tx1"/>
              </a:solidFill>
            </a:endParaRPr>
          </a:p>
        </p:txBody>
      </p:sp>
    </p:spTree>
    <p:extLst>
      <p:ext uri="{BB962C8B-B14F-4D97-AF65-F5344CB8AC3E}">
        <p14:creationId xmlns:p14="http://schemas.microsoft.com/office/powerpoint/2010/main" val="3492825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3"/>
                                        </p:tgtEl>
                                      </p:cBhvr>
                                    </p:animEffect>
                                    <p:anim calcmode="lin" valueType="num">
                                      <p:cBhvr>
                                        <p:cTn id="7" dur="1000"/>
                                        <p:tgtEl>
                                          <p:spTgt spid="3"/>
                                        </p:tgtEl>
                                        <p:attrNameLst>
                                          <p:attrName>ppt_x</p:attrName>
                                        </p:attrNameLst>
                                      </p:cBhvr>
                                      <p:tavLst>
                                        <p:tav tm="0">
                                          <p:val>
                                            <p:strVal val="ppt_x"/>
                                          </p:val>
                                        </p:tav>
                                        <p:tav tm="100000">
                                          <p:val>
                                            <p:strVal val="ppt_x"/>
                                          </p:val>
                                        </p:tav>
                                      </p:tavLst>
                                    </p:anim>
                                    <p:anim calcmode="lin" valueType="num">
                                      <p:cBhvr>
                                        <p:cTn id="8" dur="1000"/>
                                        <p:tgtEl>
                                          <p:spTgt spid="3"/>
                                        </p:tgtEl>
                                        <p:attrNameLst>
                                          <p:attrName>ppt_y</p:attrName>
                                        </p:attrNameLst>
                                      </p:cBhvr>
                                      <p:tavLst>
                                        <p:tav tm="0">
                                          <p:val>
                                            <p:strVal val="ppt_y"/>
                                          </p:val>
                                        </p:tav>
                                        <p:tav tm="100000">
                                          <p:val>
                                            <p:strVal val="ppt_y+.1"/>
                                          </p:val>
                                        </p:tav>
                                      </p:tavLst>
                                    </p:anim>
                                    <p:set>
                                      <p:cBhvr>
                                        <p:cTn id="9" dur="1" fill="hold">
                                          <p:stCondLst>
                                            <p:cond delay="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11760200" y="6465888"/>
            <a:ext cx="431800" cy="365125"/>
          </a:xfrm>
          <a:prstGeom prst="rect">
            <a:avLst/>
          </a:prstGeom>
        </p:spPr>
        <p:txBody>
          <a:bodyPr/>
          <a:lstStyle/>
          <a:p>
            <a:fld id="{5AE1514C-5E56-4738-A1FF-4B1CFD2A3E36}" type="slidenum">
              <a:rPr lang="en-US" smtClean="0"/>
              <a:pPr/>
              <a:t>2</a:t>
            </a:fld>
            <a:endParaRPr lang="en-US" dirty="0"/>
          </a:p>
        </p:txBody>
      </p:sp>
      <p:sp>
        <p:nvSpPr>
          <p:cNvPr id="9" name="TextBox 8"/>
          <p:cNvSpPr txBox="1"/>
          <p:nvPr/>
        </p:nvSpPr>
        <p:spPr>
          <a:xfrm>
            <a:off x="1112688" y="243410"/>
            <a:ext cx="670312" cy="580653"/>
          </a:xfrm>
          <a:custGeom>
            <a:avLst/>
            <a:gdLst>
              <a:gd name="connsiteX0" fmla="*/ 603423 w 670312"/>
              <a:gd name="connsiteY0" fmla="*/ 0 h 580653"/>
              <a:gd name="connsiteX1" fmla="*/ 670312 w 670312"/>
              <a:gd name="connsiteY1" fmla="*/ 126662 h 580653"/>
              <a:gd name="connsiteX2" fmla="*/ 557170 w 670312"/>
              <a:gd name="connsiteY2" fmla="*/ 203157 h 580653"/>
              <a:gd name="connsiteX3" fmla="*/ 522302 w 670312"/>
              <a:gd name="connsiteY3" fmla="*/ 293172 h 580653"/>
              <a:gd name="connsiteX4" fmla="*/ 670312 w 670312"/>
              <a:gd name="connsiteY4" fmla="*/ 293172 h 580653"/>
              <a:gd name="connsiteX5" fmla="*/ 670312 w 670312"/>
              <a:gd name="connsiteY5" fmla="*/ 580653 h 580653"/>
              <a:gd name="connsiteX6" fmla="*/ 360772 w 670312"/>
              <a:gd name="connsiteY6" fmla="*/ 580653 h 580653"/>
              <a:gd name="connsiteX7" fmla="*/ 360772 w 670312"/>
              <a:gd name="connsiteY7" fmla="*/ 342272 h 580653"/>
              <a:gd name="connsiteX8" fmla="*/ 415564 w 670312"/>
              <a:gd name="connsiteY8" fmla="*/ 134489 h 580653"/>
              <a:gd name="connsiteX9" fmla="*/ 603423 w 670312"/>
              <a:gd name="connsiteY9" fmla="*/ 0 h 580653"/>
              <a:gd name="connsiteX10" fmla="*/ 242650 w 670312"/>
              <a:gd name="connsiteY10" fmla="*/ 0 h 580653"/>
              <a:gd name="connsiteX11" fmla="*/ 309539 w 670312"/>
              <a:gd name="connsiteY11" fmla="*/ 126662 h 580653"/>
              <a:gd name="connsiteX12" fmla="*/ 196397 w 670312"/>
              <a:gd name="connsiteY12" fmla="*/ 203157 h 580653"/>
              <a:gd name="connsiteX13" fmla="*/ 161530 w 670312"/>
              <a:gd name="connsiteY13" fmla="*/ 293172 h 580653"/>
              <a:gd name="connsiteX14" fmla="*/ 309539 w 670312"/>
              <a:gd name="connsiteY14" fmla="*/ 293172 h 580653"/>
              <a:gd name="connsiteX15" fmla="*/ 309539 w 670312"/>
              <a:gd name="connsiteY15" fmla="*/ 580653 h 580653"/>
              <a:gd name="connsiteX16" fmla="*/ 0 w 670312"/>
              <a:gd name="connsiteY16" fmla="*/ 580653 h 580653"/>
              <a:gd name="connsiteX17" fmla="*/ 0 w 670312"/>
              <a:gd name="connsiteY17" fmla="*/ 342272 h 580653"/>
              <a:gd name="connsiteX18" fmla="*/ 54792 w 670312"/>
              <a:gd name="connsiteY18" fmla="*/ 134489 h 580653"/>
              <a:gd name="connsiteX19" fmla="*/ 242650 w 670312"/>
              <a:gd name="connsiteY19" fmla="*/ 0 h 580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70312" h="580653">
                <a:moveTo>
                  <a:pt x="603423" y="0"/>
                </a:moveTo>
                <a:lnTo>
                  <a:pt x="670312" y="126662"/>
                </a:lnTo>
                <a:cubicBezTo>
                  <a:pt x="615757" y="152279"/>
                  <a:pt x="578043" y="177777"/>
                  <a:pt x="557170" y="203157"/>
                </a:cubicBezTo>
                <a:cubicBezTo>
                  <a:pt x="536297" y="228537"/>
                  <a:pt x="524674" y="258542"/>
                  <a:pt x="522302" y="293172"/>
                </a:cubicBezTo>
                <a:lnTo>
                  <a:pt x="670312" y="293172"/>
                </a:lnTo>
                <a:lnTo>
                  <a:pt x="670312" y="580653"/>
                </a:lnTo>
                <a:lnTo>
                  <a:pt x="360772" y="580653"/>
                </a:lnTo>
                <a:lnTo>
                  <a:pt x="360772" y="342272"/>
                </a:lnTo>
                <a:cubicBezTo>
                  <a:pt x="360772" y="254510"/>
                  <a:pt x="379036" y="185249"/>
                  <a:pt x="415564" y="134489"/>
                </a:cubicBezTo>
                <a:cubicBezTo>
                  <a:pt x="452092" y="83729"/>
                  <a:pt x="514712" y="38900"/>
                  <a:pt x="603423" y="0"/>
                </a:cubicBezTo>
                <a:close/>
                <a:moveTo>
                  <a:pt x="242650" y="0"/>
                </a:moveTo>
                <a:lnTo>
                  <a:pt x="309539" y="126662"/>
                </a:lnTo>
                <a:cubicBezTo>
                  <a:pt x="254985" y="152279"/>
                  <a:pt x="217271" y="177777"/>
                  <a:pt x="196397" y="203157"/>
                </a:cubicBezTo>
                <a:cubicBezTo>
                  <a:pt x="175524" y="228537"/>
                  <a:pt x="163902" y="258542"/>
                  <a:pt x="161530" y="293172"/>
                </a:cubicBezTo>
                <a:lnTo>
                  <a:pt x="309539" y="293172"/>
                </a:lnTo>
                <a:lnTo>
                  <a:pt x="309539" y="580653"/>
                </a:lnTo>
                <a:lnTo>
                  <a:pt x="0" y="580653"/>
                </a:lnTo>
                <a:lnTo>
                  <a:pt x="0" y="342272"/>
                </a:lnTo>
                <a:cubicBezTo>
                  <a:pt x="0" y="254510"/>
                  <a:pt x="18264" y="185249"/>
                  <a:pt x="54792" y="134489"/>
                </a:cubicBezTo>
                <a:cubicBezTo>
                  <a:pt x="91320" y="83729"/>
                  <a:pt x="153940" y="38900"/>
                  <a:pt x="242650" y="0"/>
                </a:cubicBezTo>
                <a:close/>
              </a:path>
            </a:pathLst>
          </a:custGeom>
          <a:solidFill>
            <a:schemeClr val="accent4"/>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800" dirty="0">
              <a:solidFill>
                <a:schemeClr val="tx2">
                  <a:lumMod val="50000"/>
                </a:schemeClr>
              </a:solidFill>
            </a:endParaRPr>
          </a:p>
        </p:txBody>
      </p:sp>
      <p:sp>
        <p:nvSpPr>
          <p:cNvPr id="6" name="矩形: 圆角 48"/>
          <p:cNvSpPr/>
          <p:nvPr/>
        </p:nvSpPr>
        <p:spPr>
          <a:xfrm>
            <a:off x="321601" y="3470933"/>
            <a:ext cx="11543676" cy="2855742"/>
          </a:xfrm>
          <a:prstGeom prst="roundRect">
            <a:avLst>
              <a:gd name="adj" fmla="val 2803"/>
            </a:avLst>
          </a:prstGeom>
          <a:gradFill flip="none" rotWithShape="1">
            <a:gsLst>
              <a:gs pos="0">
                <a:schemeClr val="bg1"/>
              </a:gs>
              <a:gs pos="100000">
                <a:schemeClr val="bg1">
                  <a:alpha val="84000"/>
                </a:schemeClr>
              </a:gs>
            </a:gsLst>
            <a:lin ang="5400000" scaled="1"/>
            <a:tileRect/>
          </a:gradFill>
          <a:ln>
            <a:solidFill>
              <a:schemeClr val="bg1">
                <a:alpha val="67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99FF"/>
              </a:solidFill>
            </a:endParaRPr>
          </a:p>
        </p:txBody>
      </p:sp>
      <p:sp>
        <p:nvSpPr>
          <p:cNvPr id="8" name="文本框 4"/>
          <p:cNvSpPr txBox="1"/>
          <p:nvPr/>
        </p:nvSpPr>
        <p:spPr>
          <a:xfrm>
            <a:off x="651725" y="478392"/>
            <a:ext cx="1304596" cy="276999"/>
          </a:xfrm>
          <a:prstGeom prst="rect">
            <a:avLst/>
          </a:prstGeom>
          <a:noFill/>
        </p:spPr>
        <p:txBody>
          <a:bodyPr wrap="square">
            <a:spAutoFit/>
          </a:bodyPr>
          <a:lstStyle/>
          <a:p>
            <a:endParaRPr lang="zh-CN" altLang="en-US" sz="1200" dirty="0">
              <a:solidFill>
                <a:schemeClr val="bg1"/>
              </a:solidFill>
              <a:latin typeface="+mj-lt"/>
            </a:endParaRPr>
          </a:p>
        </p:txBody>
      </p:sp>
      <p:sp>
        <p:nvSpPr>
          <p:cNvPr id="10" name="矩形: 圆角 48"/>
          <p:cNvSpPr/>
          <p:nvPr/>
        </p:nvSpPr>
        <p:spPr>
          <a:xfrm>
            <a:off x="358348" y="1778968"/>
            <a:ext cx="11470183" cy="1552752"/>
          </a:xfrm>
          <a:prstGeom prst="roundRect">
            <a:avLst>
              <a:gd name="adj" fmla="val 2803"/>
            </a:avLst>
          </a:prstGeom>
          <a:gradFill flip="none" rotWithShape="1">
            <a:gsLst>
              <a:gs pos="0">
                <a:schemeClr val="bg1"/>
              </a:gs>
              <a:gs pos="100000">
                <a:schemeClr val="bg1">
                  <a:alpha val="84000"/>
                </a:schemeClr>
              </a:gs>
            </a:gsLst>
            <a:lin ang="5400000" scaled="1"/>
            <a:tileRect/>
          </a:gradFill>
          <a:ln>
            <a:solidFill>
              <a:schemeClr val="bg1">
                <a:alpha val="67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99FF"/>
              </a:solidFill>
            </a:endParaRPr>
          </a:p>
        </p:txBody>
      </p:sp>
      <p:cxnSp>
        <p:nvCxnSpPr>
          <p:cNvPr id="12" name="直接连接符 77"/>
          <p:cNvCxnSpPr/>
          <p:nvPr/>
        </p:nvCxnSpPr>
        <p:spPr>
          <a:xfrm flipH="1">
            <a:off x="2683503" y="3717646"/>
            <a:ext cx="17543" cy="2216032"/>
          </a:xfrm>
          <a:prstGeom prst="line">
            <a:avLst/>
          </a:prstGeom>
          <a:ln>
            <a:solidFill>
              <a:srgbClr val="00395A"/>
            </a:solidFill>
          </a:ln>
        </p:spPr>
        <p:style>
          <a:lnRef idx="1">
            <a:schemeClr val="accent1"/>
          </a:lnRef>
          <a:fillRef idx="0">
            <a:schemeClr val="accent1"/>
          </a:fillRef>
          <a:effectRef idx="0">
            <a:schemeClr val="accent1"/>
          </a:effectRef>
          <a:fontRef idx="minor">
            <a:schemeClr val="tx1"/>
          </a:fontRef>
        </p:style>
      </p:cxnSp>
      <p:sp>
        <p:nvSpPr>
          <p:cNvPr id="13" name="文本框 6"/>
          <p:cNvSpPr txBox="1"/>
          <p:nvPr>
            <p:custDataLst>
              <p:tags r:id="rId1"/>
            </p:custDataLst>
          </p:nvPr>
        </p:nvSpPr>
        <p:spPr>
          <a:xfrm>
            <a:off x="558927" y="4832882"/>
            <a:ext cx="1397394" cy="400110"/>
          </a:xfrm>
          <a:prstGeom prst="rect">
            <a:avLst/>
          </a:prstGeom>
          <a:noFill/>
        </p:spPr>
        <p:txBody>
          <a:bodyPr wrap="square">
            <a:spAutoFit/>
          </a:bodyPr>
          <a:lstStyle>
            <a:defPPr>
              <a:defRPr lang="zh-CN"/>
            </a:defPPr>
            <a:lvl1pPr>
              <a:defRPr sz="3600">
                <a:solidFill>
                  <a:schemeClr val="bg2">
                    <a:lumMod val="90000"/>
                  </a:schemeClr>
                </a:solidFill>
                <a:latin typeface="+mj-lt"/>
              </a:defRPr>
            </a:lvl1pPr>
          </a:lstStyle>
          <a:p>
            <a:r>
              <a:rPr lang="en-US" altLang="zh-CN" sz="2000" dirty="0" smtClean="0">
                <a:solidFill>
                  <a:schemeClr val="tx2">
                    <a:lumMod val="50000"/>
                  </a:schemeClr>
                </a:solidFill>
              </a:rPr>
              <a:t>bsef20a017</a:t>
            </a:r>
            <a:endParaRPr lang="zh-CN" altLang="en-US" sz="2000" dirty="0">
              <a:solidFill>
                <a:schemeClr val="tx2">
                  <a:lumMod val="50000"/>
                </a:schemeClr>
              </a:solidFill>
            </a:endParaRPr>
          </a:p>
        </p:txBody>
      </p:sp>
      <p:sp>
        <p:nvSpPr>
          <p:cNvPr id="14" name="文本框 6"/>
          <p:cNvSpPr txBox="1"/>
          <p:nvPr>
            <p:custDataLst>
              <p:tags r:id="rId2"/>
            </p:custDataLst>
          </p:nvPr>
        </p:nvSpPr>
        <p:spPr>
          <a:xfrm>
            <a:off x="562629" y="3905009"/>
            <a:ext cx="2115571" cy="400110"/>
          </a:xfrm>
          <a:prstGeom prst="rect">
            <a:avLst/>
          </a:prstGeom>
          <a:noFill/>
        </p:spPr>
        <p:txBody>
          <a:bodyPr vert="horz"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lang="en-US" altLang="zh-CN" sz="2000" dirty="0" smtClean="0">
                <a:solidFill>
                  <a:srgbClr val="00395A"/>
                </a:solidFill>
                <a:latin typeface="+mj-lt"/>
                <a:ea typeface="+mj-ea"/>
              </a:rPr>
              <a:t>Mubashir Ali Shah</a:t>
            </a:r>
            <a:endParaRPr lang="en-US" altLang="zh-CN" sz="2000" dirty="0">
              <a:solidFill>
                <a:srgbClr val="00395A"/>
              </a:solidFill>
              <a:latin typeface="+mj-lt"/>
              <a:ea typeface="+mj-ea"/>
            </a:endParaRPr>
          </a:p>
        </p:txBody>
      </p:sp>
      <p:cxnSp>
        <p:nvCxnSpPr>
          <p:cNvPr id="16" name="直接连接符 53"/>
          <p:cNvCxnSpPr/>
          <p:nvPr/>
        </p:nvCxnSpPr>
        <p:spPr>
          <a:xfrm>
            <a:off x="1348610" y="4465338"/>
            <a:ext cx="434390" cy="0"/>
          </a:xfrm>
          <a:prstGeom prst="line">
            <a:avLst/>
          </a:prstGeom>
          <a:ln w="22225">
            <a:solidFill>
              <a:srgbClr val="00395A"/>
            </a:solidFill>
          </a:ln>
        </p:spPr>
        <p:style>
          <a:lnRef idx="1">
            <a:schemeClr val="accent1"/>
          </a:lnRef>
          <a:fillRef idx="0">
            <a:schemeClr val="accent1"/>
          </a:fillRef>
          <a:effectRef idx="0">
            <a:schemeClr val="accent1"/>
          </a:effectRef>
          <a:fontRef idx="minor">
            <a:schemeClr val="tx1"/>
          </a:fontRef>
        </p:style>
      </p:cxnSp>
      <p:sp>
        <p:nvSpPr>
          <p:cNvPr id="17" name="矩形 80"/>
          <p:cNvSpPr/>
          <p:nvPr/>
        </p:nvSpPr>
        <p:spPr>
          <a:xfrm>
            <a:off x="562628" y="4843044"/>
            <a:ext cx="1896689" cy="413592"/>
          </a:xfrm>
          <a:prstGeom prst="rect">
            <a:avLst/>
          </a:prstGeom>
          <a:noFill/>
          <a:ln>
            <a:solidFill>
              <a:srgbClr val="00395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0" name="直接连接符 9"/>
          <p:cNvCxnSpPr/>
          <p:nvPr/>
        </p:nvCxnSpPr>
        <p:spPr>
          <a:xfrm>
            <a:off x="4901045" y="3782525"/>
            <a:ext cx="0" cy="2232988"/>
          </a:xfrm>
          <a:prstGeom prst="line">
            <a:avLst/>
          </a:prstGeom>
          <a:ln>
            <a:solidFill>
              <a:srgbClr val="00395A"/>
            </a:solidFill>
          </a:ln>
        </p:spPr>
        <p:style>
          <a:lnRef idx="1">
            <a:schemeClr val="accent1"/>
          </a:lnRef>
          <a:fillRef idx="0">
            <a:schemeClr val="accent1"/>
          </a:fillRef>
          <a:effectRef idx="0">
            <a:schemeClr val="accent1"/>
          </a:effectRef>
          <a:fontRef idx="minor">
            <a:schemeClr val="tx1"/>
          </a:fontRef>
        </p:style>
      </p:cxnSp>
      <p:cxnSp>
        <p:nvCxnSpPr>
          <p:cNvPr id="22" name="直接连接符 17"/>
          <p:cNvCxnSpPr/>
          <p:nvPr/>
        </p:nvCxnSpPr>
        <p:spPr>
          <a:xfrm>
            <a:off x="3570161" y="4465338"/>
            <a:ext cx="434390" cy="0"/>
          </a:xfrm>
          <a:prstGeom prst="line">
            <a:avLst/>
          </a:prstGeom>
          <a:ln w="22225">
            <a:solidFill>
              <a:srgbClr val="00395A"/>
            </a:solidFill>
          </a:ln>
        </p:spPr>
        <p:style>
          <a:lnRef idx="1">
            <a:schemeClr val="accent1"/>
          </a:lnRef>
          <a:fillRef idx="0">
            <a:schemeClr val="accent1"/>
          </a:fillRef>
          <a:effectRef idx="0">
            <a:schemeClr val="accent1"/>
          </a:effectRef>
          <a:fontRef idx="minor">
            <a:schemeClr val="tx1"/>
          </a:fontRef>
        </p:style>
      </p:cxnSp>
      <p:sp>
        <p:nvSpPr>
          <p:cNvPr id="23" name="矩形 18"/>
          <p:cNvSpPr/>
          <p:nvPr/>
        </p:nvSpPr>
        <p:spPr>
          <a:xfrm>
            <a:off x="2871198" y="4832882"/>
            <a:ext cx="1896689" cy="413592"/>
          </a:xfrm>
          <a:prstGeom prst="rect">
            <a:avLst/>
          </a:prstGeom>
          <a:noFill/>
          <a:ln>
            <a:solidFill>
              <a:srgbClr val="00395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5" name="直接连接符 20"/>
          <p:cNvCxnSpPr/>
          <p:nvPr/>
        </p:nvCxnSpPr>
        <p:spPr>
          <a:xfrm>
            <a:off x="7174137" y="3782525"/>
            <a:ext cx="0" cy="2232988"/>
          </a:xfrm>
          <a:prstGeom prst="line">
            <a:avLst/>
          </a:prstGeom>
          <a:ln>
            <a:solidFill>
              <a:srgbClr val="00395A"/>
            </a:solidFill>
          </a:ln>
        </p:spPr>
        <p:style>
          <a:lnRef idx="1">
            <a:schemeClr val="accent1"/>
          </a:lnRef>
          <a:fillRef idx="0">
            <a:schemeClr val="accent1"/>
          </a:fillRef>
          <a:effectRef idx="0">
            <a:schemeClr val="accent1"/>
          </a:effectRef>
          <a:fontRef idx="minor">
            <a:schemeClr val="tx1"/>
          </a:fontRef>
        </p:style>
      </p:cxnSp>
      <p:sp>
        <p:nvSpPr>
          <p:cNvPr id="26" name="文本框 6"/>
          <p:cNvSpPr txBox="1"/>
          <p:nvPr>
            <p:custDataLst>
              <p:tags r:id="rId3"/>
            </p:custDataLst>
          </p:nvPr>
        </p:nvSpPr>
        <p:spPr>
          <a:xfrm>
            <a:off x="5092794" y="4856526"/>
            <a:ext cx="1449330" cy="400110"/>
          </a:xfrm>
          <a:prstGeom prst="rect">
            <a:avLst/>
          </a:prstGeom>
          <a:noFill/>
        </p:spPr>
        <p:txBody>
          <a:bodyPr wrap="square">
            <a:spAutoFit/>
          </a:bodyPr>
          <a:lstStyle>
            <a:defPPr>
              <a:defRPr lang="zh-CN"/>
            </a:defPPr>
            <a:lvl1pPr>
              <a:defRPr sz="3600">
                <a:solidFill>
                  <a:schemeClr val="bg2">
                    <a:lumMod val="90000"/>
                  </a:schemeClr>
                </a:solidFill>
                <a:latin typeface="+mj-lt"/>
              </a:defRPr>
            </a:lvl1pPr>
          </a:lstStyle>
          <a:p>
            <a:r>
              <a:rPr lang="en-US" altLang="zh-CN" sz="2000" dirty="0" smtClean="0">
                <a:solidFill>
                  <a:schemeClr val="tx2">
                    <a:lumMod val="50000"/>
                  </a:schemeClr>
                </a:solidFill>
              </a:rPr>
              <a:t>bsef20a007</a:t>
            </a:r>
            <a:endParaRPr lang="zh-CN" altLang="en-US" sz="2000" dirty="0">
              <a:solidFill>
                <a:schemeClr val="tx2">
                  <a:lumMod val="50000"/>
                </a:schemeClr>
              </a:solidFill>
            </a:endParaRPr>
          </a:p>
        </p:txBody>
      </p:sp>
      <p:cxnSp>
        <p:nvCxnSpPr>
          <p:cNvPr id="27" name="直接连接符 37"/>
          <p:cNvCxnSpPr/>
          <p:nvPr/>
        </p:nvCxnSpPr>
        <p:spPr>
          <a:xfrm>
            <a:off x="5722893" y="4465338"/>
            <a:ext cx="434390" cy="0"/>
          </a:xfrm>
          <a:prstGeom prst="line">
            <a:avLst/>
          </a:prstGeom>
          <a:ln w="22225">
            <a:solidFill>
              <a:srgbClr val="00395A"/>
            </a:solidFill>
          </a:ln>
        </p:spPr>
        <p:style>
          <a:lnRef idx="1">
            <a:schemeClr val="accent1"/>
          </a:lnRef>
          <a:fillRef idx="0">
            <a:schemeClr val="accent1"/>
          </a:fillRef>
          <a:effectRef idx="0">
            <a:schemeClr val="accent1"/>
          </a:effectRef>
          <a:fontRef idx="minor">
            <a:schemeClr val="tx1"/>
          </a:fontRef>
        </p:style>
      </p:cxnSp>
      <p:sp>
        <p:nvSpPr>
          <p:cNvPr id="28" name="矩形 38"/>
          <p:cNvSpPr/>
          <p:nvPr/>
        </p:nvSpPr>
        <p:spPr>
          <a:xfrm>
            <a:off x="5071197" y="4832882"/>
            <a:ext cx="1896689" cy="413592"/>
          </a:xfrm>
          <a:prstGeom prst="rect">
            <a:avLst/>
          </a:prstGeom>
          <a:noFill/>
          <a:ln>
            <a:solidFill>
              <a:srgbClr val="00395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文本框 6"/>
          <p:cNvSpPr txBox="1"/>
          <p:nvPr>
            <p:custDataLst>
              <p:tags r:id="rId4"/>
            </p:custDataLst>
          </p:nvPr>
        </p:nvSpPr>
        <p:spPr>
          <a:xfrm>
            <a:off x="7393709" y="4843044"/>
            <a:ext cx="1515371" cy="400110"/>
          </a:xfrm>
          <a:prstGeom prst="rect">
            <a:avLst/>
          </a:prstGeom>
          <a:noFill/>
        </p:spPr>
        <p:txBody>
          <a:bodyPr wrap="square">
            <a:spAutoFit/>
          </a:bodyPr>
          <a:lstStyle>
            <a:defPPr>
              <a:defRPr lang="zh-CN"/>
            </a:defPPr>
            <a:lvl1pPr>
              <a:defRPr sz="3600">
                <a:solidFill>
                  <a:schemeClr val="bg2">
                    <a:lumMod val="90000"/>
                  </a:schemeClr>
                </a:solidFill>
                <a:latin typeface="+mj-lt"/>
              </a:defRPr>
            </a:lvl1pPr>
          </a:lstStyle>
          <a:p>
            <a:r>
              <a:rPr lang="en-US" altLang="zh-CN" sz="2000" dirty="0" smtClean="0">
                <a:solidFill>
                  <a:schemeClr val="tx2">
                    <a:lumMod val="50000"/>
                  </a:schemeClr>
                </a:solidFill>
              </a:rPr>
              <a:t>bsef20a026</a:t>
            </a:r>
            <a:endParaRPr lang="zh-CN" altLang="en-US" sz="2000" dirty="0">
              <a:solidFill>
                <a:schemeClr val="tx2">
                  <a:lumMod val="50000"/>
                </a:schemeClr>
              </a:solidFill>
            </a:endParaRPr>
          </a:p>
        </p:txBody>
      </p:sp>
      <p:cxnSp>
        <p:nvCxnSpPr>
          <p:cNvPr id="31" name="直接连接符 54"/>
          <p:cNvCxnSpPr/>
          <p:nvPr/>
        </p:nvCxnSpPr>
        <p:spPr>
          <a:xfrm>
            <a:off x="8078824" y="4469511"/>
            <a:ext cx="434390" cy="0"/>
          </a:xfrm>
          <a:prstGeom prst="line">
            <a:avLst/>
          </a:prstGeom>
          <a:ln w="22225">
            <a:solidFill>
              <a:srgbClr val="00395A"/>
            </a:solidFill>
          </a:ln>
        </p:spPr>
        <p:style>
          <a:lnRef idx="1">
            <a:schemeClr val="accent1"/>
          </a:lnRef>
          <a:fillRef idx="0">
            <a:schemeClr val="accent1"/>
          </a:fillRef>
          <a:effectRef idx="0">
            <a:schemeClr val="accent1"/>
          </a:effectRef>
          <a:fontRef idx="minor">
            <a:schemeClr val="tx1"/>
          </a:fontRef>
        </p:style>
      </p:cxnSp>
      <p:sp>
        <p:nvSpPr>
          <p:cNvPr id="32" name="矩形 55"/>
          <p:cNvSpPr/>
          <p:nvPr/>
        </p:nvSpPr>
        <p:spPr>
          <a:xfrm>
            <a:off x="7325404" y="4841530"/>
            <a:ext cx="1896689" cy="413592"/>
          </a:xfrm>
          <a:prstGeom prst="rect">
            <a:avLst/>
          </a:prstGeom>
          <a:noFill/>
          <a:ln>
            <a:solidFill>
              <a:srgbClr val="00395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文本框 6"/>
          <p:cNvSpPr txBox="1"/>
          <p:nvPr>
            <p:custDataLst>
              <p:tags r:id="rId5"/>
            </p:custDataLst>
          </p:nvPr>
        </p:nvSpPr>
        <p:spPr>
          <a:xfrm>
            <a:off x="2901818" y="3905009"/>
            <a:ext cx="1642473" cy="400110"/>
          </a:xfrm>
          <a:prstGeom prst="rect">
            <a:avLst/>
          </a:prstGeom>
          <a:noFill/>
        </p:spPr>
        <p:txBody>
          <a:bodyPr vert="horz"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lang="en-US" altLang="zh-CN" sz="2000" dirty="0" smtClean="0">
                <a:solidFill>
                  <a:srgbClr val="00395A"/>
                </a:solidFill>
                <a:latin typeface="+mj-lt"/>
                <a:ea typeface="+mj-ea"/>
              </a:rPr>
              <a:t>Rizwan </a:t>
            </a:r>
            <a:r>
              <a:rPr lang="en-US" altLang="zh-CN" sz="2000" dirty="0" err="1" smtClean="0">
                <a:solidFill>
                  <a:srgbClr val="00395A"/>
                </a:solidFill>
                <a:latin typeface="+mj-lt"/>
                <a:ea typeface="+mj-ea"/>
              </a:rPr>
              <a:t>Abid</a:t>
            </a:r>
            <a:endParaRPr lang="en-US" altLang="zh-CN" sz="2000" dirty="0">
              <a:solidFill>
                <a:srgbClr val="00395A"/>
              </a:solidFill>
              <a:latin typeface="+mj-lt"/>
              <a:ea typeface="+mj-ea"/>
            </a:endParaRPr>
          </a:p>
        </p:txBody>
      </p:sp>
      <p:sp>
        <p:nvSpPr>
          <p:cNvPr id="37" name="文本框 6"/>
          <p:cNvSpPr txBox="1"/>
          <p:nvPr>
            <p:custDataLst>
              <p:tags r:id="rId6"/>
            </p:custDataLst>
          </p:nvPr>
        </p:nvSpPr>
        <p:spPr>
          <a:xfrm>
            <a:off x="5126182" y="3905009"/>
            <a:ext cx="3896145" cy="400110"/>
          </a:xfrm>
          <a:prstGeom prst="rect">
            <a:avLst/>
          </a:prstGeom>
          <a:noFill/>
        </p:spPr>
        <p:txBody>
          <a:bodyPr vert="horz"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lang="en-US" altLang="zh-CN" sz="2000" dirty="0" smtClean="0">
                <a:solidFill>
                  <a:srgbClr val="00395A"/>
                </a:solidFill>
                <a:latin typeface="+mj-lt"/>
                <a:ea typeface="+mj-ea"/>
              </a:rPr>
              <a:t>Ayesha Khan</a:t>
            </a:r>
            <a:endParaRPr lang="en-US" altLang="zh-CN" sz="2000" dirty="0">
              <a:solidFill>
                <a:srgbClr val="00395A"/>
              </a:solidFill>
              <a:latin typeface="+mj-lt"/>
              <a:ea typeface="+mj-ea"/>
            </a:endParaRPr>
          </a:p>
        </p:txBody>
      </p:sp>
      <p:sp>
        <p:nvSpPr>
          <p:cNvPr id="39" name="文本框 6"/>
          <p:cNvSpPr txBox="1"/>
          <p:nvPr>
            <p:custDataLst>
              <p:tags r:id="rId7"/>
            </p:custDataLst>
          </p:nvPr>
        </p:nvSpPr>
        <p:spPr>
          <a:xfrm>
            <a:off x="7380390" y="3905009"/>
            <a:ext cx="1743345" cy="400110"/>
          </a:xfrm>
          <a:prstGeom prst="rect">
            <a:avLst/>
          </a:prstGeom>
          <a:noFill/>
        </p:spPr>
        <p:txBody>
          <a:bodyPr vert="horz"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lang="en-US" altLang="zh-CN" sz="2000" dirty="0" smtClean="0">
                <a:solidFill>
                  <a:srgbClr val="00395A"/>
                </a:solidFill>
                <a:latin typeface="+mj-lt"/>
                <a:ea typeface="+mj-ea"/>
              </a:rPr>
              <a:t>Neha Noveed</a:t>
            </a:r>
            <a:endParaRPr lang="en-US" altLang="zh-CN" sz="2000" dirty="0">
              <a:solidFill>
                <a:srgbClr val="00395A"/>
              </a:solidFill>
              <a:latin typeface="+mj-lt"/>
              <a:ea typeface="+mj-ea"/>
            </a:endParaRPr>
          </a:p>
        </p:txBody>
      </p:sp>
      <p:sp>
        <p:nvSpPr>
          <p:cNvPr id="41" name="TextBox 40"/>
          <p:cNvSpPr txBox="1"/>
          <p:nvPr/>
        </p:nvSpPr>
        <p:spPr>
          <a:xfrm>
            <a:off x="660109" y="2108886"/>
            <a:ext cx="11222579" cy="830997"/>
          </a:xfrm>
          <a:prstGeom prst="rect">
            <a:avLst/>
          </a:prstGeom>
          <a:noFill/>
        </p:spPr>
        <p:txBody>
          <a:bodyPr wrap="square" rtlCol="0">
            <a:spAutoFit/>
          </a:bodyPr>
          <a:lstStyle/>
          <a:p>
            <a:r>
              <a:rPr lang="en-US" sz="4800" dirty="0" smtClean="0">
                <a:solidFill>
                  <a:schemeClr val="bg2">
                    <a:lumMod val="50000"/>
                  </a:schemeClr>
                </a:solidFill>
              </a:rPr>
              <a:t>Team Members…</a:t>
            </a:r>
            <a:endParaRPr lang="en-US" sz="4800" dirty="0">
              <a:solidFill>
                <a:schemeClr val="bg2">
                  <a:lumMod val="50000"/>
                </a:schemeClr>
              </a:solidFill>
            </a:endParaRPr>
          </a:p>
        </p:txBody>
      </p:sp>
      <p:sp>
        <p:nvSpPr>
          <p:cNvPr id="74" name="TextBox 73"/>
          <p:cNvSpPr txBox="1"/>
          <p:nvPr/>
        </p:nvSpPr>
        <p:spPr>
          <a:xfrm>
            <a:off x="2871197" y="4855012"/>
            <a:ext cx="1642473" cy="400110"/>
          </a:xfrm>
          <a:prstGeom prst="rect">
            <a:avLst/>
          </a:prstGeom>
          <a:noFill/>
        </p:spPr>
        <p:txBody>
          <a:bodyPr wrap="square" rtlCol="0">
            <a:spAutoFit/>
          </a:bodyPr>
          <a:lstStyle/>
          <a:p>
            <a:r>
              <a:rPr lang="en-US" sz="2000" dirty="0">
                <a:solidFill>
                  <a:schemeClr val="tx2">
                    <a:lumMod val="50000"/>
                  </a:schemeClr>
                </a:solidFill>
                <a:latin typeface="+mj-lt"/>
              </a:rPr>
              <a:t>bsef20a006</a:t>
            </a:r>
          </a:p>
        </p:txBody>
      </p:sp>
      <p:cxnSp>
        <p:nvCxnSpPr>
          <p:cNvPr id="75" name="直接连接符 20"/>
          <p:cNvCxnSpPr/>
          <p:nvPr/>
        </p:nvCxnSpPr>
        <p:spPr>
          <a:xfrm>
            <a:off x="9441664" y="3782525"/>
            <a:ext cx="0" cy="2232988"/>
          </a:xfrm>
          <a:prstGeom prst="line">
            <a:avLst/>
          </a:prstGeom>
          <a:ln>
            <a:solidFill>
              <a:srgbClr val="00395A"/>
            </a:solidFill>
          </a:ln>
        </p:spPr>
        <p:style>
          <a:lnRef idx="1">
            <a:schemeClr val="accent1"/>
          </a:lnRef>
          <a:fillRef idx="0">
            <a:schemeClr val="accent1"/>
          </a:fillRef>
          <a:effectRef idx="0">
            <a:schemeClr val="accent1"/>
          </a:effectRef>
          <a:fontRef idx="minor">
            <a:schemeClr val="tx1"/>
          </a:fontRef>
        </p:style>
      </p:cxnSp>
      <p:sp>
        <p:nvSpPr>
          <p:cNvPr id="77" name="文本框 6"/>
          <p:cNvSpPr txBox="1"/>
          <p:nvPr>
            <p:custDataLst>
              <p:tags r:id="rId8"/>
            </p:custDataLst>
          </p:nvPr>
        </p:nvSpPr>
        <p:spPr>
          <a:xfrm>
            <a:off x="9536967" y="3908515"/>
            <a:ext cx="1743345" cy="400110"/>
          </a:xfrm>
          <a:prstGeom prst="rect">
            <a:avLst/>
          </a:prstGeom>
          <a:noFill/>
        </p:spPr>
        <p:txBody>
          <a:bodyPr vert="horz"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lang="en-US" altLang="zh-CN" sz="2000" dirty="0" smtClean="0">
                <a:solidFill>
                  <a:srgbClr val="00395A"/>
                </a:solidFill>
                <a:latin typeface="+mj-lt"/>
                <a:ea typeface="+mj-ea"/>
              </a:rPr>
              <a:t>Aiza Naseer</a:t>
            </a:r>
            <a:endParaRPr lang="en-US" altLang="zh-CN" sz="2000" dirty="0">
              <a:solidFill>
                <a:srgbClr val="00395A"/>
              </a:solidFill>
              <a:latin typeface="+mj-lt"/>
              <a:ea typeface="+mj-ea"/>
            </a:endParaRPr>
          </a:p>
        </p:txBody>
      </p:sp>
      <p:cxnSp>
        <p:nvCxnSpPr>
          <p:cNvPr id="78" name="直接连接符 54"/>
          <p:cNvCxnSpPr/>
          <p:nvPr/>
        </p:nvCxnSpPr>
        <p:spPr>
          <a:xfrm>
            <a:off x="10112794" y="4460275"/>
            <a:ext cx="434390" cy="0"/>
          </a:xfrm>
          <a:prstGeom prst="line">
            <a:avLst/>
          </a:prstGeom>
          <a:ln w="22225">
            <a:solidFill>
              <a:srgbClr val="00395A"/>
            </a:solidFill>
          </a:ln>
        </p:spPr>
        <p:style>
          <a:lnRef idx="1">
            <a:schemeClr val="accent1"/>
          </a:lnRef>
          <a:fillRef idx="0">
            <a:schemeClr val="accent1"/>
          </a:fillRef>
          <a:effectRef idx="0">
            <a:schemeClr val="accent1"/>
          </a:effectRef>
          <a:fontRef idx="minor">
            <a:schemeClr val="tx1"/>
          </a:fontRef>
        </p:style>
      </p:cxnSp>
      <p:sp>
        <p:nvSpPr>
          <p:cNvPr id="80" name="文本框 6"/>
          <p:cNvSpPr txBox="1"/>
          <p:nvPr>
            <p:custDataLst>
              <p:tags r:id="rId9"/>
            </p:custDataLst>
          </p:nvPr>
        </p:nvSpPr>
        <p:spPr>
          <a:xfrm>
            <a:off x="9598571" y="4853619"/>
            <a:ext cx="1515371" cy="400110"/>
          </a:xfrm>
          <a:prstGeom prst="rect">
            <a:avLst/>
          </a:prstGeom>
          <a:noFill/>
        </p:spPr>
        <p:txBody>
          <a:bodyPr wrap="square">
            <a:spAutoFit/>
          </a:bodyPr>
          <a:lstStyle>
            <a:defPPr>
              <a:defRPr lang="zh-CN"/>
            </a:defPPr>
            <a:lvl1pPr>
              <a:defRPr sz="3600">
                <a:solidFill>
                  <a:schemeClr val="bg2">
                    <a:lumMod val="90000"/>
                  </a:schemeClr>
                </a:solidFill>
                <a:latin typeface="+mj-lt"/>
              </a:defRPr>
            </a:lvl1pPr>
          </a:lstStyle>
          <a:p>
            <a:r>
              <a:rPr lang="en-US" altLang="zh-CN" sz="2000" dirty="0" smtClean="0">
                <a:solidFill>
                  <a:schemeClr val="tx2">
                    <a:lumMod val="50000"/>
                  </a:schemeClr>
                </a:solidFill>
              </a:rPr>
              <a:t>bsef20a036</a:t>
            </a:r>
            <a:endParaRPr lang="zh-CN" altLang="en-US" sz="2000" dirty="0">
              <a:solidFill>
                <a:schemeClr val="tx2">
                  <a:lumMod val="50000"/>
                </a:schemeClr>
              </a:solidFill>
            </a:endParaRPr>
          </a:p>
        </p:txBody>
      </p:sp>
      <p:sp>
        <p:nvSpPr>
          <p:cNvPr id="81" name="矩形 55"/>
          <p:cNvSpPr/>
          <p:nvPr/>
        </p:nvSpPr>
        <p:spPr>
          <a:xfrm>
            <a:off x="9598571" y="4846478"/>
            <a:ext cx="1896689" cy="413592"/>
          </a:xfrm>
          <a:prstGeom prst="rect">
            <a:avLst/>
          </a:prstGeom>
          <a:noFill/>
          <a:ln>
            <a:solidFill>
              <a:srgbClr val="00395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376105647"/>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reeform: Shape 64"/>
          <p:cNvSpPr>
            <a:spLocks noChangeAspect="1"/>
          </p:cNvSpPr>
          <p:nvPr/>
        </p:nvSpPr>
        <p:spPr>
          <a:xfrm>
            <a:off x="232519" y="-2693505"/>
            <a:ext cx="4728754" cy="4728754"/>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14" name="Text Placeholder 13"/>
          <p:cNvSpPr>
            <a:spLocks noGrp="1"/>
          </p:cNvSpPr>
          <p:nvPr>
            <p:ph type="body" sz="quarter" idx="10"/>
          </p:nvPr>
        </p:nvSpPr>
        <p:spPr>
          <a:xfrm>
            <a:off x="6096000" y="2035249"/>
            <a:ext cx="4547722" cy="4451928"/>
          </a:xfrm>
        </p:spPr>
        <p:txBody>
          <a:bodyPr/>
          <a:lstStyle/>
          <a:p>
            <a:r>
              <a:rPr lang="en-US" b="1" dirty="0"/>
              <a:t>MentorHub</a:t>
            </a:r>
            <a:r>
              <a:rPr lang="en-US" dirty="0"/>
              <a:t> is a comprehensive platform aimed at fostering professional growth through personalized mentor-mentee relationships. The system </a:t>
            </a:r>
            <a:r>
              <a:rPr lang="en-US" dirty="0" smtClean="0"/>
              <a:t>provides a </a:t>
            </a:r>
            <a:r>
              <a:rPr lang="en-US" dirty="0"/>
              <a:t>variety of users, including professionals seeking guidance and experienced mentors looking to share their expertise.</a:t>
            </a:r>
          </a:p>
        </p:txBody>
      </p:sp>
      <p:sp>
        <p:nvSpPr>
          <p:cNvPr id="15" name="Text Placeholder 14"/>
          <p:cNvSpPr>
            <a:spLocks noGrp="1"/>
          </p:cNvSpPr>
          <p:nvPr>
            <p:ph type="body" sz="quarter" idx="11"/>
          </p:nvPr>
        </p:nvSpPr>
        <p:spPr>
          <a:xfrm>
            <a:off x="6096000" y="419100"/>
            <a:ext cx="5671764" cy="1015150"/>
          </a:xfrm>
        </p:spPr>
        <p:txBody>
          <a:bodyPr/>
          <a:lstStyle/>
          <a:p>
            <a:r>
              <a:rPr lang="en-US" dirty="0"/>
              <a:t>Our mission</a:t>
            </a:r>
          </a:p>
          <a:p>
            <a:pPr lvl="1"/>
            <a:r>
              <a:rPr lang="en-US" dirty="0"/>
              <a:t>Empowering individuals through meaningful connections and personalized </a:t>
            </a:r>
            <a:r>
              <a:rPr lang="en-US" dirty="0" smtClean="0"/>
              <a:t>mentorship!!</a:t>
            </a:r>
            <a:endParaRPr lang="en-US" dirty="0"/>
          </a:p>
        </p:txBody>
      </p:sp>
      <p:sp>
        <p:nvSpPr>
          <p:cNvPr id="32" name="Title 31"/>
          <p:cNvSpPr>
            <a:spLocks noGrp="1"/>
          </p:cNvSpPr>
          <p:nvPr>
            <p:ph type="title"/>
          </p:nvPr>
        </p:nvSpPr>
        <p:spPr>
          <a:xfrm>
            <a:off x="555244" y="0"/>
            <a:ext cx="4083304" cy="914096"/>
          </a:xfrm>
        </p:spPr>
        <p:txBody>
          <a:bodyPr/>
          <a:lstStyle/>
          <a:p>
            <a:r>
              <a:rPr lang="en-US" b="1" dirty="0">
                <a:gradFill>
                  <a:gsLst>
                    <a:gs pos="15000">
                      <a:schemeClr val="bg1"/>
                    </a:gs>
                    <a:gs pos="47000">
                      <a:schemeClr val="bg1"/>
                    </a:gs>
                  </a:gsLst>
                  <a:lin ang="5400000" scaled="1"/>
                </a:gradFill>
              </a:rPr>
              <a:t>INTRODUCTION</a:t>
            </a:r>
          </a:p>
        </p:txBody>
      </p:sp>
      <p:sp>
        <p:nvSpPr>
          <p:cNvPr id="21" name="Text Placeholder 20"/>
          <p:cNvSpPr>
            <a:spLocks noGrp="1"/>
          </p:cNvSpPr>
          <p:nvPr>
            <p:ph type="body" sz="quarter" idx="12"/>
          </p:nvPr>
        </p:nvSpPr>
        <p:spPr>
          <a:xfrm>
            <a:off x="637309" y="2534228"/>
            <a:ext cx="4562764" cy="2561727"/>
          </a:xfrm>
        </p:spPr>
        <p:txBody>
          <a:bodyPr/>
          <a:lstStyle/>
          <a:p>
            <a:r>
              <a:rPr lang="en-US" b="0" dirty="0"/>
              <a:t>MentorHub is not just a platform; </a:t>
            </a:r>
            <a:endParaRPr lang="en-US" b="0" dirty="0" smtClean="0"/>
          </a:p>
          <a:p>
            <a:r>
              <a:rPr lang="en-US" b="0" dirty="0" smtClean="0"/>
              <a:t>it's </a:t>
            </a:r>
            <a:r>
              <a:rPr lang="en-US" b="0" dirty="0"/>
              <a:t>a comprehensive solution </a:t>
            </a:r>
            <a:endParaRPr lang="en-US" b="0" dirty="0" smtClean="0"/>
          </a:p>
          <a:p>
            <a:r>
              <a:rPr lang="en-US" b="0" dirty="0" smtClean="0"/>
              <a:t>designed </a:t>
            </a:r>
            <a:r>
              <a:rPr lang="en-US" b="0" dirty="0"/>
              <a:t>to create meaningful </a:t>
            </a:r>
            <a:endParaRPr lang="en-US" b="0" dirty="0" smtClean="0"/>
          </a:p>
          <a:p>
            <a:r>
              <a:rPr lang="en-US" b="0" dirty="0" smtClean="0"/>
              <a:t>and </a:t>
            </a:r>
            <a:r>
              <a:rPr lang="en-US" b="0" dirty="0"/>
              <a:t>impactful </a:t>
            </a:r>
            <a:r>
              <a:rPr lang="en-US" b="0" dirty="0" smtClean="0"/>
              <a:t>mentoring</a:t>
            </a:r>
          </a:p>
          <a:p>
            <a:r>
              <a:rPr lang="en-US" b="0" dirty="0" smtClean="0"/>
              <a:t>relationships</a:t>
            </a:r>
            <a:r>
              <a:rPr lang="en-US" b="0" dirty="0"/>
              <a:t>, driving professional </a:t>
            </a:r>
            <a:endParaRPr lang="en-US" b="0" dirty="0" smtClean="0"/>
          </a:p>
          <a:p>
            <a:r>
              <a:rPr lang="en-US" b="0" dirty="0" smtClean="0"/>
              <a:t>growth </a:t>
            </a:r>
            <a:r>
              <a:rPr lang="en-US" b="0" dirty="0"/>
              <a:t>and development.</a:t>
            </a:r>
            <a:endParaRPr lang="en-US" dirty="0"/>
          </a:p>
        </p:txBody>
      </p:sp>
    </p:spTree>
    <p:extLst>
      <p:ext uri="{BB962C8B-B14F-4D97-AF65-F5344CB8AC3E}">
        <p14:creationId xmlns:p14="http://schemas.microsoft.com/office/powerpoint/2010/main" val="221804989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fade">
                                      <p:cBhvr>
                                        <p:cTn id="12" dur="500"/>
                                        <p:tgtEl>
                                          <p:spTgt spid="14">
                                            <p:txEl>
                                              <p:pRg st="0" end="0"/>
                                            </p:txEl>
                                          </p:spTgt>
                                        </p:tgtEl>
                                      </p:cBhvr>
                                    </p:animEffect>
                                  </p:childTnLst>
                                </p:cTn>
                              </p:par>
                            </p:childTnLst>
                          </p:cTn>
                        </p:par>
                        <p:par>
                          <p:cTn id="13" fill="hold">
                            <p:stCondLst>
                              <p:cond delay="1000"/>
                            </p:stCondLst>
                            <p:childTnLst>
                              <p:par>
                                <p:cTn id="14" presetID="10" presetClass="entr" presetSubtype="0" fill="hold" grpId="0" nodeType="afterEffect">
                                  <p:stCondLst>
                                    <p:cond delay="25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750"/>
                                        <p:tgtEl>
                                          <p:spTgt spid="15"/>
                                        </p:tgtEl>
                                      </p:cBhvr>
                                    </p:animEffect>
                                  </p:childTnLst>
                                </p:cTn>
                              </p:par>
                            </p:childTnLst>
                          </p:cTn>
                        </p:par>
                        <p:par>
                          <p:cTn id="17" fill="hold">
                            <p:stCondLst>
                              <p:cond delay="2000"/>
                            </p:stCondLst>
                            <p:childTnLst>
                              <p:par>
                                <p:cTn id="18" presetID="10" presetClass="entr" presetSubtype="0" fill="hold" grpId="0" nodeType="afterEffect">
                                  <p:stCondLst>
                                    <p:cond delay="25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75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15">
                                            <p:txEl>
                                              <p:pRg st="0" end="0"/>
                                            </p:txEl>
                                          </p:spTgt>
                                        </p:tgtEl>
                                        <p:attrNameLst>
                                          <p:attrName>style.visibility</p:attrName>
                                        </p:attrNameLst>
                                      </p:cBhvr>
                                      <p:to>
                                        <p:strVal val="visible"/>
                                      </p:to>
                                    </p:set>
                                    <p:anim calcmode="lin" valueType="num">
                                      <p:cBhvr>
                                        <p:cTn id="25"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26"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27" dur="500"/>
                                        <p:tgtEl>
                                          <p:spTgt spid="15">
                                            <p:txEl>
                                              <p:pRg st="0" end="0"/>
                                            </p:txEl>
                                          </p:spTgt>
                                        </p:tgtEl>
                                      </p:cBhvr>
                                    </p:animEffect>
                                  </p:childTnLst>
                                </p:cTn>
                              </p:par>
                              <p:par>
                                <p:cTn id="28" presetID="53" presetClass="entr" presetSubtype="16" fill="hold" nodeType="withEffect">
                                  <p:stCondLst>
                                    <p:cond delay="0"/>
                                  </p:stCondLst>
                                  <p:childTnLst>
                                    <p:set>
                                      <p:cBhvr>
                                        <p:cTn id="29" dur="1" fill="hold">
                                          <p:stCondLst>
                                            <p:cond delay="0"/>
                                          </p:stCondLst>
                                        </p:cTn>
                                        <p:tgtEl>
                                          <p:spTgt spid="15">
                                            <p:txEl>
                                              <p:pRg st="1" end="1"/>
                                            </p:txEl>
                                          </p:spTgt>
                                        </p:tgtEl>
                                        <p:attrNameLst>
                                          <p:attrName>style.visibility</p:attrName>
                                        </p:attrNameLst>
                                      </p:cBhvr>
                                      <p:to>
                                        <p:strVal val="visible"/>
                                      </p:to>
                                    </p:set>
                                    <p:anim calcmode="lin" valueType="num">
                                      <p:cBhvr>
                                        <p:cTn id="30" dur="500" fill="hold"/>
                                        <p:tgtEl>
                                          <p:spTgt spid="15">
                                            <p:txEl>
                                              <p:pRg st="1" end="1"/>
                                            </p:txEl>
                                          </p:spTgt>
                                        </p:tgtEl>
                                        <p:attrNameLst>
                                          <p:attrName>ppt_w</p:attrName>
                                        </p:attrNameLst>
                                      </p:cBhvr>
                                      <p:tavLst>
                                        <p:tav tm="0">
                                          <p:val>
                                            <p:fltVal val="0"/>
                                          </p:val>
                                        </p:tav>
                                        <p:tav tm="100000">
                                          <p:val>
                                            <p:strVal val="#ppt_w"/>
                                          </p:val>
                                        </p:tav>
                                      </p:tavLst>
                                    </p:anim>
                                    <p:anim calcmode="lin" valueType="num">
                                      <p:cBhvr>
                                        <p:cTn id="31" dur="500" fill="hold"/>
                                        <p:tgtEl>
                                          <p:spTgt spid="15">
                                            <p:txEl>
                                              <p:pRg st="1" end="1"/>
                                            </p:txEl>
                                          </p:spTgt>
                                        </p:tgtEl>
                                        <p:attrNameLst>
                                          <p:attrName>ppt_h</p:attrName>
                                        </p:attrNameLst>
                                      </p:cBhvr>
                                      <p:tavLst>
                                        <p:tav tm="0">
                                          <p:val>
                                            <p:fltVal val="0"/>
                                          </p:val>
                                        </p:tav>
                                        <p:tav tm="100000">
                                          <p:val>
                                            <p:strVal val="#ppt_h"/>
                                          </p:val>
                                        </p:tav>
                                      </p:tavLst>
                                    </p:anim>
                                    <p:animEffect transition="in" filter="fade">
                                      <p:cBhvr>
                                        <p:cTn id="32"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5" grpId="0"/>
      <p:bldP spid="32"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304800" y="2598127"/>
            <a:ext cx="3714704" cy="2522742"/>
          </a:xfrm>
        </p:spPr>
        <p:txBody>
          <a:bodyPr/>
          <a:lstStyle/>
          <a:p>
            <a:pPr>
              <a:spcAft>
                <a:spcPts val="2400"/>
              </a:spcAft>
            </a:pPr>
            <a:r>
              <a:rPr lang="en-US" dirty="0" smtClean="0"/>
              <a:t>“</a:t>
            </a:r>
            <a:r>
              <a:rPr lang="en-US" dirty="0"/>
              <a:t>Search </a:t>
            </a:r>
            <a:r>
              <a:rPr lang="en-US" dirty="0" smtClean="0"/>
              <a:t>Mentor”</a:t>
            </a:r>
            <a:endParaRPr lang="en-US" dirty="0"/>
          </a:p>
          <a:p>
            <a:pPr algn="l">
              <a:spcAft>
                <a:spcPts val="2400"/>
              </a:spcAft>
            </a:pPr>
            <a:r>
              <a:rPr lang="en-US" b="0" dirty="0" smtClean="0"/>
              <a:t>Users </a:t>
            </a:r>
            <a:r>
              <a:rPr lang="en-US" b="0" dirty="0"/>
              <a:t>can filter mentors based on </a:t>
            </a:r>
            <a:r>
              <a:rPr lang="en-US" b="0" dirty="0" smtClean="0"/>
              <a:t>skills</a:t>
            </a:r>
            <a:r>
              <a:rPr lang="en-US" b="0" dirty="0" smtClean="0"/>
              <a:t> </a:t>
            </a:r>
            <a:r>
              <a:rPr lang="en-US" b="0" dirty="0" smtClean="0"/>
              <a:t>and provided advices </a:t>
            </a:r>
            <a:r>
              <a:rPr lang="en-US" b="0" dirty="0"/>
              <a:t>ensuring they find experienced and reliable mentors.</a:t>
            </a:r>
          </a:p>
        </p:txBody>
      </p:sp>
      <p:sp>
        <p:nvSpPr>
          <p:cNvPr id="11" name="Content Placeholder 10"/>
          <p:cNvSpPr>
            <a:spLocks noGrp="1"/>
          </p:cNvSpPr>
          <p:nvPr>
            <p:ph idx="14"/>
          </p:nvPr>
        </p:nvSpPr>
        <p:spPr>
          <a:xfrm>
            <a:off x="4168631" y="2598127"/>
            <a:ext cx="3840480" cy="3076740"/>
          </a:xfrm>
        </p:spPr>
        <p:txBody>
          <a:bodyPr/>
          <a:lstStyle/>
          <a:p>
            <a:pPr>
              <a:spcAft>
                <a:spcPts val="2400"/>
              </a:spcAft>
            </a:pPr>
            <a:r>
              <a:rPr lang="en-US" dirty="0" smtClean="0"/>
              <a:t>“</a:t>
            </a:r>
            <a:r>
              <a:rPr lang="en-US" dirty="0"/>
              <a:t>Secure Payment </a:t>
            </a:r>
            <a:r>
              <a:rPr lang="en-US" dirty="0" smtClean="0"/>
              <a:t>System”</a:t>
            </a:r>
          </a:p>
          <a:p>
            <a:pPr algn="l">
              <a:lnSpc>
                <a:spcPct val="100000"/>
              </a:lnSpc>
            </a:pPr>
            <a:r>
              <a:rPr lang="en-US" b="0" dirty="0" smtClean="0"/>
              <a:t>MentorHub </a:t>
            </a:r>
            <a:r>
              <a:rPr lang="en-US" b="0" dirty="0"/>
              <a:t>offers a secure payment </a:t>
            </a:r>
            <a:r>
              <a:rPr lang="en-US" b="0" dirty="0" smtClean="0"/>
              <a:t>method for connecting with mentors, </a:t>
            </a:r>
            <a:r>
              <a:rPr lang="en-US" b="0" dirty="0"/>
              <a:t>ensuring a smooth and transparent transaction process.</a:t>
            </a:r>
          </a:p>
        </p:txBody>
      </p:sp>
      <p:sp>
        <p:nvSpPr>
          <p:cNvPr id="18" name="Content Placeholder 17"/>
          <p:cNvSpPr>
            <a:spLocks noGrp="1"/>
          </p:cNvSpPr>
          <p:nvPr>
            <p:ph idx="15"/>
          </p:nvPr>
        </p:nvSpPr>
        <p:spPr>
          <a:xfrm>
            <a:off x="8158238" y="2598127"/>
            <a:ext cx="3773077" cy="2855141"/>
          </a:xfrm>
        </p:spPr>
        <p:txBody>
          <a:bodyPr/>
          <a:lstStyle/>
          <a:p>
            <a:pPr>
              <a:spcAft>
                <a:spcPts val="2400"/>
              </a:spcAft>
            </a:pPr>
            <a:r>
              <a:rPr lang="en-US" dirty="0" smtClean="0"/>
              <a:t>“</a:t>
            </a:r>
            <a:r>
              <a:rPr lang="en-US" dirty="0" smtClean="0"/>
              <a:t>Free Advice</a:t>
            </a:r>
            <a:r>
              <a:rPr lang="en-US" dirty="0" smtClean="0"/>
              <a:t>”</a:t>
            </a:r>
            <a:endParaRPr lang="en-US" dirty="0"/>
          </a:p>
          <a:p>
            <a:pPr algn="l">
              <a:spcAft>
                <a:spcPts val="2400"/>
              </a:spcAft>
            </a:pPr>
            <a:r>
              <a:rPr lang="en-US" b="0" dirty="0" smtClean="0"/>
              <a:t>MentorHub </a:t>
            </a:r>
            <a:r>
              <a:rPr lang="en-US" b="0" dirty="0"/>
              <a:t>includes </a:t>
            </a:r>
            <a:r>
              <a:rPr lang="en-US" b="0" dirty="0" smtClean="0"/>
              <a:t>free advice feature where mentor can post advice and mentee can </a:t>
            </a:r>
            <a:r>
              <a:rPr lang="en-US" b="0" dirty="0" smtClean="0"/>
              <a:t>view advice and select mentor accordingly.</a:t>
            </a:r>
            <a:endParaRPr lang="en-US" b="0" dirty="0"/>
          </a:p>
        </p:txBody>
      </p:sp>
      <p:sp>
        <p:nvSpPr>
          <p:cNvPr id="14" name="Title 1"/>
          <p:cNvSpPr>
            <a:spLocks noGrp="1"/>
          </p:cNvSpPr>
          <p:nvPr>
            <p:ph type="title"/>
          </p:nvPr>
        </p:nvSpPr>
        <p:spPr/>
        <p:txBody>
          <a:bodyPr/>
          <a:lstStyle/>
          <a:p>
            <a:r>
              <a:rPr lang="en-US" dirty="0" smtClean="0"/>
              <a:t>Features</a:t>
            </a:r>
            <a:endParaRPr lang="en-US" dirty="0"/>
          </a:p>
        </p:txBody>
      </p:sp>
      <p:sp>
        <p:nvSpPr>
          <p:cNvPr id="9" name="Rectangle 8"/>
          <p:cNvSpPr/>
          <p:nvPr/>
        </p:nvSpPr>
        <p:spPr>
          <a:xfrm>
            <a:off x="4397231" y="3179051"/>
            <a:ext cx="338328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8353136" y="3160763"/>
            <a:ext cx="338328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470512" y="3197339"/>
            <a:ext cx="338328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Slide Number Placeholder 41"/>
          <p:cNvSpPr>
            <a:spLocks noGrp="1"/>
          </p:cNvSpPr>
          <p:nvPr>
            <p:ph type="sldNum" sz="quarter" idx="4"/>
          </p:nvPr>
        </p:nvSpPr>
        <p:spPr>
          <a:xfrm>
            <a:off x="11432913" y="6316156"/>
            <a:ext cx="498402" cy="365125"/>
          </a:xfrm>
        </p:spPr>
        <p:txBody>
          <a:bodyPr/>
          <a:lstStyle/>
          <a:p>
            <a:fld id="{5AE1514C-5E56-4738-A1FF-4B1CFD2A3E36}" type="slidenum">
              <a:rPr lang="en-US" smtClean="0"/>
              <a:t>4</a:t>
            </a:fld>
            <a:endParaRPr lang="en-US" dirty="0"/>
          </a:p>
        </p:txBody>
      </p:sp>
    </p:spTree>
    <p:extLst>
      <p:ext uri="{BB962C8B-B14F-4D97-AF65-F5344CB8AC3E}">
        <p14:creationId xmlns:p14="http://schemas.microsoft.com/office/powerpoint/2010/main" val="311071683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63" presetClass="path" presetSubtype="0" accel="50000" decel="50000" fill="hold" grpId="1" nodeType="withEffect">
                                  <p:stCondLst>
                                    <p:cond delay="0"/>
                                  </p:stCondLst>
                                  <p:childTnLst>
                                    <p:animMotion origin="layout" path="M -0.13932 -2.59259E-6 L -3.75E-6 -2.59259E-6 " pathEditMode="relative" rAng="0" ptsTypes="AA">
                                      <p:cBhvr>
                                        <p:cTn id="8" dur="500" fill="hold"/>
                                        <p:tgtEl>
                                          <p:spTgt spid="13"/>
                                        </p:tgtEl>
                                        <p:attrNameLst>
                                          <p:attrName>ppt_x</p:attrName>
                                          <p:attrName>ppt_y</p:attrName>
                                        </p:attrNameLst>
                                      </p:cBhvr>
                                      <p:rCtr x="6966" y="0"/>
                                    </p:animMotion>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63" presetClass="path" presetSubtype="0" accel="50000" decel="50000" fill="hold" grpId="1" nodeType="withEffect">
                                  <p:stCondLst>
                                    <p:cond delay="0"/>
                                  </p:stCondLst>
                                  <p:childTnLst>
                                    <p:animMotion origin="layout" path="M -0.13932 -4.81481E-6 L 1.04167E-6 -4.81481E-6 " pathEditMode="relative" rAng="0" ptsTypes="AA">
                                      <p:cBhvr>
                                        <p:cTn id="12" dur="500" fill="hold"/>
                                        <p:tgtEl>
                                          <p:spTgt spid="9"/>
                                        </p:tgtEl>
                                        <p:attrNameLst>
                                          <p:attrName>ppt_x</p:attrName>
                                          <p:attrName>ppt_y</p:attrName>
                                        </p:attrNameLst>
                                      </p:cBhvr>
                                      <p:rCtr x="6966" y="0"/>
                                    </p:animMotion>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63" presetClass="path" presetSubtype="0" accel="50000" decel="50000" fill="hold" grpId="1" nodeType="withEffect">
                                  <p:stCondLst>
                                    <p:cond delay="0"/>
                                  </p:stCondLst>
                                  <p:childTnLst>
                                    <p:animMotion origin="layout" path="M -0.13932 1.48148E-6 L 1.875E-6 1.48148E-6 " pathEditMode="relative" rAng="0" ptsTypes="AA">
                                      <p:cBhvr>
                                        <p:cTn id="16" dur="500" fill="hold"/>
                                        <p:tgtEl>
                                          <p:spTgt spid="15"/>
                                        </p:tgtEl>
                                        <p:attrNameLst>
                                          <p:attrName>ppt_x</p:attrName>
                                          <p:attrName>ppt_y</p:attrName>
                                        </p:attrNameLst>
                                      </p:cBhvr>
                                      <p:rCtr x="6966" y="0"/>
                                    </p:animMotion>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anim calcmode="lin" valueType="num">
                                      <p:cBhvr additive="base">
                                        <p:cTn id="2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anim calcmode="lin" valueType="num">
                                      <p:cBhvr additive="base">
                                        <p:cTn id="27"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8">
                                            <p:txEl>
                                              <p:pRg st="1" end="1"/>
                                            </p:txEl>
                                          </p:spTgt>
                                        </p:tgtEl>
                                        <p:attrNameLst>
                                          <p:attrName>style.visibility</p:attrName>
                                        </p:attrNameLst>
                                      </p:cBhvr>
                                      <p:to>
                                        <p:strVal val="visible"/>
                                      </p:to>
                                    </p:set>
                                    <p:anim calcmode="lin" valueType="num">
                                      <p:cBhvr additive="base">
                                        <p:cTn id="33" dur="500" fill="hold"/>
                                        <p:tgtEl>
                                          <p:spTgt spid="18">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5" grpId="0" animBg="1"/>
      <p:bldP spid="15" grpId="1" animBg="1"/>
      <p:bldP spid="13" grpId="0" animBg="1"/>
      <p:bldP spid="13"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MentorHub User Journey</a:t>
            </a:r>
          </a:p>
        </p:txBody>
      </p:sp>
      <p:sp>
        <p:nvSpPr>
          <p:cNvPr id="10" name="Text Placeholder 9"/>
          <p:cNvSpPr>
            <a:spLocks noGrp="1"/>
          </p:cNvSpPr>
          <p:nvPr>
            <p:ph type="body" sz="quarter" idx="10"/>
          </p:nvPr>
        </p:nvSpPr>
        <p:spPr>
          <a:xfrm>
            <a:off x="3923323" y="186061"/>
            <a:ext cx="4376615" cy="840230"/>
          </a:xfrm>
        </p:spPr>
        <p:txBody>
          <a:bodyPr/>
          <a:lstStyle/>
          <a:p>
            <a:r>
              <a:rPr lang="en-US" sz="5400" dirty="0" smtClean="0"/>
              <a:t>Working</a:t>
            </a:r>
            <a:endParaRPr lang="en-US" sz="5400" dirty="0"/>
          </a:p>
        </p:txBody>
      </p:sp>
      <p:sp>
        <p:nvSpPr>
          <p:cNvPr id="11" name="Text Placeholder 10"/>
          <p:cNvSpPr>
            <a:spLocks noGrp="1"/>
          </p:cNvSpPr>
          <p:nvPr>
            <p:ph type="body" sz="quarter" idx="11"/>
          </p:nvPr>
        </p:nvSpPr>
        <p:spPr/>
        <p:txBody>
          <a:bodyPr/>
          <a:lstStyle/>
          <a:p>
            <a:r>
              <a:rPr lang="en-US" dirty="0" smtClean="0"/>
              <a:t>Here are the steps that our Users need to follow for Success</a:t>
            </a:r>
            <a:endParaRPr lang="en-US" dirty="0"/>
          </a:p>
        </p:txBody>
      </p:sp>
      <p:sp>
        <p:nvSpPr>
          <p:cNvPr id="12" name="Text Placeholder 11"/>
          <p:cNvSpPr>
            <a:spLocks noGrp="1"/>
          </p:cNvSpPr>
          <p:nvPr>
            <p:ph type="body" sz="quarter" idx="12"/>
          </p:nvPr>
        </p:nvSpPr>
        <p:spPr/>
        <p:txBody>
          <a:bodyPr/>
          <a:lstStyle/>
          <a:p>
            <a:r>
              <a:rPr lang="en-US" dirty="0"/>
              <a:t>!</a:t>
            </a:r>
          </a:p>
        </p:txBody>
      </p:sp>
    </p:spTree>
    <p:extLst>
      <p:ext uri="{BB962C8B-B14F-4D97-AF65-F5344CB8AC3E}">
        <p14:creationId xmlns:p14="http://schemas.microsoft.com/office/powerpoint/2010/main" val="3937079039"/>
      </p:ext>
    </p:extLst>
  </p:cSld>
  <p:clrMapOvr>
    <a:masterClrMapping/>
  </p:clrMapOvr>
  <p:transition spd="slow">
    <p:push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8658" y="3493674"/>
            <a:ext cx="2377440" cy="2529923"/>
          </a:xfrm>
        </p:spPr>
        <p:txBody>
          <a:bodyPr/>
          <a:lstStyle/>
          <a:p>
            <a:r>
              <a:rPr lang="en-US" dirty="0"/>
              <a:t>User Registration</a:t>
            </a:r>
            <a:r>
              <a:rPr lang="en-US" b="0" dirty="0"/>
              <a:t>: Mentees and </a:t>
            </a:r>
            <a:r>
              <a:rPr lang="en-US" b="0" dirty="0" smtClean="0"/>
              <a:t>Mentors can register by defining their roles as Mentor or Mentee.</a:t>
            </a:r>
            <a:endParaRPr lang="en-US" b="0" dirty="0"/>
          </a:p>
        </p:txBody>
      </p:sp>
      <p:sp>
        <p:nvSpPr>
          <p:cNvPr id="3" name="Slide Number Placeholder 2"/>
          <p:cNvSpPr>
            <a:spLocks noGrp="1"/>
          </p:cNvSpPr>
          <p:nvPr>
            <p:ph type="sldNum" sz="quarter" idx="12"/>
          </p:nvPr>
        </p:nvSpPr>
        <p:spPr/>
        <p:txBody>
          <a:bodyPr/>
          <a:lstStyle/>
          <a:p>
            <a:fld id="{5AE1514C-5E56-4738-A1FF-4B1CFD2A3E36}" type="slidenum">
              <a:rPr lang="en-US" smtClean="0"/>
              <a:pPr/>
              <a:t>6</a:t>
            </a:fld>
            <a:endParaRPr lang="en-US" dirty="0"/>
          </a:p>
        </p:txBody>
      </p:sp>
      <p:sp>
        <p:nvSpPr>
          <p:cNvPr id="7" name="Content Placeholder 6"/>
          <p:cNvSpPr>
            <a:spLocks noGrp="1"/>
          </p:cNvSpPr>
          <p:nvPr>
            <p:ph idx="14"/>
          </p:nvPr>
        </p:nvSpPr>
        <p:spPr>
          <a:xfrm>
            <a:off x="2483635" y="3493674"/>
            <a:ext cx="2377440" cy="2225225"/>
          </a:xfrm>
        </p:spPr>
        <p:txBody>
          <a:bodyPr/>
          <a:lstStyle/>
          <a:p>
            <a:r>
              <a:rPr lang="en-US" dirty="0"/>
              <a:t>Profile Setup</a:t>
            </a:r>
            <a:r>
              <a:rPr lang="en-US" b="0" dirty="0"/>
              <a:t>: Users detail their skills, experience, and areas of expertise or </a:t>
            </a:r>
            <a:r>
              <a:rPr lang="en-US" b="0" dirty="0" smtClean="0"/>
              <a:t>guidance </a:t>
            </a:r>
            <a:r>
              <a:rPr lang="en-US" b="0" dirty="0"/>
              <a:t>interests.</a:t>
            </a:r>
          </a:p>
        </p:txBody>
      </p:sp>
      <p:sp>
        <p:nvSpPr>
          <p:cNvPr id="8" name="Content Placeholder 7"/>
          <p:cNvSpPr>
            <a:spLocks noGrp="1"/>
          </p:cNvSpPr>
          <p:nvPr>
            <p:ph idx="15"/>
          </p:nvPr>
        </p:nvSpPr>
        <p:spPr>
          <a:xfrm>
            <a:off x="4898612" y="3493674"/>
            <a:ext cx="2377440" cy="1920526"/>
          </a:xfrm>
        </p:spPr>
        <p:txBody>
          <a:bodyPr/>
          <a:lstStyle/>
          <a:p>
            <a:r>
              <a:rPr lang="en-US" dirty="0"/>
              <a:t>Mentor Search</a:t>
            </a:r>
            <a:r>
              <a:rPr lang="en-US" b="0" dirty="0"/>
              <a:t>: Mentees search for mentors using our </a:t>
            </a:r>
            <a:r>
              <a:rPr lang="en-US" b="0" dirty="0" smtClean="0"/>
              <a:t>search, </a:t>
            </a:r>
            <a:r>
              <a:rPr lang="en-US" b="0" dirty="0"/>
              <a:t>leveraging </a:t>
            </a:r>
            <a:r>
              <a:rPr lang="en-US" b="0" dirty="0" smtClean="0"/>
              <a:t>feedback.</a:t>
            </a:r>
            <a:endParaRPr lang="en-US" b="0" dirty="0"/>
          </a:p>
        </p:txBody>
      </p:sp>
      <p:sp>
        <p:nvSpPr>
          <p:cNvPr id="9" name="Content Placeholder 8"/>
          <p:cNvSpPr>
            <a:spLocks noGrp="1"/>
          </p:cNvSpPr>
          <p:nvPr>
            <p:ph idx="16"/>
          </p:nvPr>
        </p:nvSpPr>
        <p:spPr>
          <a:xfrm>
            <a:off x="7313589" y="3493674"/>
            <a:ext cx="2377440" cy="2962862"/>
          </a:xfrm>
        </p:spPr>
        <p:txBody>
          <a:bodyPr/>
          <a:lstStyle/>
          <a:p>
            <a:r>
              <a:rPr lang="en-US" dirty="0"/>
              <a:t>Connection and Communication</a:t>
            </a:r>
            <a:r>
              <a:rPr lang="en-US" b="0" dirty="0"/>
              <a:t>: Once matched, </a:t>
            </a:r>
            <a:r>
              <a:rPr lang="en-US" b="0" dirty="0" smtClean="0"/>
              <a:t>mentor</a:t>
            </a:r>
            <a:r>
              <a:rPr lang="en-US" b="0" dirty="0" smtClean="0"/>
              <a:t> can creat</a:t>
            </a:r>
            <a:r>
              <a:rPr lang="en-US" b="0" dirty="0" smtClean="0"/>
              <a:t>e session to </a:t>
            </a:r>
            <a:r>
              <a:rPr lang="en-US" b="0" dirty="0" smtClean="0"/>
              <a:t> engage with mentee in communication.</a:t>
            </a:r>
            <a:endParaRPr lang="en-US" b="0" dirty="0"/>
          </a:p>
          <a:p>
            <a:endParaRPr lang="en-US" dirty="0"/>
          </a:p>
        </p:txBody>
      </p:sp>
      <p:sp>
        <p:nvSpPr>
          <p:cNvPr id="33" name="Content Placeholder 32"/>
          <p:cNvSpPr>
            <a:spLocks noGrp="1"/>
          </p:cNvSpPr>
          <p:nvPr>
            <p:ph idx="17"/>
          </p:nvPr>
        </p:nvSpPr>
        <p:spPr>
          <a:xfrm>
            <a:off x="9728566" y="3493674"/>
            <a:ext cx="2377440" cy="2834622"/>
          </a:xfrm>
        </p:spPr>
        <p:txBody>
          <a:bodyPr/>
          <a:lstStyle/>
          <a:p>
            <a:r>
              <a:rPr lang="en-US" dirty="0"/>
              <a:t>Payment and Feedback</a:t>
            </a:r>
            <a:r>
              <a:rPr lang="en-US" b="0" dirty="0"/>
              <a:t>: Mentees can pay for </a:t>
            </a:r>
            <a:r>
              <a:rPr lang="en-US" b="0" dirty="0" smtClean="0"/>
              <a:t>guidance </a:t>
            </a:r>
            <a:r>
              <a:rPr lang="en-US" b="0" dirty="0"/>
              <a:t>through our </a:t>
            </a:r>
            <a:r>
              <a:rPr lang="en-US" b="0" dirty="0" smtClean="0"/>
              <a:t>platform </a:t>
            </a:r>
            <a:r>
              <a:rPr lang="en-US" b="0" dirty="0"/>
              <a:t>and provide feedback </a:t>
            </a:r>
            <a:r>
              <a:rPr lang="en-US" b="0" dirty="0" smtClean="0"/>
              <a:t>to </a:t>
            </a:r>
            <a:r>
              <a:rPr lang="en-US" b="0" dirty="0"/>
              <a:t>help others in their search.</a:t>
            </a:r>
          </a:p>
        </p:txBody>
      </p:sp>
      <p:sp>
        <p:nvSpPr>
          <p:cNvPr id="5" name="Text Placeholder 4"/>
          <p:cNvSpPr>
            <a:spLocks noGrp="1"/>
          </p:cNvSpPr>
          <p:nvPr>
            <p:ph type="body" sz="quarter" idx="13"/>
          </p:nvPr>
        </p:nvSpPr>
        <p:spPr>
          <a:xfrm>
            <a:off x="0" y="1079961"/>
            <a:ext cx="12192000" cy="646331"/>
          </a:xfrm>
        </p:spPr>
        <p:txBody>
          <a:bodyPr/>
          <a:lstStyle/>
          <a:p>
            <a:r>
              <a:rPr lang="en-US" sz="4000" b="1" u="sng" dirty="0" smtClean="0"/>
              <a:t>Stages to go through for Guidance</a:t>
            </a:r>
            <a:endParaRPr lang="en-US" sz="4000" b="1" u="sng" dirty="0"/>
          </a:p>
        </p:txBody>
      </p:sp>
      <p:sp>
        <p:nvSpPr>
          <p:cNvPr id="47" name="Content Placeholder 46"/>
          <p:cNvSpPr>
            <a:spLocks noGrp="1"/>
          </p:cNvSpPr>
          <p:nvPr>
            <p:ph idx="18"/>
          </p:nvPr>
        </p:nvSpPr>
        <p:spPr/>
        <p:txBody>
          <a:bodyPr/>
          <a:lstStyle/>
          <a:p>
            <a:r>
              <a:rPr lang="en-US" dirty="0" smtClean="0"/>
              <a:t>1</a:t>
            </a:r>
            <a:endParaRPr lang="en-US" dirty="0"/>
          </a:p>
        </p:txBody>
      </p:sp>
      <p:sp>
        <p:nvSpPr>
          <p:cNvPr id="48" name="Content Placeholder 47"/>
          <p:cNvSpPr>
            <a:spLocks noGrp="1"/>
          </p:cNvSpPr>
          <p:nvPr>
            <p:ph idx="19"/>
          </p:nvPr>
        </p:nvSpPr>
        <p:spPr/>
        <p:txBody>
          <a:bodyPr/>
          <a:lstStyle/>
          <a:p>
            <a:r>
              <a:rPr lang="en-US" dirty="0"/>
              <a:t>2</a:t>
            </a:r>
          </a:p>
        </p:txBody>
      </p:sp>
      <p:sp>
        <p:nvSpPr>
          <p:cNvPr id="49" name="Content Placeholder 48"/>
          <p:cNvSpPr>
            <a:spLocks noGrp="1"/>
          </p:cNvSpPr>
          <p:nvPr>
            <p:ph idx="20"/>
          </p:nvPr>
        </p:nvSpPr>
        <p:spPr/>
        <p:txBody>
          <a:bodyPr/>
          <a:lstStyle/>
          <a:p>
            <a:r>
              <a:rPr lang="en-US" dirty="0" smtClean="0"/>
              <a:t>3</a:t>
            </a:r>
            <a:endParaRPr lang="en-US" dirty="0"/>
          </a:p>
        </p:txBody>
      </p:sp>
      <p:sp>
        <p:nvSpPr>
          <p:cNvPr id="50" name="Content Placeholder 49"/>
          <p:cNvSpPr>
            <a:spLocks noGrp="1"/>
          </p:cNvSpPr>
          <p:nvPr>
            <p:ph idx="21"/>
          </p:nvPr>
        </p:nvSpPr>
        <p:spPr/>
        <p:txBody>
          <a:bodyPr/>
          <a:lstStyle/>
          <a:p>
            <a:r>
              <a:rPr lang="en-US" dirty="0" smtClean="0"/>
              <a:t>4</a:t>
            </a:r>
            <a:endParaRPr lang="en-US" dirty="0"/>
          </a:p>
        </p:txBody>
      </p:sp>
      <p:sp>
        <p:nvSpPr>
          <p:cNvPr id="51" name="Content Placeholder 50"/>
          <p:cNvSpPr>
            <a:spLocks noGrp="1"/>
          </p:cNvSpPr>
          <p:nvPr>
            <p:ph idx="22"/>
          </p:nvPr>
        </p:nvSpPr>
        <p:spPr/>
        <p:txBody>
          <a:bodyPr/>
          <a:lstStyle/>
          <a:p>
            <a:r>
              <a:rPr lang="en-US" dirty="0" smtClean="0"/>
              <a:t>5</a:t>
            </a:r>
            <a:endParaRPr lang="en-US" dirty="0"/>
          </a:p>
        </p:txBody>
      </p:sp>
      <p:sp>
        <p:nvSpPr>
          <p:cNvPr id="10" name="Rectangle 9"/>
          <p:cNvSpPr/>
          <p:nvPr/>
        </p:nvSpPr>
        <p:spPr>
          <a:xfrm>
            <a:off x="148438" y="6450449"/>
            <a:ext cx="7497565" cy="230832"/>
          </a:xfrm>
          <a:prstGeom prst="rect">
            <a:avLst/>
          </a:prstGeom>
        </p:spPr>
        <p:txBody>
          <a:bodyPr wrap="none">
            <a:spAutoFit/>
          </a:bodyPr>
          <a:lstStyle/>
          <a:p>
            <a:r>
              <a:rPr lang="en-US" sz="900" dirty="0">
                <a:solidFill>
                  <a:schemeClr val="bg1">
                    <a:lumMod val="75000"/>
                  </a:schemeClr>
                </a:solidFill>
              </a:rPr>
              <a:t>Reference : The basics you can find anywhere 5 Steps To Successful Storytelling Published on April 5, 2014 Featured in: Marketing &amp; Advertising</a:t>
            </a:r>
          </a:p>
        </p:txBody>
      </p:sp>
    </p:spTree>
    <p:extLst>
      <p:ext uri="{BB962C8B-B14F-4D97-AF65-F5344CB8AC3E}">
        <p14:creationId xmlns:p14="http://schemas.microsoft.com/office/powerpoint/2010/main" val="216125690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04800" y="2472751"/>
            <a:ext cx="4566001" cy="4235006"/>
          </a:xfrm>
        </p:spPr>
        <p:txBody>
          <a:bodyPr/>
          <a:lstStyle/>
          <a:p>
            <a:endParaRPr lang="en-US" sz="2400" dirty="0" smtClean="0"/>
          </a:p>
          <a:p>
            <a:r>
              <a:rPr lang="en-US" sz="2400" dirty="0" smtClean="0"/>
              <a:t>The </a:t>
            </a:r>
            <a:r>
              <a:rPr lang="en-US" sz="2400" dirty="0"/>
              <a:t>Mentor InsightHub is a unique feature of MentorHub where mentors can share their expertise and skills through valuable advice posts. These posts are accessible for free, allowing anyone to benefit from the shared knowledge. Mentees can browse these posts and choose mentors based on the advice that resonates with their needs.</a:t>
            </a:r>
          </a:p>
        </p:txBody>
      </p:sp>
      <p:sp>
        <p:nvSpPr>
          <p:cNvPr id="3" name="Text Placeholder 2"/>
          <p:cNvSpPr>
            <a:spLocks noGrp="1"/>
          </p:cNvSpPr>
          <p:nvPr>
            <p:ph type="body" sz="quarter" idx="11"/>
          </p:nvPr>
        </p:nvSpPr>
        <p:spPr>
          <a:xfrm>
            <a:off x="5855855" y="419101"/>
            <a:ext cx="5911909" cy="5824682"/>
          </a:xfrm>
        </p:spPr>
        <p:txBody>
          <a:bodyPr/>
          <a:lstStyle/>
          <a:p>
            <a:pPr marL="342900" indent="-342900">
              <a:buFont typeface="Wingdings" panose="05000000000000000000" pitchFamily="2" charset="2"/>
              <a:buChar char="Ø"/>
            </a:pPr>
            <a:r>
              <a:rPr lang="en-US" dirty="0"/>
              <a:t>Post Advice:</a:t>
            </a:r>
            <a:r>
              <a:rPr lang="en-US" b="0" dirty="0"/>
              <a:t> Mentors can share their expertise and insights by posting advice on various topics related to their field</a:t>
            </a:r>
            <a:r>
              <a:rPr lang="en-US" b="0" dirty="0" smtClean="0"/>
              <a:t>.</a:t>
            </a:r>
          </a:p>
          <a:p>
            <a:pPr marL="342900" indent="-342900">
              <a:buFont typeface="Wingdings" panose="05000000000000000000" pitchFamily="2" charset="2"/>
              <a:buChar char="Ø"/>
            </a:pPr>
            <a:r>
              <a:rPr lang="en-US" dirty="0"/>
              <a:t>Update Advice:</a:t>
            </a:r>
            <a:r>
              <a:rPr lang="en-US" b="0" dirty="0"/>
              <a:t> Mentors have the ability to update their advice posts, ensuring the information remains relevant and up-to-date.</a:t>
            </a:r>
          </a:p>
          <a:p>
            <a:pPr marL="342900" indent="-342900">
              <a:buFont typeface="Wingdings" panose="05000000000000000000" pitchFamily="2" charset="2"/>
              <a:buChar char="Ø"/>
            </a:pPr>
            <a:r>
              <a:rPr lang="en-US" dirty="0"/>
              <a:t>View Advice:</a:t>
            </a:r>
            <a:r>
              <a:rPr lang="en-US" b="0" dirty="0"/>
              <a:t> Mentees can freely view all advice posts, gaining insights and choosing mentors based on the valuable information provided</a:t>
            </a:r>
            <a:r>
              <a:rPr lang="en-US" b="0" dirty="0" smtClean="0"/>
              <a:t>.</a:t>
            </a:r>
          </a:p>
          <a:p>
            <a:pPr marL="342900" indent="-342900">
              <a:buFont typeface="Wingdings" panose="05000000000000000000" pitchFamily="2" charset="2"/>
              <a:buChar char="Ø"/>
            </a:pPr>
            <a:r>
              <a:rPr lang="en-US" dirty="0" smtClean="0"/>
              <a:t>Delete Advice: </a:t>
            </a:r>
            <a:r>
              <a:rPr lang="en-US" b="0" dirty="0" smtClean="0"/>
              <a:t>Mentor can delete his posted advice.</a:t>
            </a:r>
            <a:endParaRPr lang="en-US" dirty="0"/>
          </a:p>
          <a:p>
            <a:pPr marL="342900" indent="-342900">
              <a:buFont typeface="Wingdings" panose="05000000000000000000" pitchFamily="2" charset="2"/>
              <a:buChar char="Ø"/>
            </a:pPr>
            <a:r>
              <a:rPr lang="en-US" dirty="0" smtClean="0"/>
              <a:t>Search Advice: </a:t>
            </a:r>
            <a:r>
              <a:rPr lang="en-US" b="0" dirty="0" smtClean="0"/>
              <a:t>Mentor and mentee can search for relevant advices based on provided categories.</a:t>
            </a:r>
          </a:p>
          <a:p>
            <a:pPr marL="342900" indent="-342900">
              <a:buFont typeface="Wingdings" panose="05000000000000000000" pitchFamily="2" charset="2"/>
              <a:buChar char="Ø"/>
            </a:pPr>
            <a:endParaRPr lang="en-US" dirty="0"/>
          </a:p>
          <a:p>
            <a:endParaRPr lang="en-US" b="0" dirty="0"/>
          </a:p>
        </p:txBody>
      </p:sp>
      <p:sp>
        <p:nvSpPr>
          <p:cNvPr id="4" name="Slide Number Placeholder 3"/>
          <p:cNvSpPr>
            <a:spLocks noGrp="1"/>
          </p:cNvSpPr>
          <p:nvPr>
            <p:ph type="sldNum" sz="quarter" idx="4"/>
          </p:nvPr>
        </p:nvSpPr>
        <p:spPr/>
        <p:txBody>
          <a:bodyPr/>
          <a:lstStyle/>
          <a:p>
            <a:fld id="{5AE1514C-5E56-4738-A1FF-4B1CFD2A3E36}" type="slidenum">
              <a:rPr lang="en-US" smtClean="0"/>
              <a:pPr/>
              <a:t>7</a:t>
            </a:fld>
            <a:endParaRPr lang="en-US" dirty="0"/>
          </a:p>
        </p:txBody>
      </p:sp>
      <p:sp>
        <p:nvSpPr>
          <p:cNvPr id="5" name="Title 4"/>
          <p:cNvSpPr>
            <a:spLocks noGrp="1"/>
          </p:cNvSpPr>
          <p:nvPr>
            <p:ph type="title"/>
          </p:nvPr>
        </p:nvSpPr>
        <p:spPr>
          <a:xfrm>
            <a:off x="555244" y="0"/>
            <a:ext cx="4083304" cy="914096"/>
          </a:xfrm>
        </p:spPr>
        <p:txBody>
          <a:bodyPr/>
          <a:lstStyle/>
          <a:p>
            <a:r>
              <a:rPr lang="en-US" b="1" dirty="0" smtClean="0">
                <a:solidFill>
                  <a:schemeClr val="accent4"/>
                </a:solidFill>
              </a:rPr>
              <a:t>Mentor </a:t>
            </a:r>
            <a:r>
              <a:rPr lang="en-US" b="1" spc="0" dirty="0">
                <a:solidFill>
                  <a:schemeClr val="accent4"/>
                </a:solidFill>
                <a:latin typeface="Segoe UI" panose="020B0502040204020203" pitchFamily="34" charset="0"/>
                <a:cs typeface="Segoe UI" panose="020B0502040204020203" pitchFamily="34" charset="0"/>
              </a:rPr>
              <a:t>Insight</a:t>
            </a:r>
            <a:r>
              <a:rPr lang="en-US" b="1" dirty="0" smtClean="0">
                <a:solidFill>
                  <a:schemeClr val="accent4"/>
                </a:solidFill>
              </a:rPr>
              <a:t> Hub</a:t>
            </a:r>
            <a:endParaRPr lang="en-US" b="1" dirty="0">
              <a:solidFill>
                <a:schemeClr val="accent4"/>
              </a:solidFill>
            </a:endParaRPr>
          </a:p>
        </p:txBody>
      </p:sp>
    </p:spTree>
    <p:extLst>
      <p:ext uri="{BB962C8B-B14F-4D97-AF65-F5344CB8AC3E}">
        <p14:creationId xmlns:p14="http://schemas.microsoft.com/office/powerpoint/2010/main" val="309833708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z="3600" dirty="0" smtClean="0">
                <a:solidFill>
                  <a:schemeClr val="accent1"/>
                </a:solidFill>
              </a:rPr>
              <a:t>How our system differ from existing one’s</a:t>
            </a:r>
            <a:endParaRPr lang="en-US" sz="3600" dirty="0">
              <a:solidFill>
                <a:schemeClr val="accent1"/>
              </a:solidFill>
            </a:endParaRPr>
          </a:p>
        </p:txBody>
      </p:sp>
      <p:sp>
        <p:nvSpPr>
          <p:cNvPr id="12" name="Text Placeholder 11"/>
          <p:cNvSpPr>
            <a:spLocks noGrp="1"/>
          </p:cNvSpPr>
          <p:nvPr>
            <p:ph type="body" sz="quarter" idx="12"/>
          </p:nvPr>
        </p:nvSpPr>
        <p:spPr>
          <a:xfrm>
            <a:off x="4941204" y="499736"/>
            <a:ext cx="2383986" cy="1200329"/>
          </a:xfrm>
        </p:spPr>
        <p:txBody>
          <a:bodyPr/>
          <a:lstStyle/>
          <a:p>
            <a:r>
              <a:rPr lang="en-US" dirty="0" smtClean="0"/>
              <a:t>Why</a:t>
            </a:r>
            <a:endParaRPr lang="en-US" dirty="0"/>
          </a:p>
        </p:txBody>
      </p:sp>
    </p:spTree>
    <p:extLst>
      <p:ext uri="{BB962C8B-B14F-4D97-AF65-F5344CB8AC3E}">
        <p14:creationId xmlns:p14="http://schemas.microsoft.com/office/powerpoint/2010/main" val="3248013837"/>
      </p:ext>
    </p:extLst>
  </p:cSld>
  <p:clrMapOvr>
    <a:masterClrMapping/>
  </p:clrMapOvr>
  <p:transition spd="slow">
    <p:push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3" cstate="screen">
            <a:extLst>
              <a:ext uri="{28A0092B-C50C-407E-A947-70E740481C1C}">
                <a14:useLocalDpi xmlns:a14="http://schemas.microsoft.com/office/drawing/2010/main" val="0"/>
              </a:ext>
            </a:extLst>
          </a:blip>
          <a:srcRect l="271" r="271"/>
          <a:stretch>
            <a:fillRect/>
          </a:stretch>
        </p:blipFill>
        <p:spPr/>
      </p:pic>
      <p:sp>
        <p:nvSpPr>
          <p:cNvPr id="2" name="Slide Number Placeholder 1"/>
          <p:cNvSpPr>
            <a:spLocks noGrp="1"/>
          </p:cNvSpPr>
          <p:nvPr>
            <p:ph type="sldNum" sz="quarter" idx="4"/>
          </p:nvPr>
        </p:nvSpPr>
        <p:spPr>
          <a:xfrm>
            <a:off x="11766616" y="6492875"/>
            <a:ext cx="393567" cy="365125"/>
          </a:xfrm>
        </p:spPr>
        <p:txBody>
          <a:bodyPr/>
          <a:lstStyle/>
          <a:p>
            <a:fld id="{5AE1514C-5E56-4738-A1FF-4B1CFD2A3E36}" type="slidenum">
              <a:rPr lang="en-US" smtClean="0"/>
              <a:pPr/>
              <a:t>9</a:t>
            </a:fld>
            <a:endParaRPr lang="en-US" dirty="0"/>
          </a:p>
        </p:txBody>
      </p:sp>
      <p:sp>
        <p:nvSpPr>
          <p:cNvPr id="7" name="Text Placeholder 6"/>
          <p:cNvSpPr>
            <a:spLocks noGrp="1"/>
          </p:cNvSpPr>
          <p:nvPr>
            <p:ph type="body" sz="quarter" idx="11"/>
          </p:nvPr>
        </p:nvSpPr>
        <p:spPr>
          <a:xfrm>
            <a:off x="169068" y="2521528"/>
            <a:ext cx="5791201" cy="3194721"/>
          </a:xfrm>
        </p:spPr>
        <p:txBody>
          <a:bodyPr/>
          <a:lstStyle/>
          <a:p>
            <a:pPr algn="r"/>
            <a:r>
              <a:rPr lang="en-US" sz="2800" dirty="0" smtClean="0"/>
              <a:t>MentorHub offers a unique platform where mentors can share valuable advice related to their field through Mentor Insight Hub. This feature enables mentees to gain valuable knowledge and make informed decisions when selecting a mentor</a:t>
            </a:r>
            <a:endParaRPr lang="en-US" sz="2800" dirty="0"/>
          </a:p>
        </p:txBody>
      </p:sp>
      <p:sp>
        <p:nvSpPr>
          <p:cNvPr id="13" name="Content Placeholder 12"/>
          <p:cNvSpPr>
            <a:spLocks noGrp="1"/>
          </p:cNvSpPr>
          <p:nvPr>
            <p:ph idx="18"/>
          </p:nvPr>
        </p:nvSpPr>
        <p:spPr/>
        <p:txBody>
          <a:bodyPr/>
          <a:lstStyle/>
          <a:p>
            <a:r>
              <a:rPr lang="en-US" dirty="0"/>
              <a:t>1</a:t>
            </a:r>
          </a:p>
        </p:txBody>
      </p:sp>
      <p:sp>
        <p:nvSpPr>
          <p:cNvPr id="14" name="Text Placeholder 13"/>
          <p:cNvSpPr>
            <a:spLocks noGrp="1"/>
          </p:cNvSpPr>
          <p:nvPr>
            <p:ph type="body" sz="quarter" idx="19"/>
          </p:nvPr>
        </p:nvSpPr>
        <p:spPr>
          <a:xfrm>
            <a:off x="169069" y="1554163"/>
            <a:ext cx="5791200" cy="590931"/>
          </a:xfrm>
        </p:spPr>
        <p:txBody>
          <a:bodyPr/>
          <a:lstStyle/>
          <a:p>
            <a:r>
              <a:rPr lang="en-US" b="1" dirty="0" smtClean="0"/>
              <a:t>Mentor Insight Hub:</a:t>
            </a:r>
            <a:endParaRPr lang="en-US" dirty="0"/>
          </a:p>
        </p:txBody>
      </p:sp>
    </p:spTree>
    <p:extLst>
      <p:ext uri="{BB962C8B-B14F-4D97-AF65-F5344CB8AC3E}">
        <p14:creationId xmlns:p14="http://schemas.microsoft.com/office/powerpoint/2010/main" val="68672180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5.2.10"/>
</p:tagLst>
</file>

<file path=ppt/tags/tag2.xml><?xml version="1.0" encoding="utf-8"?>
<p:tagLst xmlns:a="http://schemas.openxmlformats.org/drawingml/2006/main" xmlns:r="http://schemas.openxmlformats.org/officeDocument/2006/relationships" xmlns:p="http://schemas.openxmlformats.org/presentationml/2006/main">
  <p:tag name="PA" val="v5.2.10"/>
</p:tagLst>
</file>

<file path=ppt/tags/tag3.xml><?xml version="1.0" encoding="utf-8"?>
<p:tagLst xmlns:a="http://schemas.openxmlformats.org/drawingml/2006/main" xmlns:r="http://schemas.openxmlformats.org/officeDocument/2006/relationships" xmlns:p="http://schemas.openxmlformats.org/presentationml/2006/main">
  <p:tag name="PA" val="v5.2.10"/>
</p:tagLst>
</file>

<file path=ppt/tags/tag4.xml><?xml version="1.0" encoding="utf-8"?>
<p:tagLst xmlns:a="http://schemas.openxmlformats.org/drawingml/2006/main" xmlns:r="http://schemas.openxmlformats.org/officeDocument/2006/relationships" xmlns:p="http://schemas.openxmlformats.org/presentationml/2006/main">
  <p:tag name="PA" val="v5.2.10"/>
</p:tagLst>
</file>

<file path=ppt/tags/tag5.xml><?xml version="1.0" encoding="utf-8"?>
<p:tagLst xmlns:a="http://schemas.openxmlformats.org/drawingml/2006/main" xmlns:r="http://schemas.openxmlformats.org/officeDocument/2006/relationships" xmlns:p="http://schemas.openxmlformats.org/presentationml/2006/main">
  <p:tag name="PA" val="v5.2.10"/>
</p:tagLst>
</file>

<file path=ppt/tags/tag6.xml><?xml version="1.0" encoding="utf-8"?>
<p:tagLst xmlns:a="http://schemas.openxmlformats.org/drawingml/2006/main" xmlns:r="http://schemas.openxmlformats.org/officeDocument/2006/relationships" xmlns:p="http://schemas.openxmlformats.org/presentationml/2006/main">
  <p:tag name="PA" val="v5.2.10"/>
</p:tagLst>
</file>

<file path=ppt/tags/tag7.xml><?xml version="1.0" encoding="utf-8"?>
<p:tagLst xmlns:a="http://schemas.openxmlformats.org/drawingml/2006/main" xmlns:r="http://schemas.openxmlformats.org/officeDocument/2006/relationships" xmlns:p="http://schemas.openxmlformats.org/presentationml/2006/main">
  <p:tag name="PA" val="v5.2.10"/>
</p:tagLst>
</file>

<file path=ppt/tags/tag8.xml><?xml version="1.0" encoding="utf-8"?>
<p:tagLst xmlns:a="http://schemas.openxmlformats.org/drawingml/2006/main" xmlns:r="http://schemas.openxmlformats.org/officeDocument/2006/relationships" xmlns:p="http://schemas.openxmlformats.org/presentationml/2006/main">
  <p:tag name="PA" val="v5.2.10"/>
</p:tagLst>
</file>

<file path=ppt/tags/tag9.xml><?xml version="1.0" encoding="utf-8"?>
<p:tagLst xmlns:a="http://schemas.openxmlformats.org/drawingml/2006/main" xmlns:r="http://schemas.openxmlformats.org/officeDocument/2006/relationships" xmlns:p="http://schemas.openxmlformats.org/presentationml/2006/main">
  <p:tag name="PA" val="v5.2.10"/>
</p:tagLst>
</file>

<file path=ppt/theme/theme1.xml><?xml version="1.0" encoding="utf-8"?>
<a:theme xmlns:a="http://schemas.openxmlformats.org/drawingml/2006/main" name="Storybuilding Neal Creative">
  <a:themeElements>
    <a:clrScheme name="Neal Analytics 2">
      <a:dk1>
        <a:srgbClr val="000000"/>
      </a:dk1>
      <a:lt1>
        <a:srgbClr val="FFFFFF"/>
      </a:lt1>
      <a:dk2>
        <a:srgbClr val="0074AF"/>
      </a:dk2>
      <a:lt2>
        <a:srgbClr val="00B0F0"/>
      </a:lt2>
      <a:accent1>
        <a:srgbClr val="75D1FF"/>
      </a:accent1>
      <a:accent2>
        <a:srgbClr val="004568"/>
      </a:accent2>
      <a:accent3>
        <a:srgbClr val="92D050"/>
      </a:accent3>
      <a:accent4>
        <a:srgbClr val="FFC000"/>
      </a:accent4>
      <a:accent5>
        <a:srgbClr val="004568"/>
      </a:accent5>
      <a:accent6>
        <a:srgbClr val="0074AF"/>
      </a:accent6>
      <a:hlink>
        <a:srgbClr val="43C0FF"/>
      </a:hlink>
      <a:folHlink>
        <a:srgbClr val="75D1FF"/>
      </a:folHlink>
    </a:clrScheme>
    <a:fontScheme name="MICROSOFT">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6401425_Powerful Presentations_Win32_mlw - v2" id="{7CBB6D80-F69F-4458-A96A-A39B855A93D5}" vid="{827664DE-2D82-4B7F-8582-8671022436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480f6609812271f56e53f2aff71704">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b48d77c16982ba2890c3fe2b4c067b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D2E6351-E64A-42DD-A554-7DF752222129}">
  <ds:schemaRefs>
    <ds:schemaRef ds:uri="16c05727-aa75-4e4a-9b5f-8a80a1165891"/>
    <ds:schemaRef ds:uri="http://schemas.openxmlformats.org/package/2006/metadata/core-properties"/>
    <ds:schemaRef ds:uri="http://purl.org/dc/elements/1.1/"/>
    <ds:schemaRef ds:uri="71af3243-3dd4-4a8d-8c0d-dd76da1f02a5"/>
    <ds:schemaRef ds:uri="http://schemas.microsoft.com/office/2006/documentManagement/types"/>
    <ds:schemaRef ds:uri="http://purl.org/dc/terms/"/>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530CA71C-6B24-463C-853F-076A02E27CBC}">
  <ds:schemaRefs>
    <ds:schemaRef ds:uri="http://schemas.microsoft.com/sharepoint/v3/contenttype/forms"/>
  </ds:schemaRefs>
</ds:datastoreItem>
</file>

<file path=customXml/itemProps3.xml><?xml version="1.0" encoding="utf-8"?>
<ds:datastoreItem xmlns:ds="http://schemas.openxmlformats.org/officeDocument/2006/customXml" ds:itemID="{B1C2FF92-1ACE-4D23-9586-85906FF02F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Powerful Presentations</Template>
  <TotalTime>0</TotalTime>
  <Words>714</Words>
  <Application>Microsoft Office PowerPoint</Application>
  <PresentationFormat>Widescreen</PresentationFormat>
  <Paragraphs>97</Paragraphs>
  <Slides>14</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Arial Black</vt:lpstr>
      <vt:lpstr>Calibri</vt:lpstr>
      <vt:lpstr>Segoe UI</vt:lpstr>
      <vt:lpstr>Segoe UI Black</vt:lpstr>
      <vt:lpstr>Segoe UI Light</vt:lpstr>
      <vt:lpstr>Segoe UI Semibold</vt:lpstr>
      <vt:lpstr>Segoe UI Semilight</vt:lpstr>
      <vt:lpstr>Wingdings</vt:lpstr>
      <vt:lpstr>Storybuilding Neal Creative</vt:lpstr>
      <vt:lpstr>POWERFUL</vt:lpstr>
      <vt:lpstr>PowerPoint Presentation</vt:lpstr>
      <vt:lpstr>INTRODUCTION</vt:lpstr>
      <vt:lpstr>Features</vt:lpstr>
      <vt:lpstr>MentorHub User Journey</vt:lpstr>
      <vt:lpstr>PowerPoint Presentation</vt:lpstr>
      <vt:lpstr>Mentor Insight Hub</vt:lpstr>
      <vt:lpstr>How our system differ from existing one’s</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2024-06-04T16:37:10Z</dcterms:created>
  <dcterms:modified xsi:type="dcterms:W3CDTF">2024-06-05T08:17:20Z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