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6" r:id="rId22"/>
    <p:sldId id="277" r:id="rId23"/>
    <p:sldId id="274" r:id="rId24"/>
    <p:sldId id="275" r:id="rId25"/>
    <p:sldId id="278" r:id="rId26"/>
    <p:sldId id="279" r:id="rId27"/>
    <p:sldId id="280" r:id="rId28"/>
    <p:sldId id="281" r:id="rId29"/>
    <p:sldId id="282" r:id="rId30"/>
    <p:sldId id="272" r:id="rId3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E89F-D49F-43E8-8D39-B667441CA105}" v="292" dt="2020-01-29T20:34:35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1617E89F-D49F-43E8-8D39-B667441CA105}"/>
    <pc:docChg chg="undo custSel addSld delSld modSld sldOrd">
      <pc:chgData name="Aizan Magomadova" userId="b3d38ecc-02a7-4810-ad44-0e9f513517c5" providerId="ADAL" clId="{1617E89F-D49F-43E8-8D39-B667441CA105}" dt="2020-01-29T20:34:35.706" v="6181" actId="20577"/>
      <pc:docMkLst>
        <pc:docMk/>
      </pc:docMkLst>
      <pc:sldChg chg="modSp">
        <pc:chgData name="Aizan Magomadova" userId="b3d38ecc-02a7-4810-ad44-0e9f513517c5" providerId="ADAL" clId="{1617E89F-D49F-43E8-8D39-B667441CA105}" dt="2020-01-28T11:57:22.133" v="355" actId="2710"/>
        <pc:sldMkLst>
          <pc:docMk/>
          <pc:sldMk cId="3491259962" sldId="257"/>
        </pc:sldMkLst>
        <pc:spChg chg="mod">
          <ac:chgData name="Aizan Magomadova" userId="b3d38ecc-02a7-4810-ad44-0e9f513517c5" providerId="ADAL" clId="{1617E89F-D49F-43E8-8D39-B667441CA105}" dt="2020-01-28T11:57:22.133" v="355" actId="2710"/>
          <ac:spMkLst>
            <pc:docMk/>
            <pc:sldMk cId="3491259962" sldId="257"/>
            <ac:spMk id="3" creationId="{478590CC-922A-4E4D-8301-A0DA4001967D}"/>
          </ac:spMkLst>
        </pc:spChg>
      </pc:sldChg>
      <pc:sldChg chg="modSp">
        <pc:chgData name="Aizan Magomadova" userId="b3d38ecc-02a7-4810-ad44-0e9f513517c5" providerId="ADAL" clId="{1617E89F-D49F-43E8-8D39-B667441CA105}" dt="2020-01-28T11:57:27.052" v="356" actId="5793"/>
        <pc:sldMkLst>
          <pc:docMk/>
          <pc:sldMk cId="3264887873" sldId="258"/>
        </pc:sldMkLst>
        <pc:spChg chg="mod">
          <ac:chgData name="Aizan Magomadova" userId="b3d38ecc-02a7-4810-ad44-0e9f513517c5" providerId="ADAL" clId="{1617E89F-D49F-43E8-8D39-B667441CA105}" dt="2020-01-28T11:57:27.052" v="356" actId="5793"/>
          <ac:spMkLst>
            <pc:docMk/>
            <pc:sldMk cId="3264887873" sldId="258"/>
            <ac:spMk id="3" creationId="{883CCE7C-9E6B-4C5E-BAE8-AC0965AD88E7}"/>
          </ac:spMkLst>
        </pc:spChg>
      </pc:sldChg>
      <pc:sldChg chg="modSp">
        <pc:chgData name="Aizan Magomadova" userId="b3d38ecc-02a7-4810-ad44-0e9f513517c5" providerId="ADAL" clId="{1617E89F-D49F-43E8-8D39-B667441CA105}" dt="2020-01-29T17:56:25.824" v="5550" actId="20577"/>
        <pc:sldMkLst>
          <pc:docMk/>
          <pc:sldMk cId="561034745" sldId="259"/>
        </pc:sldMkLst>
        <pc:spChg chg="mod">
          <ac:chgData name="Aizan Magomadova" userId="b3d38ecc-02a7-4810-ad44-0e9f513517c5" providerId="ADAL" clId="{1617E89F-D49F-43E8-8D39-B667441CA105}" dt="2020-01-29T17:56:25.824" v="5550" actId="20577"/>
          <ac:spMkLst>
            <pc:docMk/>
            <pc:sldMk cId="561034745" sldId="259"/>
            <ac:spMk id="3" creationId="{24DC602C-7537-4580-8AC9-11DD872765F0}"/>
          </ac:spMkLst>
        </pc:spChg>
      </pc:sldChg>
      <pc:sldChg chg="modSp">
        <pc:chgData name="Aizan Magomadova" userId="b3d38ecc-02a7-4810-ad44-0e9f513517c5" providerId="ADAL" clId="{1617E89F-D49F-43E8-8D39-B667441CA105}" dt="2020-01-29T17:57:22.792" v="5557" actId="207"/>
        <pc:sldMkLst>
          <pc:docMk/>
          <pc:sldMk cId="4084391251" sldId="260"/>
        </pc:sldMkLst>
        <pc:spChg chg="mod">
          <ac:chgData name="Aizan Magomadova" userId="b3d38ecc-02a7-4810-ad44-0e9f513517c5" providerId="ADAL" clId="{1617E89F-D49F-43E8-8D39-B667441CA105}" dt="2020-01-28T11:57:37.800" v="357" actId="5793"/>
          <ac:spMkLst>
            <pc:docMk/>
            <pc:sldMk cId="4084391251" sldId="260"/>
            <ac:spMk id="3" creationId="{F1BBDD8E-F560-41C9-A5E2-D4F41B9EC996}"/>
          </ac:spMkLst>
        </pc:spChg>
        <pc:graphicFrameChg chg="modGraphic">
          <ac:chgData name="Aizan Magomadova" userId="b3d38ecc-02a7-4810-ad44-0e9f513517c5" providerId="ADAL" clId="{1617E89F-D49F-43E8-8D39-B667441CA105}" dt="2020-01-29T17:57:22.792" v="5557" actId="207"/>
          <ac:graphicFrameMkLst>
            <pc:docMk/>
            <pc:sldMk cId="4084391251" sldId="260"/>
            <ac:graphicFrameMk id="4" creationId="{4BFCA89D-441D-4AC1-BED5-45E96B8E3267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8T11:56:03.219" v="315" actId="20577"/>
        <pc:sldMkLst>
          <pc:docMk/>
          <pc:sldMk cId="3873699217" sldId="262"/>
        </pc:sldMkLst>
        <pc:spChg chg="mod">
          <ac:chgData name="Aizan Magomadova" userId="b3d38ecc-02a7-4810-ad44-0e9f513517c5" providerId="ADAL" clId="{1617E89F-D49F-43E8-8D39-B667441CA105}" dt="2020-01-28T11:56:03.219" v="315" actId="20577"/>
          <ac:spMkLst>
            <pc:docMk/>
            <pc:sldMk cId="3873699217" sldId="262"/>
            <ac:spMk id="3" creationId="{1AF7EEFA-E33E-4EFB-ACF7-72F707DD9EE3}"/>
          </ac:spMkLst>
        </pc:spChg>
      </pc:sldChg>
      <pc:sldChg chg="modSp">
        <pc:chgData name="Aizan Magomadova" userId="b3d38ecc-02a7-4810-ad44-0e9f513517c5" providerId="ADAL" clId="{1617E89F-D49F-43E8-8D39-B667441CA105}" dt="2020-01-29T18:00:37.323" v="5561" actId="207"/>
        <pc:sldMkLst>
          <pc:docMk/>
          <pc:sldMk cId="3137247197" sldId="263"/>
        </pc:sldMkLst>
        <pc:spChg chg="mod">
          <ac:chgData name="Aizan Magomadova" userId="b3d38ecc-02a7-4810-ad44-0e9f513517c5" providerId="ADAL" clId="{1617E89F-D49F-43E8-8D39-B667441CA105}" dt="2020-01-28T11:57:57.508" v="358" actId="5793"/>
          <ac:spMkLst>
            <pc:docMk/>
            <pc:sldMk cId="3137247197" sldId="263"/>
            <ac:spMk id="3" creationId="{30D97A58-1AE3-4217-8DB5-18F532A9B712}"/>
          </ac:spMkLst>
        </pc:spChg>
        <pc:graphicFrameChg chg="mod modGraphic">
          <ac:chgData name="Aizan Magomadova" userId="b3d38ecc-02a7-4810-ad44-0e9f513517c5" providerId="ADAL" clId="{1617E89F-D49F-43E8-8D39-B667441CA105}" dt="2020-01-29T18:00:37.323" v="5561" actId="207"/>
          <ac:graphicFrameMkLst>
            <pc:docMk/>
            <pc:sldMk cId="3137247197" sldId="263"/>
            <ac:graphicFrameMk id="4" creationId="{71B4F849-F65F-4F25-AD53-1B283C8AF7F9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9T18:24:42.512" v="5634" actId="20577"/>
        <pc:sldMkLst>
          <pc:docMk/>
          <pc:sldMk cId="2638086693" sldId="264"/>
        </pc:sldMkLst>
        <pc:spChg chg="mod">
          <ac:chgData name="Aizan Magomadova" userId="b3d38ecc-02a7-4810-ad44-0e9f513517c5" providerId="ADAL" clId="{1617E89F-D49F-43E8-8D39-B667441CA105}" dt="2020-01-29T18:24:42.512" v="5634" actId="20577"/>
          <ac:spMkLst>
            <pc:docMk/>
            <pc:sldMk cId="2638086693" sldId="264"/>
            <ac:spMk id="3" creationId="{664F904E-A981-4721-8AF0-521D642BEED9}"/>
          </ac:spMkLst>
        </pc:spChg>
      </pc:sldChg>
      <pc:sldChg chg="modSp">
        <pc:chgData name="Aizan Magomadova" userId="b3d38ecc-02a7-4810-ad44-0e9f513517c5" providerId="ADAL" clId="{1617E89F-D49F-43E8-8D39-B667441CA105}" dt="2020-01-29T12:54:15.884" v="5523" actId="20577"/>
        <pc:sldMkLst>
          <pc:docMk/>
          <pc:sldMk cId="2792998373" sldId="265"/>
        </pc:sldMkLst>
        <pc:spChg chg="mod">
          <ac:chgData name="Aizan Magomadova" userId="b3d38ecc-02a7-4810-ad44-0e9f513517c5" providerId="ADAL" clId="{1617E89F-D49F-43E8-8D39-B667441CA105}" dt="2020-01-29T12:54:15.884" v="5523" actId="20577"/>
          <ac:spMkLst>
            <pc:docMk/>
            <pc:sldMk cId="2792998373" sldId="265"/>
            <ac:spMk id="3" creationId="{6356E033-3D28-4DF8-BD14-72FB94B0AAC8}"/>
          </ac:spMkLst>
        </pc:spChg>
      </pc:sldChg>
      <pc:sldChg chg="modSp">
        <pc:chgData name="Aizan Magomadova" userId="b3d38ecc-02a7-4810-ad44-0e9f513517c5" providerId="ADAL" clId="{1617E89F-D49F-43E8-8D39-B667441CA105}" dt="2020-01-29T16:29:47.611" v="5541" actId="207"/>
        <pc:sldMkLst>
          <pc:docMk/>
          <pc:sldMk cId="234160341" sldId="266"/>
        </pc:sldMkLst>
        <pc:spChg chg="mod">
          <ac:chgData name="Aizan Magomadova" userId="b3d38ecc-02a7-4810-ad44-0e9f513517c5" providerId="ADAL" clId="{1617E89F-D49F-43E8-8D39-B667441CA105}" dt="2020-01-29T16:29:47.611" v="5541" actId="207"/>
          <ac:spMkLst>
            <pc:docMk/>
            <pc:sldMk cId="234160341" sldId="266"/>
            <ac:spMk id="3" creationId="{98D64B67-ABD6-4E10-A5A6-A5042D954C7B}"/>
          </ac:spMkLst>
        </pc:spChg>
      </pc:sldChg>
      <pc:sldChg chg="modSp add ord">
        <pc:chgData name="Aizan Magomadova" userId="b3d38ecc-02a7-4810-ad44-0e9f513517c5" providerId="ADAL" clId="{1617E89F-D49F-43E8-8D39-B667441CA105}" dt="2020-01-28T11:58:06.690" v="360" actId="27636"/>
        <pc:sldMkLst>
          <pc:docMk/>
          <pc:sldMk cId="2748788829" sldId="267"/>
        </pc:sldMkLst>
        <pc:spChg chg="mod">
          <ac:chgData name="Aizan Magomadova" userId="b3d38ecc-02a7-4810-ad44-0e9f513517c5" providerId="ADAL" clId="{1617E89F-D49F-43E8-8D39-B667441CA105}" dt="2020-01-28T11:49:48.576" v="53" actId="20577"/>
          <ac:spMkLst>
            <pc:docMk/>
            <pc:sldMk cId="2748788829" sldId="267"/>
            <ac:spMk id="2" creationId="{AB66203D-E025-47B2-B770-7CC96CC6A23C}"/>
          </ac:spMkLst>
        </pc:spChg>
        <pc:spChg chg="mod">
          <ac:chgData name="Aizan Magomadova" userId="b3d38ecc-02a7-4810-ad44-0e9f513517c5" providerId="ADAL" clId="{1617E89F-D49F-43E8-8D39-B667441CA105}" dt="2020-01-28T11:58:06.690" v="360" actId="27636"/>
          <ac:spMkLst>
            <pc:docMk/>
            <pc:sldMk cId="2748788829" sldId="267"/>
            <ac:spMk id="3" creationId="{61ADFF20-3095-47F3-B1EA-EE7AC7267807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41:33.444" v="1117" actId="20577"/>
        <pc:sldMkLst>
          <pc:docMk/>
          <pc:sldMk cId="1924340795" sldId="268"/>
        </pc:sldMkLst>
        <pc:spChg chg="mod">
          <ac:chgData name="Aizan Magomadova" userId="b3d38ecc-02a7-4810-ad44-0e9f513517c5" providerId="ADAL" clId="{1617E89F-D49F-43E8-8D39-B667441CA105}" dt="2020-01-28T12:20:33.807" v="697" actId="20577"/>
          <ac:spMkLst>
            <pc:docMk/>
            <pc:sldMk cId="1924340795" sldId="268"/>
            <ac:spMk id="2" creationId="{42819B91-9582-4B1B-9FF8-5C8DDB4A4205}"/>
          </ac:spMkLst>
        </pc:spChg>
        <pc:spChg chg="del">
          <ac:chgData name="Aizan Magomadova" userId="b3d38ecc-02a7-4810-ad44-0e9f513517c5" providerId="ADAL" clId="{1617E89F-D49F-43E8-8D39-B667441CA105}" dt="2020-01-28T12:21:12.971" v="698"/>
          <ac:spMkLst>
            <pc:docMk/>
            <pc:sldMk cId="1924340795" sldId="268"/>
            <ac:spMk id="3" creationId="{D7086967-41F9-4816-A7F2-3718B2CD1A7B}"/>
          </ac:spMkLst>
        </pc:spChg>
        <pc:spChg chg="add mod">
          <ac:chgData name="Aizan Magomadova" userId="b3d38ecc-02a7-4810-ad44-0e9f513517c5" providerId="ADAL" clId="{1617E89F-D49F-43E8-8D39-B667441CA105}" dt="2020-01-28T12:35:45.669" v="1022" actId="20577"/>
          <ac:spMkLst>
            <pc:docMk/>
            <pc:sldMk cId="1924340795" sldId="268"/>
            <ac:spMk id="4" creationId="{29354166-3EA5-4A2E-980C-5F0CE0107406}"/>
          </ac:spMkLst>
        </pc:spChg>
        <pc:spChg chg="add mod">
          <ac:chgData name="Aizan Magomadova" userId="b3d38ecc-02a7-4810-ad44-0e9f513517c5" providerId="ADAL" clId="{1617E89F-D49F-43E8-8D39-B667441CA105}" dt="2020-01-28T12:38:03.247" v="1082" actId="207"/>
          <ac:spMkLst>
            <pc:docMk/>
            <pc:sldMk cId="1924340795" sldId="268"/>
            <ac:spMk id="5" creationId="{26B95B4A-C56D-4568-8C4F-839E3D24BCE1}"/>
          </ac:spMkLst>
        </pc:spChg>
        <pc:spChg chg="add del mod">
          <ac:chgData name="Aizan Magomadova" userId="b3d38ecc-02a7-4810-ad44-0e9f513517c5" providerId="ADAL" clId="{1617E89F-D49F-43E8-8D39-B667441CA105}" dt="2020-01-28T12:25:15.651" v="821" actId="478"/>
          <ac:spMkLst>
            <pc:docMk/>
            <pc:sldMk cId="1924340795" sldId="268"/>
            <ac:spMk id="6" creationId="{734BA4CD-B1FF-49E9-A906-5ADE021DDD6B}"/>
          </ac:spMkLst>
        </pc:spChg>
        <pc:spChg chg="add mod">
          <ac:chgData name="Aizan Magomadova" userId="b3d38ecc-02a7-4810-ad44-0e9f513517c5" providerId="ADAL" clId="{1617E89F-D49F-43E8-8D39-B667441CA105}" dt="2020-01-28T12:41:33.444" v="1117" actId="20577"/>
          <ac:spMkLst>
            <pc:docMk/>
            <pc:sldMk cId="1924340795" sldId="268"/>
            <ac:spMk id="7" creationId="{B2700297-326F-4CC1-8615-9A3ADD53F133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59:14.554" v="1491" actId="27636"/>
        <pc:sldMkLst>
          <pc:docMk/>
          <pc:sldMk cId="2195675087" sldId="269"/>
        </pc:sldMkLst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2" creationId="{C8E7C05D-875C-4450-A2EE-4EE3F203467E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3" creationId="{B5EFD350-6CD1-49FE-9DCB-BBE0F97CCBD4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4" creationId="{C6659F99-81D6-40EF-8456-CE7B8CE40F3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5" creationId="{3C2DF0AE-550A-4582-813D-7833D6F0146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6" creationId="{D68B2C77-160F-4A1C-9DA5-85E53CB83F66}"/>
          </ac:spMkLst>
        </pc:spChg>
        <pc:spChg chg="add mod">
          <ac:chgData name="Aizan Magomadova" userId="b3d38ecc-02a7-4810-ad44-0e9f513517c5" providerId="ADAL" clId="{1617E89F-D49F-43E8-8D39-B667441CA105}" dt="2020-01-28T12:43:56.100" v="1186" actId="20577"/>
          <ac:spMkLst>
            <pc:docMk/>
            <pc:sldMk cId="2195675087" sldId="269"/>
            <ac:spMk id="7" creationId="{779A5C19-FC31-43EE-85FA-1103A990700E}"/>
          </ac:spMkLst>
        </pc:spChg>
        <pc:spChg chg="add mod">
          <ac:chgData name="Aizan Magomadova" userId="b3d38ecc-02a7-4810-ad44-0e9f513517c5" providerId="ADAL" clId="{1617E89F-D49F-43E8-8D39-B667441CA105}" dt="2020-01-28T12:59:14.554" v="1491" actId="27636"/>
          <ac:spMkLst>
            <pc:docMk/>
            <pc:sldMk cId="2195675087" sldId="269"/>
            <ac:spMk id="8" creationId="{0F53145D-3334-43A5-918B-F020E5DB12EE}"/>
          </ac:spMkLst>
        </pc:spChg>
      </pc:sldChg>
      <pc:sldChg chg="modSp add">
        <pc:chgData name="Aizan Magomadova" userId="b3d38ecc-02a7-4810-ad44-0e9f513517c5" providerId="ADAL" clId="{1617E89F-D49F-43E8-8D39-B667441CA105}" dt="2020-01-28T13:27:02.826" v="2406" actId="207"/>
        <pc:sldMkLst>
          <pc:docMk/>
          <pc:sldMk cId="2962973126" sldId="270"/>
        </pc:sldMkLst>
        <pc:spChg chg="mod">
          <ac:chgData name="Aizan Magomadova" userId="b3d38ecc-02a7-4810-ad44-0e9f513517c5" providerId="ADAL" clId="{1617E89F-D49F-43E8-8D39-B667441CA105}" dt="2020-01-28T13:01:43.670" v="1536" actId="20577"/>
          <ac:spMkLst>
            <pc:docMk/>
            <pc:sldMk cId="2962973126" sldId="270"/>
            <ac:spMk id="2" creationId="{3B98265F-DCAB-413A-9E33-E531AE43C852}"/>
          </ac:spMkLst>
        </pc:spChg>
        <pc:spChg chg="mod">
          <ac:chgData name="Aizan Magomadova" userId="b3d38ecc-02a7-4810-ad44-0e9f513517c5" providerId="ADAL" clId="{1617E89F-D49F-43E8-8D39-B667441CA105}" dt="2020-01-28T13:01:50.648" v="1537" actId="5793"/>
          <ac:spMkLst>
            <pc:docMk/>
            <pc:sldMk cId="2962973126" sldId="270"/>
            <ac:spMk id="3" creationId="{F62B0DD8-75AD-4C85-B7D6-32546C6EA94A}"/>
          </ac:spMkLst>
        </pc:spChg>
        <pc:graphicFrameChg chg="mod modGraphic">
          <ac:chgData name="Aizan Magomadova" userId="b3d38ecc-02a7-4810-ad44-0e9f513517c5" providerId="ADAL" clId="{1617E89F-D49F-43E8-8D39-B667441CA105}" dt="2020-01-28T13:27:02.826" v="2406" actId="207"/>
          <ac:graphicFrameMkLst>
            <pc:docMk/>
            <pc:sldMk cId="2962973126" sldId="270"/>
            <ac:graphicFrameMk id="4" creationId="{CDF30C22-70C9-4720-93DA-355787B73A41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08.494" v="5542" actId="207"/>
        <pc:sldMkLst>
          <pc:docMk/>
          <pc:sldMk cId="2018860340" sldId="271"/>
        </pc:sldMkLst>
        <pc:spChg chg="mod">
          <ac:chgData name="Aizan Magomadova" userId="b3d38ecc-02a7-4810-ad44-0e9f513517c5" providerId="ADAL" clId="{1617E89F-D49F-43E8-8D39-B667441CA105}" dt="2020-01-28T15:36:17.684" v="2586" actId="20577"/>
          <ac:spMkLst>
            <pc:docMk/>
            <pc:sldMk cId="2018860340" sldId="271"/>
            <ac:spMk id="2" creationId="{11D5E291-4170-41B5-A813-7F40440A51D8}"/>
          </ac:spMkLst>
        </pc:spChg>
        <pc:spChg chg="mod">
          <ac:chgData name="Aizan Magomadova" userId="b3d38ecc-02a7-4810-ad44-0e9f513517c5" providerId="ADAL" clId="{1617E89F-D49F-43E8-8D39-B667441CA105}" dt="2020-01-29T16:30:08.494" v="5542" actId="207"/>
          <ac:spMkLst>
            <pc:docMk/>
            <pc:sldMk cId="2018860340" sldId="271"/>
            <ac:spMk id="3" creationId="{6607C30E-68BB-49C3-983B-4F947471D774}"/>
          </ac:spMkLst>
        </pc:spChg>
      </pc:sldChg>
      <pc:sldChg chg="modSp add ord">
        <pc:chgData name="Aizan Magomadova" userId="b3d38ecc-02a7-4810-ad44-0e9f513517c5" providerId="ADAL" clId="{1617E89F-D49F-43E8-8D39-B667441CA105}" dt="2020-01-29T13:46:52.745" v="5526" actId="20577"/>
        <pc:sldMkLst>
          <pc:docMk/>
          <pc:sldMk cId="2501039734" sldId="272"/>
        </pc:sldMkLst>
        <pc:spChg chg="mod">
          <ac:chgData name="Aizan Magomadova" userId="b3d38ecc-02a7-4810-ad44-0e9f513517c5" providerId="ADAL" clId="{1617E89F-D49F-43E8-8D39-B667441CA105}" dt="2020-01-29T13:46:52.745" v="5526" actId="20577"/>
          <ac:spMkLst>
            <pc:docMk/>
            <pc:sldMk cId="2501039734" sldId="272"/>
            <ac:spMk id="2" creationId="{E057D23C-ED40-4C7F-806A-68C06CF53545}"/>
          </ac:spMkLst>
        </pc:spChg>
        <pc:spChg chg="mod">
          <ac:chgData name="Aizan Magomadova" userId="b3d38ecc-02a7-4810-ad44-0e9f513517c5" providerId="ADAL" clId="{1617E89F-D49F-43E8-8D39-B667441CA105}" dt="2020-01-28T15:39:37.096" v="2830" actId="11"/>
          <ac:spMkLst>
            <pc:docMk/>
            <pc:sldMk cId="2501039734" sldId="272"/>
            <ac:spMk id="3" creationId="{29C4A69E-EEB5-447A-B854-AA6159DFDAAD}"/>
          </ac:spMkLst>
        </pc:spChg>
      </pc:sldChg>
      <pc:sldChg chg="modSp add">
        <pc:chgData name="Aizan Magomadova" userId="b3d38ecc-02a7-4810-ad44-0e9f513517c5" providerId="ADAL" clId="{1617E89F-D49F-43E8-8D39-B667441CA105}" dt="2020-01-29T11:17:09.242" v="4242" actId="5793"/>
        <pc:sldMkLst>
          <pc:docMk/>
          <pc:sldMk cId="4008297770" sldId="273"/>
        </pc:sldMkLst>
        <pc:spChg chg="mod">
          <ac:chgData name="Aizan Magomadova" userId="b3d38ecc-02a7-4810-ad44-0e9f513517c5" providerId="ADAL" clId="{1617E89F-D49F-43E8-8D39-B667441CA105}" dt="2020-01-28T15:48:45.156" v="2903" actId="20577"/>
          <ac:spMkLst>
            <pc:docMk/>
            <pc:sldMk cId="4008297770" sldId="273"/>
            <ac:spMk id="2" creationId="{7155E2C3-3FAF-4E44-9907-2B3A2B6BD00F}"/>
          </ac:spMkLst>
        </pc:spChg>
        <pc:spChg chg="mod">
          <ac:chgData name="Aizan Magomadova" userId="b3d38ecc-02a7-4810-ad44-0e9f513517c5" providerId="ADAL" clId="{1617E89F-D49F-43E8-8D39-B667441CA105}" dt="2020-01-29T11:17:09.242" v="4242" actId="5793"/>
          <ac:spMkLst>
            <pc:docMk/>
            <pc:sldMk cId="4008297770" sldId="273"/>
            <ac:spMk id="3" creationId="{B6A83F06-646E-4284-9FC9-90918B082A53}"/>
          </ac:spMkLst>
        </pc:spChg>
      </pc:sldChg>
      <pc:sldChg chg="modSp add">
        <pc:chgData name="Aizan Magomadova" userId="b3d38ecc-02a7-4810-ad44-0e9f513517c5" providerId="ADAL" clId="{1617E89F-D49F-43E8-8D39-B667441CA105}" dt="2020-01-29T10:47:25.787" v="4095" actId="14100"/>
        <pc:sldMkLst>
          <pc:docMk/>
          <pc:sldMk cId="686051921" sldId="274"/>
        </pc:sldMkLst>
        <pc:spChg chg="mod">
          <ac:chgData name="Aizan Magomadova" userId="b3d38ecc-02a7-4810-ad44-0e9f513517c5" providerId="ADAL" clId="{1617E89F-D49F-43E8-8D39-B667441CA105}" dt="2020-01-29T10:37:28.566" v="3695" actId="20577"/>
          <ac:spMkLst>
            <pc:docMk/>
            <pc:sldMk cId="686051921" sldId="274"/>
            <ac:spMk id="2" creationId="{A56366F3-E3C2-40F5-9A9D-1203326ABDB9}"/>
          </ac:spMkLst>
        </pc:spChg>
        <pc:graphicFrameChg chg="mod modGraphic">
          <ac:chgData name="Aizan Magomadova" userId="b3d38ecc-02a7-4810-ad44-0e9f513517c5" providerId="ADAL" clId="{1617E89F-D49F-43E8-8D39-B667441CA105}" dt="2020-01-29T10:47:25.787" v="4095" actId="14100"/>
          <ac:graphicFrameMkLst>
            <pc:docMk/>
            <pc:sldMk cId="686051921" sldId="274"/>
            <ac:graphicFrameMk id="4" creationId="{B962A745-551C-4F3F-8143-AE164F7DC82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34.610" v="5543" actId="207"/>
        <pc:sldMkLst>
          <pc:docMk/>
          <pc:sldMk cId="4091903789" sldId="275"/>
        </pc:sldMkLst>
        <pc:spChg chg="mod">
          <ac:chgData name="Aizan Magomadova" userId="b3d38ecc-02a7-4810-ad44-0e9f513517c5" providerId="ADAL" clId="{1617E89F-D49F-43E8-8D39-B667441CA105}" dt="2020-01-29T13:47:27.911" v="5531" actId="20577"/>
          <ac:spMkLst>
            <pc:docMk/>
            <pc:sldMk cId="4091903789" sldId="275"/>
            <ac:spMk id="2" creationId="{C9F6DC75-C70D-4ECC-A258-F74E6C82A968}"/>
          </ac:spMkLst>
        </pc:spChg>
        <pc:spChg chg="mod">
          <ac:chgData name="Aizan Magomadova" userId="b3d38ecc-02a7-4810-ad44-0e9f513517c5" providerId="ADAL" clId="{1617E89F-D49F-43E8-8D39-B667441CA105}" dt="2020-01-29T16:30:34.610" v="5543" actId="207"/>
          <ac:spMkLst>
            <pc:docMk/>
            <pc:sldMk cId="4091903789" sldId="275"/>
            <ac:spMk id="3" creationId="{75E85BCD-42FC-4E61-AFD9-155FB7489B11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9T13:47:02.625" v="5528" actId="20577"/>
        <pc:sldMkLst>
          <pc:docMk/>
          <pc:sldMk cId="32804500" sldId="276"/>
        </pc:sldMkLst>
        <pc:spChg chg="mod">
          <ac:chgData name="Aizan Magomadova" userId="b3d38ecc-02a7-4810-ad44-0e9f513517c5" providerId="ADAL" clId="{1617E89F-D49F-43E8-8D39-B667441CA105}" dt="2020-01-29T13:47:02.625" v="5528" actId="20577"/>
          <ac:spMkLst>
            <pc:docMk/>
            <pc:sldMk cId="32804500" sldId="276"/>
            <ac:spMk id="2" creationId="{0941F93F-9968-49A2-9F40-568D37FD8F04}"/>
          </ac:spMkLst>
        </pc:spChg>
        <pc:spChg chg="mod">
          <ac:chgData name="Aizan Magomadova" userId="b3d38ecc-02a7-4810-ad44-0e9f513517c5" providerId="ADAL" clId="{1617E89F-D49F-43E8-8D39-B667441CA105}" dt="2020-01-29T11:16:37.251" v="4239" actId="20577"/>
          <ac:spMkLst>
            <pc:docMk/>
            <pc:sldMk cId="32804500" sldId="276"/>
            <ac:spMk id="3" creationId="{15122157-580C-4680-A492-EB31FDDA5D2A}"/>
          </ac:spMkLst>
        </pc:spChg>
        <pc:picChg chg="add del mod">
          <ac:chgData name="Aizan Magomadova" userId="b3d38ecc-02a7-4810-ad44-0e9f513517c5" providerId="ADAL" clId="{1617E89F-D49F-43E8-8D39-B667441CA105}" dt="2020-01-29T11:16:14.239" v="4235" actId="478"/>
          <ac:picMkLst>
            <pc:docMk/>
            <pc:sldMk cId="32804500" sldId="276"/>
            <ac:picMk id="4" creationId="{0C97D05D-CC90-404D-917D-714DE83C7EBA}"/>
          </ac:picMkLst>
        </pc:picChg>
        <pc:picChg chg="add mod">
          <ac:chgData name="Aizan Magomadova" userId="b3d38ecc-02a7-4810-ad44-0e9f513517c5" providerId="ADAL" clId="{1617E89F-D49F-43E8-8D39-B667441CA105}" dt="2020-01-29T11:16:29.374" v="4238" actId="14100"/>
          <ac:picMkLst>
            <pc:docMk/>
            <pc:sldMk cId="32804500" sldId="276"/>
            <ac:picMk id="5" creationId="{5ED80BC1-D4DE-417E-B45D-F1EB1EB777AB}"/>
          </ac:picMkLst>
        </pc:picChg>
      </pc:sldChg>
      <pc:sldChg chg="modSp add">
        <pc:chgData name="Aizan Magomadova" userId="b3d38ecc-02a7-4810-ad44-0e9f513517c5" providerId="ADAL" clId="{1617E89F-D49F-43E8-8D39-B667441CA105}" dt="2020-01-29T11:18:16.725" v="4250" actId="20577"/>
        <pc:sldMkLst>
          <pc:docMk/>
          <pc:sldMk cId="2987345945" sldId="277"/>
        </pc:sldMkLst>
        <pc:spChg chg="mod">
          <ac:chgData name="Aizan Magomadova" userId="b3d38ecc-02a7-4810-ad44-0e9f513517c5" providerId="ADAL" clId="{1617E89F-D49F-43E8-8D39-B667441CA105}" dt="2020-01-29T11:18:16.725" v="4250" actId="20577"/>
          <ac:spMkLst>
            <pc:docMk/>
            <pc:sldMk cId="2987345945" sldId="277"/>
            <ac:spMk id="2" creationId="{3EE12F8B-2089-4752-85F0-7FE6E3363319}"/>
          </ac:spMkLst>
        </pc:spChg>
        <pc:spChg chg="mod">
          <ac:chgData name="Aizan Magomadova" userId="b3d38ecc-02a7-4810-ad44-0e9f513517c5" providerId="ADAL" clId="{1617E89F-D49F-43E8-8D39-B667441CA105}" dt="2020-01-29T11:17:23.297" v="4245" actId="5793"/>
          <ac:spMkLst>
            <pc:docMk/>
            <pc:sldMk cId="2987345945" sldId="277"/>
            <ac:spMk id="3" creationId="{B2D55C68-DEA2-47E8-8754-81F09D6C229F}"/>
          </ac:spMkLst>
        </pc:spChg>
      </pc:sldChg>
      <pc:sldChg chg="addSp modSp add">
        <pc:chgData name="Aizan Magomadova" userId="b3d38ecc-02a7-4810-ad44-0e9f513517c5" providerId="ADAL" clId="{1617E89F-D49F-43E8-8D39-B667441CA105}" dt="2020-01-29T11:44:25.336" v="5130" actId="20577"/>
        <pc:sldMkLst>
          <pc:docMk/>
          <pc:sldMk cId="407223145" sldId="278"/>
        </pc:sldMkLst>
        <pc:spChg chg="mod">
          <ac:chgData name="Aizan Magomadova" userId="b3d38ecc-02a7-4810-ad44-0e9f513517c5" providerId="ADAL" clId="{1617E89F-D49F-43E8-8D39-B667441CA105}" dt="2020-01-29T11:30:47.547" v="4561" actId="20577"/>
          <ac:spMkLst>
            <pc:docMk/>
            <pc:sldMk cId="407223145" sldId="278"/>
            <ac:spMk id="2" creationId="{1A07FF47-937E-44DB-AA3E-42E605FC307E}"/>
          </ac:spMkLst>
        </pc:spChg>
        <pc:spChg chg="add mod">
          <ac:chgData name="Aizan Magomadova" userId="b3d38ecc-02a7-4810-ad44-0e9f513517c5" providerId="ADAL" clId="{1617E89F-D49F-43E8-8D39-B667441CA105}" dt="2020-01-29T11:44:25.336" v="5130" actId="20577"/>
          <ac:spMkLst>
            <pc:docMk/>
            <pc:sldMk cId="407223145" sldId="278"/>
            <ac:spMk id="5" creationId="{99274CA4-E4DF-4CAD-9B6E-2C5A2B8B6A72}"/>
          </ac:spMkLst>
        </pc:spChg>
        <pc:graphicFrameChg chg="mod modGraphic">
          <ac:chgData name="Aizan Magomadova" userId="b3d38ecc-02a7-4810-ad44-0e9f513517c5" providerId="ADAL" clId="{1617E89F-D49F-43E8-8D39-B667441CA105}" dt="2020-01-29T11:44:13.901" v="5128" actId="207"/>
          <ac:graphicFrameMkLst>
            <pc:docMk/>
            <pc:sldMk cId="407223145" sldId="278"/>
            <ac:graphicFrameMk id="4" creationId="{11DD3C96-F18B-45EC-9402-6254CE47CB6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3:48:13.174" v="5533" actId="20577"/>
        <pc:sldMkLst>
          <pc:docMk/>
          <pc:sldMk cId="2031123821" sldId="279"/>
        </pc:sldMkLst>
        <pc:spChg chg="mod">
          <ac:chgData name="Aizan Magomadova" userId="b3d38ecc-02a7-4810-ad44-0e9f513517c5" providerId="ADAL" clId="{1617E89F-D49F-43E8-8D39-B667441CA105}" dt="2020-01-29T13:48:13.174" v="5533" actId="20577"/>
          <ac:spMkLst>
            <pc:docMk/>
            <pc:sldMk cId="2031123821" sldId="279"/>
            <ac:spMk id="2" creationId="{7E179FB9-2BA5-4652-8F07-66CA7BEC3072}"/>
          </ac:spMkLst>
        </pc:spChg>
        <pc:spChg chg="mod">
          <ac:chgData name="Aizan Magomadova" userId="b3d38ecc-02a7-4810-ad44-0e9f513517c5" providerId="ADAL" clId="{1617E89F-D49F-43E8-8D39-B667441CA105}" dt="2020-01-29T11:50:55.784" v="5190" actId="20577"/>
          <ac:spMkLst>
            <pc:docMk/>
            <pc:sldMk cId="2031123821" sldId="279"/>
            <ac:spMk id="3" creationId="{B0B9EB27-FD82-43E3-9CEB-D3761806E3C7}"/>
          </ac:spMkLst>
        </pc:spChg>
      </pc:sldChg>
      <pc:sldChg chg="modSp add">
        <pc:chgData name="Aizan Magomadova" userId="b3d38ecc-02a7-4810-ad44-0e9f513517c5" providerId="ADAL" clId="{1617E89F-D49F-43E8-8D39-B667441CA105}" dt="2020-01-29T13:48:28.340" v="5539" actId="20577"/>
        <pc:sldMkLst>
          <pc:docMk/>
          <pc:sldMk cId="2872894403" sldId="280"/>
        </pc:sldMkLst>
        <pc:spChg chg="mod">
          <ac:chgData name="Aizan Magomadova" userId="b3d38ecc-02a7-4810-ad44-0e9f513517c5" providerId="ADAL" clId="{1617E89F-D49F-43E8-8D39-B667441CA105}" dt="2020-01-29T11:54:27.403" v="5224" actId="20577"/>
          <ac:spMkLst>
            <pc:docMk/>
            <pc:sldMk cId="2872894403" sldId="280"/>
            <ac:spMk id="2" creationId="{BC1E9568-588F-4EA2-A4DE-C27CD538958A}"/>
          </ac:spMkLst>
        </pc:spChg>
        <pc:spChg chg="mod">
          <ac:chgData name="Aizan Magomadova" userId="b3d38ecc-02a7-4810-ad44-0e9f513517c5" providerId="ADAL" clId="{1617E89F-D49F-43E8-8D39-B667441CA105}" dt="2020-01-29T13:48:28.340" v="5539" actId="20577"/>
          <ac:spMkLst>
            <pc:docMk/>
            <pc:sldMk cId="2872894403" sldId="280"/>
            <ac:spMk id="3" creationId="{2C87409F-95FC-45CD-AD2F-0FF3D5374A7A}"/>
          </ac:spMkLst>
        </pc:spChg>
      </pc:sldChg>
      <pc:sldChg chg="modSp add modAnim">
        <pc:chgData name="Aizan Magomadova" userId="b3d38ecc-02a7-4810-ad44-0e9f513517c5" providerId="ADAL" clId="{1617E89F-D49F-43E8-8D39-B667441CA105}" dt="2020-01-29T20:34:35.706" v="6181" actId="20577"/>
        <pc:sldMkLst>
          <pc:docMk/>
          <pc:sldMk cId="341094750" sldId="281"/>
        </pc:sldMkLst>
        <pc:spChg chg="mod">
          <ac:chgData name="Aizan Magomadova" userId="b3d38ecc-02a7-4810-ad44-0e9f513517c5" providerId="ADAL" clId="{1617E89F-D49F-43E8-8D39-B667441CA105}" dt="2020-01-29T19:47:45.130" v="5662" actId="20577"/>
          <ac:spMkLst>
            <pc:docMk/>
            <pc:sldMk cId="341094750" sldId="281"/>
            <ac:spMk id="2" creationId="{5F1A10AD-6ED5-4561-8909-6558F4AB78B8}"/>
          </ac:spMkLst>
        </pc:spChg>
        <pc:spChg chg="mod">
          <ac:chgData name="Aizan Magomadova" userId="b3d38ecc-02a7-4810-ad44-0e9f513517c5" providerId="ADAL" clId="{1617E89F-D49F-43E8-8D39-B667441CA105}" dt="2020-01-29T20:34:35.706" v="6181" actId="20577"/>
          <ac:spMkLst>
            <pc:docMk/>
            <pc:sldMk cId="341094750" sldId="281"/>
            <ac:spMk id="3" creationId="{E69FC7E3-86C8-4460-9D1C-B9029444B4BC}"/>
          </ac:spMkLst>
        </pc:spChg>
      </pc:sldChg>
      <pc:sldChg chg="modSp add del">
        <pc:chgData name="Aizan Magomadova" userId="b3d38ecc-02a7-4810-ad44-0e9f513517c5" providerId="ADAL" clId="{1617E89F-D49F-43E8-8D39-B667441CA105}" dt="2020-01-29T12:15:00.048" v="5522" actId="2696"/>
        <pc:sldMkLst>
          <pc:docMk/>
          <pc:sldMk cId="4025117181" sldId="281"/>
        </pc:sldMkLst>
        <pc:spChg chg="mod">
          <ac:chgData name="Aizan Magomadova" userId="b3d38ecc-02a7-4810-ad44-0e9f513517c5" providerId="ADAL" clId="{1617E89F-D49F-43E8-8D39-B667441CA105}" dt="2020-01-29T12:14:51.438" v="5521" actId="20577"/>
          <ac:spMkLst>
            <pc:docMk/>
            <pc:sldMk cId="4025117181" sldId="281"/>
            <ac:spMk id="2" creationId="{D652BA00-A172-4ED5-9CFB-6CD90316DDFB}"/>
          </ac:spMkLst>
        </pc:spChg>
      </pc:sldChg>
      <pc:sldChg chg="modSp add">
        <pc:chgData name="Aizan Magomadova" userId="b3d38ecc-02a7-4810-ad44-0e9f513517c5" providerId="ADAL" clId="{1617E89F-D49F-43E8-8D39-B667441CA105}" dt="2020-01-29T20:11:44.591" v="6179" actId="207"/>
        <pc:sldMkLst>
          <pc:docMk/>
          <pc:sldMk cId="306908594" sldId="282"/>
        </pc:sldMkLst>
        <pc:spChg chg="mod">
          <ac:chgData name="Aizan Magomadova" userId="b3d38ecc-02a7-4810-ad44-0e9f513517c5" providerId="ADAL" clId="{1617E89F-D49F-43E8-8D39-B667441CA105}" dt="2020-01-29T19:59:55.966" v="6158" actId="20577"/>
          <ac:spMkLst>
            <pc:docMk/>
            <pc:sldMk cId="306908594" sldId="282"/>
            <ac:spMk id="2" creationId="{25F25625-BB41-48A4-A9FB-7A60B5A33684}"/>
          </ac:spMkLst>
        </pc:spChg>
        <pc:spChg chg="mod">
          <ac:chgData name="Aizan Magomadova" userId="b3d38ecc-02a7-4810-ad44-0e9f513517c5" providerId="ADAL" clId="{1617E89F-D49F-43E8-8D39-B667441CA105}" dt="2020-01-29T20:11:44.591" v="6179" actId="207"/>
          <ac:spMkLst>
            <pc:docMk/>
            <pc:sldMk cId="306908594" sldId="282"/>
            <ac:spMk id="3" creationId="{C2B53746-B3C6-4DC3-A05F-C5D0DCC9E0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E5D46-349A-4D9D-AD4E-F2E01833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7261B8-334F-4C9E-BC1C-9A749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ACC8C8-7DEE-4FCD-95A0-25E689A4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4311F6-2453-4841-9777-563A0C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70051D-C860-434F-AA41-A1D6519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63D9-E27B-41B2-9FBB-1C780CD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F20FDD-CAF4-4F90-8818-9D2F1449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437499-6FA4-42C3-A446-FC7203B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98B1A-13AE-45CE-A6DC-EDA1F8A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BBDB6D-D42E-49C2-A7F3-E549589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0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5B27B6-FEFB-47FE-BD3E-386ECF64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9EF7BF-C0B3-46C5-A35C-EF9F49D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E48AB-F951-4895-95EA-AE5D378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008A90-C679-403C-BD54-32A3920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970C75-15C2-4DEF-B7DE-A1EBD163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DB1E8-CB30-4345-A4FC-D84A2433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958293-E515-4CAF-994D-8DA6C03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33CBFA-0B2C-4C19-84EB-5C4780B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0D954E-2D40-4840-8F0B-F117A43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4D50CD-264C-4CE7-8E21-B3A6955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A899E-5F28-40B5-9CD8-11B3CA2E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28ACF-8FB1-4C35-A479-2843B345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A0605B-537B-4387-8251-35F5BF9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EC6863-EEC7-4D4C-8AE3-04BB138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9DC6FA-479E-4E77-9397-D2E3E96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B6251F-04C4-4282-8230-164DF95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4074DB-49F1-4C1A-B471-556C15D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1C5A1F-4624-44BA-A766-D27AD71D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5060879-E6DD-4021-96C8-337887D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5AC4-2572-4CAF-99C2-3DF60D4E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A9D9D-9044-460D-9453-480049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56473-D3BB-4D53-9D23-CBB7CF18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709B13-805B-4C9B-BA6A-357F4FD7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ADF472-BCD2-426E-A7A3-1A6EC96F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58B0AB-971D-4CFD-90E4-8E84BAE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43C2A3-B2CA-47DE-BE13-EE26858E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197056-57F4-4F54-94D5-8D2C50D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5EF197-EA31-4CB5-AF2C-F6A59A0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267576-81A1-47C2-86B8-C46E200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6FAE8-F320-48D5-B5AF-72AE8D8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46B3F-6D0D-43CB-9615-E3755E9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EC9C36-5EDB-4906-9D5E-0886A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D8C3E7-A670-464D-A7AB-A722685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5817AD9-161D-4D31-B2CA-9255A43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3E45477-27E5-4587-A765-A6BE8B7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3CB82C-5C11-4452-BDFE-5836488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2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748586-EBCC-4BA2-BC4A-B565F54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40B2A-9E90-400A-BCAD-35FFD78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10517C-B010-4F1A-A1CA-C5B1997A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6AD758-F7F0-434F-86E2-6CBBDBE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AC1A6B-A49B-4C1A-BB43-64CAE62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E7C72F-E784-44FF-AC2B-B061CF8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CA4E0-3C39-4172-8DC6-F6F7FF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F91C61-4A74-496C-9A20-16CC024C2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D1CCCA-52B7-4F11-8ADF-5DB9C376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A8369C-B123-461E-873C-9EC1CEC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F18F1-FC62-49A9-906A-D1E2E04D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F3698E-B100-4655-B161-8002F8F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0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4F4547-74C1-4770-8EE0-820948D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F0900-90D2-45B9-98EF-A78A9F87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E99589-0D81-40D3-BB6C-E7B09FE5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2893A-BC80-48F8-84CD-426417F8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D04BBF-A31F-4B41-A1AF-4B587F7A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Loove.html" TargetMode="External"/><Relationship Id="rId2" Type="http://schemas.openxmlformats.org/officeDocument/2006/relationships/hyperlink" Target="file:///C:\Users\maai1807\OneDrive%20-%20Akershus%20FK\2019-2020\IT2\GitHub\IT2\Uke%205\RotereEt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linkendestjerner.html" TargetMode="External"/><Relationship Id="rId2" Type="http://schemas.openxmlformats.org/officeDocument/2006/relationships/hyperlink" Target="file:///C:\Users\maai1807\OneDrive%20-%20Akershus%20FK\2019-2020\IT2\GitHub\IT2\Uke%205\CSSTransition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ilKjorer.html" TargetMode="External"/><Relationship Id="rId2" Type="http://schemas.openxmlformats.org/officeDocument/2006/relationships/hyperlink" Target="file:///C:\Users\maai1807\OneDrive%20-%20Akershus%20FK\2019-2020\IT2\GitHub\IT2\Uke%205\Eksamen2010Fl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snobal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firkantSomBeveg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ninjakatt.html" TargetMode="External"/><Relationship Id="rId2" Type="http://schemas.openxmlformats.org/officeDocument/2006/relationships/hyperlink" Target="file:///C:\Users\maai1807\OneDrive%20-%20Akershus%20FK\2019-2020\IT2\GitHub\IT2\Uke%205\flereFirkanterItak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RotereFirkantJavaScrip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.cappelendamm.no/elevreal/seksjon.html?tid=1918488&amp;sec_tid=19184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FirkantEndrerBredde.html" TargetMode="External"/><Relationship Id="rId2" Type="http://schemas.openxmlformats.org/officeDocument/2006/relationships/hyperlink" Target="file:///C:\Users\maai1807\OneDrive%20-%20Akershus%20FK\2019-2020\IT2\GitHub\IT2\Uke%205\musepekerEndrerStorrel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B08767-ACDC-4883-8A09-D32B3CBB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Multimedier – animasjon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7DC2D6-BCC8-4317-95B4-D867F301B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9</a:t>
            </a:r>
          </a:p>
          <a:p>
            <a:r>
              <a:rPr lang="nb-NO" dirty="0"/>
              <a:t>Uke 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487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CEB1E-B3FD-4060-921D-E91A82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F904E-A981-4721-8AF0-521D642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4 Rotere et p-element om nedre høyre hjørne.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 action="ppaction://hlinkfile"/>
              </a:rPr>
              <a:t>Eksempel </a:t>
            </a:r>
            <a:r>
              <a:rPr lang="nb-NO">
                <a:hlinkClick r:id="rId3" action="ppaction://hlinkfile"/>
              </a:rPr>
              <a:t>5 Overgang </a:t>
            </a:r>
            <a:r>
              <a:rPr lang="nb-NO" dirty="0">
                <a:hlinkClick r:id="rId3" action="ppaction://hlinkfile"/>
              </a:rPr>
              <a:t>med en gjennomsiktighet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DAE62-F902-481B-8D2E-A55C0E8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6E033-3D28-4DF8-BD14-72FB94B0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Sett inn </a:t>
            </a:r>
            <a:r>
              <a:rPr lang="nb-NO" sz="2600" dirty="0" err="1"/>
              <a:t>transition</a:t>
            </a:r>
            <a:r>
              <a:rPr lang="nb-NO" sz="2600"/>
              <a:t> på et </a:t>
            </a:r>
            <a:r>
              <a:rPr lang="nb-NO" sz="2600" dirty="0"/>
              <a:t>HTML-element med CSS. Vi trenger ikke angi hvilke CSS-stiler som skal få en overgang, i så fall vil overgangen gjelde for alle endringer av CSS-stiler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1s;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Endre CSS-stiler i elementet med JavaScript,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element.style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.[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-stil]=«ny verdi»;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99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DB179-B4C2-41A7-B222-5CC5047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64B67-ABD6-4E10-A5A6-A5042D95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Eksempel 6 Brukeren roterer et div-element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7 Blinkende stjerner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819B91-9582-4B1B-9FF8-5C8DDB4A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354166-3EA5-4A2E-980C-5F0CE010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nb-NO" dirty="0"/>
              <a:t>Hvis vi lager animasjon som starter og går av seg selv, kan vi bruke CSS </a:t>
            </a:r>
            <a:r>
              <a:rPr lang="nb-NO" dirty="0" err="1"/>
              <a:t>Animations</a:t>
            </a:r>
            <a:r>
              <a:rPr lang="nb-NO" dirty="0"/>
              <a:t> som har koden @</a:t>
            </a:r>
            <a:r>
              <a:rPr lang="nb-NO" dirty="0" err="1"/>
              <a:t>keyframes</a:t>
            </a:r>
            <a:r>
              <a:rPr lang="nb-NO" dirty="0"/>
              <a:t>. Vi definerer animasjonen i CSS-koden slik: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B95B4A-C56D-4568-8C4F-839E3D24B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starten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slutten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2700297-326F-4CC1-8615-9A3ADD53F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25%{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100%{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79A5C19-FC31-43EE-85FA-1103A99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F53145D-3334-43A5-918B-F020E5DB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Animations</a:t>
            </a:r>
            <a:r>
              <a:rPr lang="nb-NO" dirty="0"/>
              <a:t> følger to trinn: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600" dirty="0"/>
              <a:t>1. I CSS-koden definerer vi animasjonen slik: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  <a:r>
              <a:rPr lang="nb-NO" dirty="0"/>
              <a:t>/*CSS-stiler ved starten av animasjonen*/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  <a:r>
              <a:rPr lang="nb-NO" dirty="0"/>
              <a:t>/*CSS-stiler ved slutten av animasjonen*/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sz="2600" dirty="0"/>
              <a:t>2. Vi knytter elementet til animasjonen og oppgir hvor lang tid det skal ta,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element{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animasjonsnavn 2s;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567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8265F-DCAB-413A-9E33-E531AE4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CSS-stiler til </a:t>
            </a:r>
            <a:r>
              <a:rPr lang="nb-NO" dirty="0" err="1"/>
              <a:t>animation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CDF30C22-70C9-4720-93DA-355787B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19406"/>
              </p:ext>
            </p:extLst>
          </p:nvPr>
        </p:nvGraphicFramePr>
        <p:xfrm>
          <a:off x="838199" y="1825626"/>
          <a:ext cx="10630547" cy="481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783">
                  <a:extLst>
                    <a:ext uri="{9D8B030D-6E8A-4147-A177-3AD203B41FA5}">
                      <a16:colId xmlns:a16="http://schemas.microsoft.com/office/drawing/2014/main" val="589335762"/>
                    </a:ext>
                  </a:extLst>
                </a:gridCol>
                <a:gridCol w="7444764">
                  <a:extLst>
                    <a:ext uri="{9D8B030D-6E8A-4147-A177-3AD203B41FA5}">
                      <a16:colId xmlns:a16="http://schemas.microsoft.com/office/drawing/2014/main" val="4030551828"/>
                    </a:ext>
                  </a:extLst>
                </a:gridCol>
              </a:tblGrid>
              <a:tr h="418649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Animations</a:t>
                      </a:r>
                      <a:r>
                        <a:rPr lang="nb-NO" b="1" dirty="0"/>
                        <a:t>-stiler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4737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animation-name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Navnet på animasjonen vi skal bruke. Refererer til navnet som vi angir rett etter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@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keyframes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0627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animation-duration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lenge animasjonen skal vare.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343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animation-delay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før animasjonen starter.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909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animation-direction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Retningen på animasjonen.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b-NO" dirty="0"/>
                        <a:t> snur animasjonen, mens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alternate</a:t>
                      </a:r>
                      <a:r>
                        <a:rPr lang="nb-NO" dirty="0"/>
                        <a:t> skifter mellom å gå forlengs og baklengs hvis animasjonen repeteres.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9333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fill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-mode: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skal skje med elementet når animasjonen er ferdig. Med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0658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-timing-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linear,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ease-out</a:t>
                      </a:r>
                      <a:r>
                        <a:rPr lang="nb-NO" dirty="0"/>
                        <a:t>, osv. Samme som for CSS </a:t>
                      </a:r>
                      <a:r>
                        <a:rPr lang="nb-NO" dirty="0" err="1"/>
                        <a:t>transitions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5717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-play-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 animasjonen skal settes på pause eller kjøres.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paused</a:t>
                      </a:r>
                      <a:r>
                        <a:rPr lang="nb-NO" dirty="0"/>
                        <a:t> eller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 starter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5664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animation-iteration-count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spilles.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r>
                        <a:rPr lang="nb-NO" dirty="0"/>
                        <a:t> går uendelig.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7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5E291-4170-41B5-A813-7F40440A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07C30E-68BB-49C3-983B-4F947471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@</a:t>
            </a:r>
            <a:r>
              <a:rPr lang="nb-NO" dirty="0" err="1"/>
              <a:t>keyframes</a:t>
            </a:r>
            <a:r>
              <a:rPr lang="nb-NO" dirty="0"/>
              <a:t> med tidslinje i prosenter:</a:t>
            </a:r>
          </a:p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8. Eksamen 2010 Fly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Flere @</a:t>
            </a:r>
            <a:r>
              <a:rPr lang="nb-NO" dirty="0" err="1"/>
              <a:t>keyframes</a:t>
            </a:r>
            <a:r>
              <a:rPr lang="nb-NO" dirty="0"/>
              <a:t> i samme animasjon:</a:t>
            </a:r>
          </a:p>
          <a:p>
            <a:r>
              <a:rPr lang="nb-NO" dirty="0">
                <a:hlinkClick r:id="rId3"/>
              </a:rPr>
              <a:t>Eksempel 9. Å animere en bil som kjører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8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55E2C3-3FAF-4E44-9907-2B3A2B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WEB </a:t>
            </a:r>
            <a:r>
              <a:rPr lang="nb-NO" dirty="0" err="1"/>
              <a:t>Animations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83F06-646E-4284-9FC9-90918B08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/>
                </a:solidFill>
              </a:rPr>
              <a:t>WAAPI</a:t>
            </a:r>
            <a:r>
              <a:rPr lang="nb-NO" dirty="0"/>
              <a:t> (Web </a:t>
            </a:r>
            <a:r>
              <a:rPr lang="nb-NO" dirty="0" err="1"/>
              <a:t>Animations</a:t>
            </a:r>
            <a:r>
              <a:rPr lang="nb-NO" dirty="0"/>
              <a:t> API) forener animasjonsmetodene i blant annet CSS og Javascript.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Med metoden </a:t>
            </a:r>
            <a:r>
              <a:rPr lang="nb-NO" dirty="0" err="1">
                <a:solidFill>
                  <a:schemeClr val="accent1"/>
                </a:solidFill>
              </a:rPr>
              <a:t>animate</a:t>
            </a:r>
            <a:r>
              <a:rPr lang="nb-NO" dirty="0">
                <a:solidFill>
                  <a:schemeClr val="accent1"/>
                </a:solidFill>
              </a:rPr>
              <a:t>([</a:t>
            </a:r>
            <a:r>
              <a:rPr lang="nb-NO" dirty="0" err="1">
                <a:solidFill>
                  <a:schemeClr val="accent1"/>
                </a:solidFill>
              </a:rPr>
              <a:t>array</a:t>
            </a:r>
            <a:r>
              <a:rPr lang="nb-NO" dirty="0">
                <a:solidFill>
                  <a:schemeClr val="accent1"/>
                </a:solidFill>
              </a:rPr>
              <a:t> med CSS-stiler],tid) </a:t>
            </a:r>
            <a:r>
              <a:rPr lang="nb-NO" dirty="0"/>
              <a:t>kan vi styre animasjonen.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29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1F93F-9968-49A2-9F40-568D37F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122157-580C-4680-A492-EB31FDDA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Gå inn på en nettside og åpne konsollen. Skriv inn koden: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på forhånd å gjette hva som kommer til å skje.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D80BC1-D4DE-417E-B45D-F1EB1EB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" y="3223647"/>
            <a:ext cx="11716740" cy="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2F8B-2089-4752-85F0-7FE6E33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D55C68-DEA2-47E8-8754-81F09D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også bytte ut tidsangivelsen med et eget objekt, slik: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element.animate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med CSS-stiler],{</a:t>
            </a:r>
            <a:r>
              <a:rPr lang="nb-NO" dirty="0">
                <a:solidFill>
                  <a:srgbClr val="FF0000"/>
                </a:solidFill>
              </a:rPr>
              <a:t>kontrollobjekt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for 	hvordan animasjonen utføres});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2A64A2-3D20-4FBD-96C8-05CD334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590CC-922A-4E4D-8301-A0DA4001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Animasjon er figurer som forandrer seg eller flytter posisjon over tid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Tre måter å skape en animasjon på:</a:t>
            </a:r>
          </a:p>
          <a:p>
            <a:pPr marL="0" indent="0">
              <a:buNone/>
            </a:pP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Animations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Animasjon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34912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366F3-E3C2-40F5-9A9D-1203326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for animasjonen i kontrollobjektet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962A745-551C-4F3F-8143-AE164F7D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7678"/>
              </p:ext>
            </p:extLst>
          </p:nvPr>
        </p:nvGraphicFramePr>
        <p:xfrm>
          <a:off x="838200" y="1825625"/>
          <a:ext cx="10515600" cy="462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31">
                  <a:extLst>
                    <a:ext uri="{9D8B030D-6E8A-4147-A177-3AD203B41FA5}">
                      <a16:colId xmlns:a16="http://schemas.microsoft.com/office/drawing/2014/main" val="3432801721"/>
                    </a:ext>
                  </a:extLst>
                </a:gridCol>
                <a:gridCol w="8668169">
                  <a:extLst>
                    <a:ext uri="{9D8B030D-6E8A-4147-A177-3AD203B41FA5}">
                      <a16:colId xmlns:a16="http://schemas.microsoft.com/office/drawing/2014/main" val="3320741548"/>
                    </a:ext>
                  </a:extLst>
                </a:gridCol>
              </a:tblGrid>
              <a:tr h="613744">
                <a:tc>
                  <a:txBody>
                    <a:bodyPr/>
                    <a:lstStyle/>
                    <a:p>
                      <a:r>
                        <a:rPr lang="nb-NO" b="1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29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duration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8752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delay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396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utføres. Et tall eller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r>
                        <a:rPr lang="nb-NO" dirty="0"/>
                        <a:t>. Koden: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r>
                        <a:rPr lang="nb-NO" dirty="0"/>
                        <a:t>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15714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easing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For 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eksempel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linear </a:t>
                      </a:r>
                      <a:r>
                        <a:rPr lang="nb-NO" dirty="0"/>
                        <a:t>og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steps</a:t>
                      </a:r>
                      <a:r>
                        <a:rPr lang="nb-NO" dirty="0"/>
                        <a:t>(antall)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088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direction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 på elementet.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alternate</a:t>
                      </a:r>
                      <a:r>
                        <a:rPr lang="nb-NO" dirty="0"/>
                        <a:t> skifter retning mellom hver animasjon,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reverse</a:t>
                      </a:r>
                      <a:r>
                        <a:rPr lang="nb-NO" dirty="0"/>
                        <a:t> snur retningen,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r>
                        <a:rPr lang="nb-NO" dirty="0"/>
                        <a:t> er </a:t>
                      </a:r>
                      <a:r>
                        <a:rPr lang="nb-NO" dirty="0" err="1"/>
                        <a:t>default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6247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fill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som skal skje med elementet når animasjonen er ferdig. Med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backwards</a:t>
                      </a:r>
                      <a:r>
                        <a:rPr lang="nb-NO" dirty="0"/>
                        <a:t> går elementet tilbake til slik det var ved begynnelsen av animasjonen. Med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6DC75-C70D-4ECC-A258-F74E6C8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85BCD-42FC-4E61-AFD9-155FB74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snøball som ruller bortover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7FF47-937E-44DB-AA3E-42E605F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Styre en animasjon med </a:t>
            </a:r>
            <a:r>
              <a:rPr lang="nb-NO" dirty="0" err="1"/>
              <a:t>AnimationPlayer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1DD3C96-F18B-45EC-9402-6254CE47C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84"/>
              </p:ext>
            </p:extLst>
          </p:nvPr>
        </p:nvGraphicFramePr>
        <p:xfrm>
          <a:off x="734232" y="2919601"/>
          <a:ext cx="11028982" cy="38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128">
                  <a:extLst>
                    <a:ext uri="{9D8B030D-6E8A-4147-A177-3AD203B41FA5}">
                      <a16:colId xmlns:a16="http://schemas.microsoft.com/office/drawing/2014/main" val="2173176203"/>
                    </a:ext>
                  </a:extLst>
                </a:gridCol>
                <a:gridCol w="6917854">
                  <a:extLst>
                    <a:ext uri="{9D8B030D-6E8A-4147-A177-3AD203B41FA5}">
                      <a16:colId xmlns:a16="http://schemas.microsoft.com/office/drawing/2014/main" val="2543957799"/>
                    </a:ext>
                  </a:extLst>
                </a:gridCol>
              </a:tblGrid>
              <a:tr h="433642"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92972756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animasjonsnavn.pause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Setter animasjon på vent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2512393"/>
                  </a:ext>
                </a:extLst>
              </a:tr>
              <a:tr h="45083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animasjonsnavn.reverse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retningen på animasjonen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358084050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Starter avspillingen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23761078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animasjonsnavn.currentTime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tid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millisekunder siden animasjonen startet 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60507524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animasjonsnavn.playbackRate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nyfart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fort animasjonen skal spilles av, der 1 er normal tid, 2 er dobbelt så raskt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446877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animasjonsnavn.playState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Mulige verdier er: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paused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running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idle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/>
                        <a:t>(satt til startposisjon),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finished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29821636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9274CA4-E4DF-4CAD-9B6E-2C5A2B8B6A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727604"/>
            <a:ext cx="10367074" cy="11550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kan styre en animasjon etter at den er satt i gang.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må ha en referanse til animasjonen i JavaScript: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</a:rPr>
              <a:t>	var animasjonsnavn = </a:t>
            </a:r>
            <a:r>
              <a:rPr lang="nb-NO" sz="1800" dirty="0" err="1">
                <a:solidFill>
                  <a:schemeClr val="accent1"/>
                </a:solidFill>
              </a:rPr>
              <a:t>element.animate</a:t>
            </a:r>
            <a:r>
              <a:rPr lang="nb-NO" sz="1800" dirty="0">
                <a:solidFill>
                  <a:schemeClr val="accent1"/>
                </a:solidFill>
              </a:rPr>
              <a:t>([],{});</a:t>
            </a:r>
          </a:p>
        </p:txBody>
      </p:sp>
    </p:spTree>
    <p:extLst>
      <p:ext uri="{BB962C8B-B14F-4D97-AF65-F5344CB8AC3E}">
        <p14:creationId xmlns:p14="http://schemas.microsoft.com/office/powerpoint/2010/main" val="4072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179FB9-2BA5-4652-8F07-66CA7B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9EB27-FD82-43E3-9CEB-D376180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En firkant som styres brukeren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112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9568-588F-4EA2-A4DE-C27CD53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7409F-95FC-45CD-AD2F-0FF3D53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animere elementer i en </a:t>
            </a:r>
            <a:r>
              <a:rPr lang="nb-NO" dirty="0" err="1"/>
              <a:t>nodeliste</a:t>
            </a:r>
            <a:r>
              <a:rPr lang="nb-NO" dirty="0"/>
              <a:t> og </a:t>
            </a:r>
            <a:r>
              <a:rPr lang="nb-NO" dirty="0" err="1"/>
              <a:t>document.timeline.getAnimations</a:t>
            </a:r>
            <a:r>
              <a:rPr lang="nb-NO" dirty="0"/>
              <a:t>()</a:t>
            </a:r>
          </a:p>
          <a:p>
            <a:r>
              <a:rPr lang="nb-NO" dirty="0">
                <a:hlinkClick r:id="rId2"/>
              </a:rPr>
              <a:t>Eksempel 12 Firkanter som animeres i takt</a:t>
            </a:r>
            <a:endParaRPr lang="nb-NO" dirty="0"/>
          </a:p>
          <a:p>
            <a:r>
              <a:rPr lang="nb-NO" dirty="0"/>
              <a:t>Stop-motion-animasjon er en teknikk for å lage animasjon som går ut på å vise en serie bilder raskt etter hverandre</a:t>
            </a:r>
          </a:p>
          <a:p>
            <a:r>
              <a:rPr lang="nb-NO" dirty="0">
                <a:hlinkClick r:id="rId3"/>
              </a:rPr>
              <a:t>Eksempel 13 </a:t>
            </a:r>
            <a:r>
              <a:rPr lang="nb-NO" dirty="0" err="1">
                <a:hlinkClick r:id="rId3"/>
              </a:rPr>
              <a:t>Ninjakatt</a:t>
            </a:r>
            <a:r>
              <a:rPr lang="nb-NO" dirty="0">
                <a:hlinkClick r:id="rId3"/>
              </a:rPr>
              <a:t> som løper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89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A10AD-6ED5-4561-8909-6558F4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requestAnimationFrame</a:t>
            </a:r>
            <a:r>
              <a:rPr lang="nb-NO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FC7E3-86C8-4460-9D1C-B9029444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Metoden ber nettleseren om å lage en ny animasjonsrute, altså en oppdatering slik at animasjonen tegnes opp omtrent 60 ganger i sekundet. Animasjonen avbrytes ved </a:t>
            </a:r>
            <a:r>
              <a:rPr lang="nb-NO" dirty="0" err="1">
                <a:solidFill>
                  <a:srgbClr val="0070C0"/>
                </a:solidFill>
              </a:rPr>
              <a:t>cancelAnimationFrame</a:t>
            </a:r>
            <a:r>
              <a:rPr lang="nb-NO" dirty="0">
                <a:solidFill>
                  <a:srgbClr val="0070C0"/>
                </a:solidFill>
              </a:rPr>
              <a:t>();</a:t>
            </a:r>
          </a:p>
          <a:p>
            <a:r>
              <a:rPr lang="nb-NO" dirty="0"/>
              <a:t>Vi lager en funksjon som gjør alle oppgavene vi ønsker å gjenta: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function</a:t>
            </a:r>
            <a:r>
              <a:rPr lang="nb-NO" dirty="0">
                <a:solidFill>
                  <a:srgbClr val="0070C0"/>
                </a:solidFill>
              </a:rPr>
              <a:t> animer (){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>
                <a:solidFill>
                  <a:srgbClr val="FF0000"/>
                </a:solidFill>
              </a:rPr>
              <a:t>/*koden som flytter på ting og tegner dem*/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  <a:r>
              <a:rPr lang="nb-NO" sz="2000" dirty="0">
                <a:solidFill>
                  <a:srgbClr val="FF0000"/>
                </a:solidFill>
              </a:rPr>
              <a:t>/*funksjonen gjentar seg selv i uendelige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F25625-BB41-48A4-A9FB-7A60B5A3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B53746-B3C6-4DC3-A05F-C5D0DCC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roterende firkant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7D23C-ED40-4C7F-806A-68C06CF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C4A69E-EEB5-447A-B854-AA6159D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Lag en animasjon som viser en trillebår som beveger seg. Hjulet skal gå rundt.</a:t>
            </a:r>
          </a:p>
          <a:p>
            <a:pPr marL="514350" indent="-514350">
              <a:buFont typeface="+mj-lt"/>
              <a:buAutoNum type="alphaLcParenR"/>
            </a:pP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Lag en applikasjon som viser en sol som roterer og beveger seg over skjermen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</a:t>
            </a:r>
            <a:r>
              <a:rPr lang="nb-NO" dirty="0">
                <a:hlinkClick r:id="rId2"/>
              </a:rPr>
              <a:t>kode.cdu.no </a:t>
            </a:r>
            <a:r>
              <a:rPr lang="nb-NO" dirty="0"/>
              <a:t>finner du bilder som du kan bruke.</a:t>
            </a:r>
          </a:p>
        </p:txBody>
      </p:sp>
    </p:spTree>
    <p:extLst>
      <p:ext uri="{BB962C8B-B14F-4D97-AF65-F5344CB8AC3E}">
        <p14:creationId xmlns:p14="http://schemas.microsoft.com/office/powerpoint/2010/main" val="250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1E109-FF26-4416-A6EA-6B90440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3CCE7C-9E6B-4C5E-BAE8-AC0965A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gjør at endringen av en CSS-stil skjer gradvis over en bestemt tid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25EF02D-83A4-4B9F-805A-D09451CC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2303"/>
              </p:ext>
            </p:extLst>
          </p:nvPr>
        </p:nvGraphicFramePr>
        <p:xfrm>
          <a:off x="984738" y="2731345"/>
          <a:ext cx="10369060" cy="35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516">
                  <a:extLst>
                    <a:ext uri="{9D8B030D-6E8A-4147-A177-3AD203B41FA5}">
                      <a16:colId xmlns:a16="http://schemas.microsoft.com/office/drawing/2014/main" val="423609136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2891923344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1297197449"/>
                    </a:ext>
                  </a:extLst>
                </a:gridCol>
              </a:tblGrid>
              <a:tr h="399696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Transitions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err="1"/>
                        <a:t>Default</a:t>
                      </a:r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84603"/>
                  </a:ext>
                </a:extLst>
              </a:tr>
              <a:tr h="1384688">
                <a:tc>
                  <a:txBody>
                    <a:bodyPr/>
                    <a:lstStyle/>
                    <a:p>
                      <a:r>
                        <a:rPr lang="nb-NO" dirty="0" err="1"/>
                        <a:t>transition-property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Angir hvilken 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 som skal animeres. Eksempel: 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. Kan også angi all hvis alle endringer skal animeres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9045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transition-duration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Må alltid angis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284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transition-delay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67439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r>
                        <a:rPr lang="nb-NO" dirty="0" err="1"/>
                        <a:t>transition</a:t>
                      </a:r>
                      <a:r>
                        <a:rPr lang="nb-NO" dirty="0"/>
                        <a:t>-timing-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Eksempelvis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-in, </a:t>
                      </a:r>
                      <a:r>
                        <a:rPr lang="nb-NO" dirty="0" err="1"/>
                        <a:t>ease-out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-in-</a:t>
                      </a:r>
                      <a:r>
                        <a:rPr lang="nb-NO" dirty="0" err="1"/>
                        <a:t>out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ease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54F78-56B5-4AC3-8EE0-C8B6ED38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DC602C-7537-4580-8AC9-11DD8727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Eksempel 1: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1s 2s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ease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-in;</a:t>
            </a:r>
          </a:p>
        </p:txBody>
      </p:sp>
    </p:spTree>
    <p:extLst>
      <p:ext uri="{BB962C8B-B14F-4D97-AF65-F5344CB8AC3E}">
        <p14:creationId xmlns:p14="http://schemas.microsoft.com/office/powerpoint/2010/main" val="5610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161B0-C010-4170-B74F-35D5B4E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 animasjonen?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BDD8E-F560-41C9-A5E2-D4F41B9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at animasjonen skal starte, må vi endre tilstanden til et HTML-element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BFCA89D-441D-4AC1-BED5-45E96B8E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59514"/>
              </p:ext>
            </p:extLst>
          </p:nvPr>
        </p:nvGraphicFramePr>
        <p:xfrm>
          <a:off x="1384886" y="3054903"/>
          <a:ext cx="9658252" cy="312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126">
                  <a:extLst>
                    <a:ext uri="{9D8B030D-6E8A-4147-A177-3AD203B41FA5}">
                      <a16:colId xmlns:a16="http://schemas.microsoft.com/office/drawing/2014/main" val="1969214947"/>
                    </a:ext>
                  </a:extLst>
                </a:gridCol>
                <a:gridCol w="4829126">
                  <a:extLst>
                    <a:ext uri="{9D8B030D-6E8A-4147-A177-3AD203B41FA5}">
                      <a16:colId xmlns:a16="http://schemas.microsoft.com/office/drawing/2014/main" val="2348099539"/>
                    </a:ext>
                  </a:extLst>
                </a:gridCol>
              </a:tblGrid>
              <a:tr h="572639">
                <a:tc>
                  <a:txBody>
                    <a:bodyPr/>
                    <a:lstStyle/>
                    <a:p>
                      <a:r>
                        <a:rPr lang="nb-NO" b="1" dirty="0"/>
                        <a:t>Tilstand hos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3853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Musemarkøren føres over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element:hover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9213"/>
                  </a:ext>
                </a:extLst>
              </a:tr>
              <a:tr h="572639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element:focus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306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element:active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6A58C0-B342-40CE-8102-9989274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703AE-F51D-4F66-B878-B9A2C14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sz="3000" dirty="0"/>
              <a:t>Animering med CSS </a:t>
            </a:r>
            <a:r>
              <a:rPr lang="nb-NO" sz="3000" dirty="0" err="1"/>
              <a:t>Transitions</a:t>
            </a:r>
            <a:r>
              <a:rPr lang="nb-NO" sz="3000" dirty="0"/>
              <a:t> følger to trinn</a:t>
            </a:r>
          </a:p>
          <a:p>
            <a:pPr marL="0" indent="0">
              <a:buNone/>
            </a:pPr>
            <a:endParaRPr lang="nb-NO" sz="2600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CSS-stil: ny verdi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43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A8B5D-10B1-402B-B77D-25571FE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F7EEFA-E33E-4EFB-ACF7-72F707D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2 Endrer bredden på en firkant med </a:t>
            </a:r>
            <a:r>
              <a:rPr lang="nb-NO" dirty="0" err="1">
                <a:hlinkClick r:id="rId2"/>
              </a:rPr>
              <a:t>musemarkøren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Eksempel 3 Endrer bredden på et inputfelt når det er i «fokus»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3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B6CDBE-901B-4DC9-A678-2B7A6840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5"/>
            <a:ext cx="10515600" cy="1325563"/>
          </a:xfrm>
        </p:spPr>
        <p:txBody>
          <a:bodyPr/>
          <a:lstStyle/>
          <a:p>
            <a:r>
              <a:rPr lang="nb-NO" dirty="0"/>
              <a:t>CSS Transforms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D97A58-1AE3-4217-8DB5-18F532A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Med CSS Transforms kan vi rotere, skalere, flytte eller forskyve HTML-elementer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1B4F849-F65F-4F25-AD53-1B283C8A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0948"/>
              </p:ext>
            </p:extLst>
          </p:nvPr>
        </p:nvGraphicFramePr>
        <p:xfrm>
          <a:off x="976393" y="2997917"/>
          <a:ext cx="10166888" cy="32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46">
                  <a:extLst>
                    <a:ext uri="{9D8B030D-6E8A-4147-A177-3AD203B41FA5}">
                      <a16:colId xmlns:a16="http://schemas.microsoft.com/office/drawing/2014/main" val="2782364583"/>
                    </a:ext>
                  </a:extLst>
                </a:gridCol>
                <a:gridCol w="6013342">
                  <a:extLst>
                    <a:ext uri="{9D8B030D-6E8A-4147-A177-3AD203B41FA5}">
                      <a16:colId xmlns:a16="http://schemas.microsoft.com/office/drawing/2014/main" val="1619756913"/>
                    </a:ext>
                  </a:extLst>
                </a:gridCol>
              </a:tblGrid>
              <a:tr h="541317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transform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3836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Skalere(dobbel størrelse)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7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 bredden(forminske til det halve)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9747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(45deg)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Rotere (45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320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translate(30px, 50px)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Flytte (30px til høyre, 50 </a:t>
                      </a:r>
                      <a:r>
                        <a:rPr lang="nb-NO" dirty="0" err="1"/>
                        <a:t>px</a:t>
                      </a:r>
                      <a:r>
                        <a:rPr lang="nb-NO" dirty="0"/>
                        <a:t> nedover)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344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skewX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(20deg)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Forskyve (20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203D-E025-47B2-B770-7CC96CC6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Transform og 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DFF20-3095-47F3-B1EA-EE7AC726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transformasjon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 og </a:t>
            </a:r>
            <a:r>
              <a:rPr lang="nb-NO" sz="2600" dirty="0" err="1"/>
              <a:t>transform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transformasjon(verdi);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transformasjon(ny verdi);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78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B37F0-027E-44D2-BE3E-5562385FF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9522E5-0C58-46F4-9625-D3BB5CE64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E7C10-9B37-495D-81B6-4A326B0AD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1097</Words>
  <Application>Microsoft Office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Multimedier – animasjon</vt:lpstr>
      <vt:lpstr>Animasjon </vt:lpstr>
      <vt:lpstr>CSS Transitions</vt:lpstr>
      <vt:lpstr>CSS Transitions</vt:lpstr>
      <vt:lpstr>Hvordan starte animasjonen?</vt:lpstr>
      <vt:lpstr>CSS Transitions</vt:lpstr>
      <vt:lpstr>Eksempel </vt:lpstr>
      <vt:lpstr>CSS Transforms</vt:lpstr>
      <vt:lpstr>Animering med CSS Transform og CSS Transitions</vt:lpstr>
      <vt:lpstr>Eksempler</vt:lpstr>
      <vt:lpstr>Animering med CSS Transitions og JavaScript</vt:lpstr>
      <vt:lpstr>Eksempel </vt:lpstr>
      <vt:lpstr>Animering med CSS Animations</vt:lpstr>
      <vt:lpstr>Animering med CSS Animations</vt:lpstr>
      <vt:lpstr>Ulike CSS-stiler til animation</vt:lpstr>
      <vt:lpstr>Eksempler</vt:lpstr>
      <vt:lpstr>Animering med WEB Animations API</vt:lpstr>
      <vt:lpstr>Oppgave  1</vt:lpstr>
      <vt:lpstr>WAAPI</vt:lpstr>
      <vt:lpstr>Egenskaper for animasjonen i kontrollobjektet</vt:lpstr>
      <vt:lpstr>Eksempel 10</vt:lpstr>
      <vt:lpstr>Styre en animasjon med AnimationPlayer</vt:lpstr>
      <vt:lpstr>Eksempel 11</vt:lpstr>
      <vt:lpstr>Flere eksempler</vt:lpstr>
      <vt:lpstr>requestAnimationFrame()</vt:lpstr>
      <vt:lpstr>Eksempel 14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Multimedier – animasjon</dc:title>
  <dc:creator>Aizan Magomadova</dc:creator>
  <cp:lastModifiedBy>Aizan Magomadova</cp:lastModifiedBy>
  <cp:revision>14</cp:revision>
  <dcterms:created xsi:type="dcterms:W3CDTF">2020-01-26T18:40:41Z</dcterms:created>
  <dcterms:modified xsi:type="dcterms:W3CDTF">2020-01-29T20:55:40Z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