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A54FA-BF3D-4225-AC39-E061E38FC14E}" v="31" dt="2019-09-11T16:51:1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22AA54FA-BF3D-4225-AC39-E061E38FC14E}"/>
    <pc:docChg chg="undo custSel mod addSld delSld modSld">
      <pc:chgData name="Aizan Magomadova" userId="b3d38ecc-02a7-4810-ad44-0e9f513517c5" providerId="ADAL" clId="{22AA54FA-BF3D-4225-AC39-E061E38FC14E}" dt="2019-09-11T16:51:12.757" v="82"/>
      <pc:docMkLst>
        <pc:docMk/>
      </pc:docMkLst>
      <pc:sldChg chg="addSp delSp modSp modAnim">
        <pc:chgData name="Aizan Magomadova" userId="b3d38ecc-02a7-4810-ad44-0e9f513517c5" providerId="ADAL" clId="{22AA54FA-BF3D-4225-AC39-E061E38FC14E}" dt="2019-09-11T16:48:16.969" v="74"/>
        <pc:sldMkLst>
          <pc:docMk/>
          <pc:sldMk cId="1645237244" sldId="258"/>
        </pc:sldMkLst>
        <pc:spChg chg="mod">
          <ac:chgData name="Aizan Magomadova" userId="b3d38ecc-02a7-4810-ad44-0e9f513517c5" providerId="ADAL" clId="{22AA54FA-BF3D-4225-AC39-E061E38FC14E}" dt="2019-09-06T14:54:03.460" v="38" actId="20577"/>
          <ac:spMkLst>
            <pc:docMk/>
            <pc:sldMk cId="1645237244" sldId="258"/>
            <ac:spMk id="5" creationId="{70A7C618-32C1-4C71-807E-5B72CA742E0B}"/>
          </ac:spMkLst>
        </pc:spChg>
        <pc:picChg chg="mod">
          <ac:chgData name="Aizan Magomadova" userId="b3d38ecc-02a7-4810-ad44-0e9f513517c5" providerId="ADAL" clId="{22AA54FA-BF3D-4225-AC39-E061E38FC14E}" dt="2019-09-06T14:53:21.264" v="33" actId="1076"/>
          <ac:picMkLst>
            <pc:docMk/>
            <pc:sldMk cId="1645237244" sldId="258"/>
            <ac:picMk id="7" creationId="{235681CD-DD96-4103-9DEE-F81B4F6383E0}"/>
          </ac:picMkLst>
        </pc:picChg>
        <pc:picChg chg="del">
          <ac:chgData name="Aizan Magomadova" userId="b3d38ecc-02a7-4810-ad44-0e9f513517c5" providerId="ADAL" clId="{22AA54FA-BF3D-4225-AC39-E061E38FC14E}" dt="2019-09-06T14:49:18.680" v="0"/>
          <ac:picMkLst>
            <pc:docMk/>
            <pc:sldMk cId="1645237244" sldId="258"/>
            <ac:picMk id="8" creationId="{9B2BA226-DFD7-44EE-AC80-99E468C8BFCE}"/>
          </ac:picMkLst>
        </pc:picChg>
        <pc:picChg chg="add mod">
          <ac:chgData name="Aizan Magomadova" userId="b3d38ecc-02a7-4810-ad44-0e9f513517c5" providerId="ADAL" clId="{22AA54FA-BF3D-4225-AC39-E061E38FC14E}" dt="2019-09-06T14:53:33.385" v="36" actId="1076"/>
          <ac:picMkLst>
            <pc:docMk/>
            <pc:sldMk cId="1645237244" sldId="258"/>
            <ac:picMk id="9" creationId="{5E64CCE8-0279-43AB-9151-8973DFA9A35E}"/>
          </ac:picMkLst>
        </pc:picChg>
        <pc:picChg chg="add mod">
          <ac:chgData name="Aizan Magomadova" userId="b3d38ecc-02a7-4810-ad44-0e9f513517c5" providerId="ADAL" clId="{22AA54FA-BF3D-4225-AC39-E061E38FC14E}" dt="2019-09-06T14:53:26.071" v="34" actId="1076"/>
          <ac:picMkLst>
            <pc:docMk/>
            <pc:sldMk cId="1645237244" sldId="258"/>
            <ac:picMk id="10" creationId="{31E02C91-5A18-478C-9E18-315236E0728B}"/>
          </ac:picMkLst>
        </pc:picChg>
      </pc:sldChg>
      <pc:sldChg chg="addSp delSp modSp mod setBg">
        <pc:chgData name="Aizan Magomadova" userId="b3d38ecc-02a7-4810-ad44-0e9f513517c5" providerId="ADAL" clId="{22AA54FA-BF3D-4225-AC39-E061E38FC14E}" dt="2019-09-06T14:56:06.167" v="64" actId="20577"/>
        <pc:sldMkLst>
          <pc:docMk/>
          <pc:sldMk cId="1862553086" sldId="259"/>
        </pc:sldMkLst>
        <pc:spChg chg="mod">
          <ac:chgData name="Aizan Magomadova" userId="b3d38ecc-02a7-4810-ad44-0e9f513517c5" providerId="ADAL" clId="{22AA54FA-BF3D-4225-AC39-E061E38FC14E}" dt="2019-09-06T14:56:06.167" v="64" actId="20577"/>
          <ac:spMkLst>
            <pc:docMk/>
            <pc:sldMk cId="1862553086" sldId="259"/>
            <ac:spMk id="2" creationId="{0E62AD7A-98EA-4B67-BD28-AC4F623740EB}"/>
          </ac:spMkLst>
        </pc:spChg>
        <pc:spChg chg="del">
          <ac:chgData name="Aizan Magomadova" userId="b3d38ecc-02a7-4810-ad44-0e9f513517c5" providerId="ADAL" clId="{22AA54FA-BF3D-4225-AC39-E061E38FC14E}" dt="2019-09-06T14:55:28.788" v="39" actId="26606"/>
          <ac:spMkLst>
            <pc:docMk/>
            <pc:sldMk cId="1862553086" sldId="259"/>
            <ac:spMk id="3" creationId="{13F9FAB5-84E7-4643-BF5C-0257F2D9BFF5}"/>
          </ac:spMkLst>
        </pc:spChg>
        <pc:spChg chg="add">
          <ac:chgData name="Aizan Magomadova" userId="b3d38ecc-02a7-4810-ad44-0e9f513517c5" providerId="ADAL" clId="{22AA54FA-BF3D-4225-AC39-E061E38FC14E}" dt="2019-09-06T14:55:28.788" v="39" actId="26606"/>
          <ac:spMkLst>
            <pc:docMk/>
            <pc:sldMk cId="1862553086" sldId="259"/>
            <ac:spMk id="10" creationId="{46C2E80F-49A6-4372-B103-219D417A55ED}"/>
          </ac:spMkLst>
        </pc:spChg>
        <pc:graphicFrameChg chg="add">
          <ac:chgData name="Aizan Magomadova" userId="b3d38ecc-02a7-4810-ad44-0e9f513517c5" providerId="ADAL" clId="{22AA54FA-BF3D-4225-AC39-E061E38FC14E}" dt="2019-09-06T14:55:28.788" v="39" actId="26606"/>
          <ac:graphicFrameMkLst>
            <pc:docMk/>
            <pc:sldMk cId="1862553086" sldId="259"/>
            <ac:graphicFrameMk id="5" creationId="{7B2058AE-DA05-4523-BD0D-B613008C1480}"/>
          </ac:graphicFrameMkLst>
        </pc:graphicFrameChg>
      </pc:sldChg>
      <pc:sldChg chg="modAnim">
        <pc:chgData name="Aizan Magomadova" userId="b3d38ecc-02a7-4810-ad44-0e9f513517c5" providerId="ADAL" clId="{22AA54FA-BF3D-4225-AC39-E061E38FC14E}" dt="2019-09-11T16:51:12.757" v="82"/>
        <pc:sldMkLst>
          <pc:docMk/>
          <pc:sldMk cId="278328568" sldId="260"/>
        </pc:sldMkLst>
      </pc:sldChg>
      <pc:sldChg chg="addSp delSp modSp mod setBg">
        <pc:chgData name="Aizan Magomadova" userId="b3d38ecc-02a7-4810-ad44-0e9f513517c5" providerId="ADAL" clId="{22AA54FA-BF3D-4225-AC39-E061E38FC14E}" dt="2019-09-06T14:56:50.102" v="69" actId="26606"/>
        <pc:sldMkLst>
          <pc:docMk/>
          <pc:sldMk cId="3103298667" sldId="262"/>
        </pc:sldMkLst>
        <pc:spChg chg="mod">
          <ac:chgData name="Aizan Magomadova" userId="b3d38ecc-02a7-4810-ad44-0e9f513517c5" providerId="ADAL" clId="{22AA54FA-BF3D-4225-AC39-E061E38FC14E}" dt="2019-09-06T14:56:50.102" v="69" actId="26606"/>
          <ac:spMkLst>
            <pc:docMk/>
            <pc:sldMk cId="3103298667" sldId="262"/>
            <ac:spMk id="2" creationId="{6755A60A-E7AF-4189-A8E7-31195FC446B6}"/>
          </ac:spMkLst>
        </pc:spChg>
        <pc:spChg chg="add del">
          <ac:chgData name="Aizan Magomadova" userId="b3d38ecc-02a7-4810-ad44-0e9f513517c5" providerId="ADAL" clId="{22AA54FA-BF3D-4225-AC39-E061E38FC14E}" dt="2019-09-06T14:56:50.102" v="69" actId="26606"/>
          <ac:spMkLst>
            <pc:docMk/>
            <pc:sldMk cId="3103298667" sldId="262"/>
            <ac:spMk id="3" creationId="{4297DB2C-41A5-4C33-93DC-AA0BF79CDFCD}"/>
          </ac:spMkLst>
        </pc:spChg>
        <pc:spChg chg="add del">
          <ac:chgData name="Aizan Magomadova" userId="b3d38ecc-02a7-4810-ad44-0e9f513517c5" providerId="ADAL" clId="{22AA54FA-BF3D-4225-AC39-E061E38FC14E}" dt="2019-09-06T14:56:50.023" v="68" actId="26606"/>
          <ac:spMkLst>
            <pc:docMk/>
            <pc:sldMk cId="3103298667" sldId="262"/>
            <ac:spMk id="8" creationId="{8D70B121-56F4-4848-B38B-182089D909FA}"/>
          </ac:spMkLst>
        </pc:spChg>
        <pc:spChg chg="add del">
          <ac:chgData name="Aizan Magomadova" userId="b3d38ecc-02a7-4810-ad44-0e9f513517c5" providerId="ADAL" clId="{22AA54FA-BF3D-4225-AC39-E061E38FC14E}" dt="2019-09-06T14:56:47.961" v="66" actId="26606"/>
          <ac:spMkLst>
            <pc:docMk/>
            <pc:sldMk cId="3103298667" sldId="262"/>
            <ac:spMk id="10" creationId="{46C2E80F-49A6-4372-B103-219D417A55ED}"/>
          </ac:spMkLst>
        </pc:spChg>
        <pc:spChg chg="add del">
          <ac:chgData name="Aizan Magomadova" userId="b3d38ecc-02a7-4810-ad44-0e9f513517c5" providerId="ADAL" clId="{22AA54FA-BF3D-4225-AC39-E061E38FC14E}" dt="2019-09-06T14:56:50.023" v="68" actId="26606"/>
          <ac:spMkLst>
            <pc:docMk/>
            <pc:sldMk cId="3103298667" sldId="262"/>
            <ac:spMk id="13" creationId="{4297DB2C-41A5-4C33-93DC-AA0BF79CDFCD}"/>
          </ac:spMkLst>
        </pc:spChg>
        <pc:spChg chg="add">
          <ac:chgData name="Aizan Magomadova" userId="b3d38ecc-02a7-4810-ad44-0e9f513517c5" providerId="ADAL" clId="{22AA54FA-BF3D-4225-AC39-E061E38FC14E}" dt="2019-09-06T14:56:50.102" v="69" actId="26606"/>
          <ac:spMkLst>
            <pc:docMk/>
            <pc:sldMk cId="3103298667" sldId="262"/>
            <ac:spMk id="15" creationId="{46C2E80F-49A6-4372-B103-219D417A55ED}"/>
          </ac:spMkLst>
        </pc:spChg>
        <pc:graphicFrameChg chg="add del">
          <ac:chgData name="Aizan Magomadova" userId="b3d38ecc-02a7-4810-ad44-0e9f513517c5" providerId="ADAL" clId="{22AA54FA-BF3D-4225-AC39-E061E38FC14E}" dt="2019-09-06T14:56:47.961" v="66" actId="26606"/>
          <ac:graphicFrameMkLst>
            <pc:docMk/>
            <pc:sldMk cId="3103298667" sldId="262"/>
            <ac:graphicFrameMk id="5" creationId="{FCFA91B5-0EC0-46D0-9FE4-F365B397A85B}"/>
          </ac:graphicFrameMkLst>
        </pc:graphicFrameChg>
        <pc:graphicFrameChg chg="add">
          <ac:chgData name="Aizan Magomadova" userId="b3d38ecc-02a7-4810-ad44-0e9f513517c5" providerId="ADAL" clId="{22AA54FA-BF3D-4225-AC39-E061E38FC14E}" dt="2019-09-06T14:56:50.102" v="69" actId="26606"/>
          <ac:graphicFrameMkLst>
            <pc:docMk/>
            <pc:sldMk cId="3103298667" sldId="262"/>
            <ac:graphicFrameMk id="16" creationId="{FCFA91B5-0EC0-46D0-9FE4-F365B397A85B}"/>
          </ac:graphicFrameMkLst>
        </pc:graphicFrameChg>
        <pc:cxnChg chg="add del">
          <ac:chgData name="Aizan Magomadova" userId="b3d38ecc-02a7-4810-ad44-0e9f513517c5" providerId="ADAL" clId="{22AA54FA-BF3D-4225-AC39-E061E38FC14E}" dt="2019-09-06T14:56:50.023" v="68" actId="26606"/>
          <ac:cxnSpMkLst>
            <pc:docMk/>
            <pc:sldMk cId="3103298667" sldId="262"/>
            <ac:cxnSpMk id="12" creationId="{2D72A2C9-F3CA-4216-8BAD-FA4C970C3C4E}"/>
          </ac:cxnSpMkLst>
        </pc:cxnChg>
      </pc:sldChg>
      <pc:sldChg chg="addSp delSp modSp add mod setBg modAnim">
        <pc:chgData name="Aizan Magomadova" userId="b3d38ecc-02a7-4810-ad44-0e9f513517c5" providerId="ADAL" clId="{22AA54FA-BF3D-4225-AC39-E061E38FC14E}" dt="2019-09-11T16:47:42.022" v="71"/>
        <pc:sldMkLst>
          <pc:docMk/>
          <pc:sldMk cId="3526304866" sldId="263"/>
        </pc:sldMkLst>
        <pc:spChg chg="del">
          <ac:chgData name="Aizan Magomadova" userId="b3d38ecc-02a7-4810-ad44-0e9f513517c5" providerId="ADAL" clId="{22AA54FA-BF3D-4225-AC39-E061E38FC14E}" dt="2019-09-06T14:51:42.455" v="17"/>
          <ac:spMkLst>
            <pc:docMk/>
            <pc:sldMk cId="3526304866" sldId="263"/>
            <ac:spMk id="2" creationId="{A1CCE4B4-37A7-4CF6-8215-D07CF3142696}"/>
          </ac:spMkLst>
        </pc:spChg>
        <pc:spChg chg="del">
          <ac:chgData name="Aizan Magomadova" userId="b3d38ecc-02a7-4810-ad44-0e9f513517c5" providerId="ADAL" clId="{22AA54FA-BF3D-4225-AC39-E061E38FC14E}" dt="2019-09-06T14:51:42.455" v="17"/>
          <ac:spMkLst>
            <pc:docMk/>
            <pc:sldMk cId="3526304866" sldId="263"/>
            <ac:spMk id="3" creationId="{015C9E16-53E7-419E-9BEF-A53EC33A1F69}"/>
          </ac:spMkLst>
        </pc:spChg>
        <pc:spChg chg="add mod">
          <ac:chgData name="Aizan Magomadova" userId="b3d38ecc-02a7-4810-ad44-0e9f513517c5" providerId="ADAL" clId="{22AA54FA-BF3D-4225-AC39-E061E38FC14E}" dt="2019-09-06T14:53:03.755" v="27" actId="26606"/>
          <ac:spMkLst>
            <pc:docMk/>
            <pc:sldMk cId="3526304866" sldId="263"/>
            <ac:spMk id="4" creationId="{7ADE6A78-3717-4C40-BA61-45F0F5BEF156}"/>
          </ac:spMkLst>
        </pc:spChg>
        <pc:spChg chg="add del mod">
          <ac:chgData name="Aizan Magomadova" userId="b3d38ecc-02a7-4810-ad44-0e9f513517c5" providerId="ADAL" clId="{22AA54FA-BF3D-4225-AC39-E061E38FC14E}" dt="2019-09-06T14:53:06.075" v="29"/>
          <ac:spMkLst>
            <pc:docMk/>
            <pc:sldMk cId="3526304866" sldId="263"/>
            <ac:spMk id="5" creationId="{62D75C23-0AAE-4CB7-8C7D-A2C2A49212A9}"/>
          </ac:spMkLst>
        </pc:spChg>
        <pc:spChg chg="add mod ord">
          <ac:chgData name="Aizan Magomadova" userId="b3d38ecc-02a7-4810-ad44-0e9f513517c5" providerId="ADAL" clId="{22AA54FA-BF3D-4225-AC39-E061E38FC14E}" dt="2019-09-06T14:53:03.755" v="27" actId="26606"/>
          <ac:spMkLst>
            <pc:docMk/>
            <pc:sldMk cId="3526304866" sldId="263"/>
            <ac:spMk id="6" creationId="{95F0615B-5048-4219-9B80-7BC5D6290FAF}"/>
          </ac:spMkLst>
        </pc:spChg>
        <pc:spChg chg="add del">
          <ac:chgData name="Aizan Magomadova" userId="b3d38ecc-02a7-4810-ad44-0e9f513517c5" providerId="ADAL" clId="{22AA54FA-BF3D-4225-AC39-E061E38FC14E}" dt="2019-09-06T14:52:58.918" v="25" actId="26606"/>
          <ac:spMkLst>
            <pc:docMk/>
            <pc:sldMk cId="3526304866" sldId="263"/>
            <ac:spMk id="13" creationId="{C95B82D5-A8BB-45BF-BED8-C7B206892100}"/>
          </ac:spMkLst>
        </pc:spChg>
        <pc:spChg chg="add del">
          <ac:chgData name="Aizan Magomadova" userId="b3d38ecc-02a7-4810-ad44-0e9f513517c5" providerId="ADAL" clId="{22AA54FA-BF3D-4225-AC39-E061E38FC14E}" dt="2019-09-06T14:52:58.918" v="25" actId="26606"/>
          <ac:spMkLst>
            <pc:docMk/>
            <pc:sldMk cId="3526304866" sldId="263"/>
            <ac:spMk id="15" creationId="{296C61EC-FBF4-4216-BE67-6C864D30A01C}"/>
          </ac:spMkLst>
        </pc:spChg>
        <pc:spChg chg="add del">
          <ac:chgData name="Aizan Magomadova" userId="b3d38ecc-02a7-4810-ad44-0e9f513517c5" providerId="ADAL" clId="{22AA54FA-BF3D-4225-AC39-E061E38FC14E}" dt="2019-09-06T14:53:03.755" v="27" actId="26606"/>
          <ac:spMkLst>
            <pc:docMk/>
            <pc:sldMk cId="3526304866" sldId="263"/>
            <ac:spMk id="17" creationId="{E02F3C71-C981-4614-98EA-D6C494F8091E}"/>
          </ac:spMkLst>
        </pc:spChg>
        <pc:picChg chg="add mod ord">
          <ac:chgData name="Aizan Magomadova" userId="b3d38ecc-02a7-4810-ad44-0e9f513517c5" providerId="ADAL" clId="{22AA54FA-BF3D-4225-AC39-E061E38FC14E}" dt="2019-09-06T14:53:03.755" v="27" actId="26606"/>
          <ac:picMkLst>
            <pc:docMk/>
            <pc:sldMk cId="3526304866" sldId="263"/>
            <ac:picMk id="7" creationId="{0FCE0A22-FE35-4B9C-9545-7BB3C524F2D4}"/>
          </ac:picMkLst>
        </pc:picChg>
        <pc:picChg chg="add del mod">
          <ac:chgData name="Aizan Magomadova" userId="b3d38ecc-02a7-4810-ad44-0e9f513517c5" providerId="ADAL" clId="{22AA54FA-BF3D-4225-AC39-E061E38FC14E}" dt="2019-09-06T14:53:06.075" v="29"/>
          <ac:picMkLst>
            <pc:docMk/>
            <pc:sldMk cId="3526304866" sldId="263"/>
            <ac:picMk id="8" creationId="{8834B04B-0C88-4141-8B4E-553AA42F523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534D9-DD43-4E87-8B2B-9961448466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2B12B7-4586-4A38-99E8-A44993E94B1A}">
      <dgm:prSet/>
      <dgm:spPr/>
      <dgm:t>
        <a:bodyPr/>
        <a:lstStyle/>
        <a:p>
          <a:r>
            <a:rPr lang="nb-NO"/>
            <a:t>Eksempel Tegne i canvas med en while-løkke Side 89</a:t>
          </a:r>
          <a:endParaRPr lang="en-US"/>
        </a:p>
      </dgm:t>
    </dgm:pt>
    <dgm:pt modelId="{23E32A29-51FF-4987-9FCF-FE74FAB63E7E}" type="parTrans" cxnId="{17B7F3D5-2C81-4254-9574-3009F42B20BB}">
      <dgm:prSet/>
      <dgm:spPr/>
      <dgm:t>
        <a:bodyPr/>
        <a:lstStyle/>
        <a:p>
          <a:endParaRPr lang="en-US"/>
        </a:p>
      </dgm:t>
    </dgm:pt>
    <dgm:pt modelId="{4EE0288D-4357-433C-945A-78F76BC9528B}" type="sibTrans" cxnId="{17B7F3D5-2C81-4254-9574-3009F42B20BB}">
      <dgm:prSet/>
      <dgm:spPr/>
      <dgm:t>
        <a:bodyPr/>
        <a:lstStyle/>
        <a:p>
          <a:endParaRPr lang="en-US"/>
        </a:p>
      </dgm:t>
    </dgm:pt>
    <dgm:pt modelId="{144F5289-4B72-48DA-8F32-B9ABD2FCD3A5}">
      <dgm:prSet/>
      <dgm:spPr/>
      <dgm:t>
        <a:bodyPr/>
        <a:lstStyle/>
        <a:p>
          <a:r>
            <a:rPr lang="nb-NO"/>
            <a:t>Eksempel Kassaapparat Side 90</a:t>
          </a:r>
          <a:endParaRPr lang="en-US"/>
        </a:p>
      </dgm:t>
    </dgm:pt>
    <dgm:pt modelId="{29AC0125-D0A3-4477-B6BC-F3C9164FD977}" type="parTrans" cxnId="{52F7C952-FE36-4706-827E-5FB08C74DBF4}">
      <dgm:prSet/>
      <dgm:spPr/>
      <dgm:t>
        <a:bodyPr/>
        <a:lstStyle/>
        <a:p>
          <a:endParaRPr lang="en-US"/>
        </a:p>
      </dgm:t>
    </dgm:pt>
    <dgm:pt modelId="{0872B805-8DDA-4FDB-854F-F2F2FCA45B75}" type="sibTrans" cxnId="{52F7C952-FE36-4706-827E-5FB08C74DBF4}">
      <dgm:prSet/>
      <dgm:spPr/>
      <dgm:t>
        <a:bodyPr/>
        <a:lstStyle/>
        <a:p>
          <a:endParaRPr lang="en-US"/>
        </a:p>
      </dgm:t>
    </dgm:pt>
    <dgm:pt modelId="{EFB82897-C4E1-4A12-AB0B-976332381FDA}">
      <dgm:prSet/>
      <dgm:spPr/>
      <dgm:t>
        <a:bodyPr/>
        <a:lstStyle/>
        <a:p>
          <a:r>
            <a:rPr lang="nb-NO"/>
            <a:t>PRØV SELV side 90</a:t>
          </a:r>
          <a:endParaRPr lang="en-US"/>
        </a:p>
      </dgm:t>
    </dgm:pt>
    <dgm:pt modelId="{9616DDA1-51CC-49E7-9E4C-63DF206DCBEF}" type="parTrans" cxnId="{E67A30A8-3B18-4B6F-AF2C-FE7868CDF554}">
      <dgm:prSet/>
      <dgm:spPr/>
      <dgm:t>
        <a:bodyPr/>
        <a:lstStyle/>
        <a:p>
          <a:endParaRPr lang="en-US"/>
        </a:p>
      </dgm:t>
    </dgm:pt>
    <dgm:pt modelId="{B05531E3-77F5-40AE-92EE-C28646420F16}" type="sibTrans" cxnId="{E67A30A8-3B18-4B6F-AF2C-FE7868CDF554}">
      <dgm:prSet/>
      <dgm:spPr/>
      <dgm:t>
        <a:bodyPr/>
        <a:lstStyle/>
        <a:p>
          <a:endParaRPr lang="en-US"/>
        </a:p>
      </dgm:t>
    </dgm:pt>
    <dgm:pt modelId="{0D64D528-09EE-4BAB-927B-CE1FDB25AEB3}" type="pres">
      <dgm:prSet presAssocID="{E35534D9-DD43-4E87-8B2B-99614484660D}" presName="root" presStyleCnt="0">
        <dgm:presLayoutVars>
          <dgm:dir/>
          <dgm:resizeHandles val="exact"/>
        </dgm:presLayoutVars>
      </dgm:prSet>
      <dgm:spPr/>
    </dgm:pt>
    <dgm:pt modelId="{B97B8E48-E745-4A31-99AF-93DA4ED93ECD}" type="pres">
      <dgm:prSet presAssocID="{BE2B12B7-4586-4A38-99E8-A44993E94B1A}" presName="compNode" presStyleCnt="0"/>
      <dgm:spPr/>
    </dgm:pt>
    <dgm:pt modelId="{4E605E34-03CA-4198-8D40-487D3A7A1BEA}" type="pres">
      <dgm:prSet presAssocID="{BE2B12B7-4586-4A38-99E8-A44993E94B1A}" presName="bgRect" presStyleLbl="bgShp" presStyleIdx="0" presStyleCnt="3"/>
      <dgm:spPr/>
    </dgm:pt>
    <dgm:pt modelId="{DB549A51-D537-440E-8785-869F051B7191}" type="pres">
      <dgm:prSet presAssocID="{BE2B12B7-4586-4A38-99E8-A44993E94B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6AD36D46-0823-48FB-9944-2C405E890AB8}" type="pres">
      <dgm:prSet presAssocID="{BE2B12B7-4586-4A38-99E8-A44993E94B1A}" presName="spaceRect" presStyleCnt="0"/>
      <dgm:spPr/>
    </dgm:pt>
    <dgm:pt modelId="{1B605C5D-AFFF-41E9-A571-8BA51A25B527}" type="pres">
      <dgm:prSet presAssocID="{BE2B12B7-4586-4A38-99E8-A44993E94B1A}" presName="parTx" presStyleLbl="revTx" presStyleIdx="0" presStyleCnt="3">
        <dgm:presLayoutVars>
          <dgm:chMax val="0"/>
          <dgm:chPref val="0"/>
        </dgm:presLayoutVars>
      </dgm:prSet>
      <dgm:spPr/>
    </dgm:pt>
    <dgm:pt modelId="{2327FB99-90C6-4CA4-A05A-670CE0455A42}" type="pres">
      <dgm:prSet presAssocID="{4EE0288D-4357-433C-945A-78F76BC9528B}" presName="sibTrans" presStyleCnt="0"/>
      <dgm:spPr/>
    </dgm:pt>
    <dgm:pt modelId="{4F37294F-9B47-48C4-B91B-A2E6F5E796CC}" type="pres">
      <dgm:prSet presAssocID="{144F5289-4B72-48DA-8F32-B9ABD2FCD3A5}" presName="compNode" presStyleCnt="0"/>
      <dgm:spPr/>
    </dgm:pt>
    <dgm:pt modelId="{F1A0BA1D-5D42-4D3A-AEBF-8851AC414B4F}" type="pres">
      <dgm:prSet presAssocID="{144F5289-4B72-48DA-8F32-B9ABD2FCD3A5}" presName="bgRect" presStyleLbl="bgShp" presStyleIdx="1" presStyleCnt="3"/>
      <dgm:spPr/>
    </dgm:pt>
    <dgm:pt modelId="{5D89DD86-3B5A-4365-ADC0-92BEF3AF6026}" type="pres">
      <dgm:prSet presAssocID="{144F5289-4B72-48DA-8F32-B9ABD2FCD3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C04E40-EC89-488B-9043-09DF5405CFEB}" type="pres">
      <dgm:prSet presAssocID="{144F5289-4B72-48DA-8F32-B9ABD2FCD3A5}" presName="spaceRect" presStyleCnt="0"/>
      <dgm:spPr/>
    </dgm:pt>
    <dgm:pt modelId="{17B64197-B4B4-4861-9215-C5080194FAEB}" type="pres">
      <dgm:prSet presAssocID="{144F5289-4B72-48DA-8F32-B9ABD2FCD3A5}" presName="parTx" presStyleLbl="revTx" presStyleIdx="1" presStyleCnt="3">
        <dgm:presLayoutVars>
          <dgm:chMax val="0"/>
          <dgm:chPref val="0"/>
        </dgm:presLayoutVars>
      </dgm:prSet>
      <dgm:spPr/>
    </dgm:pt>
    <dgm:pt modelId="{12FE4044-D891-45B1-A6EB-FA21CA6E949A}" type="pres">
      <dgm:prSet presAssocID="{0872B805-8DDA-4FDB-854F-F2F2FCA45B75}" presName="sibTrans" presStyleCnt="0"/>
      <dgm:spPr/>
    </dgm:pt>
    <dgm:pt modelId="{C62BB37F-B122-4453-84E3-14CAB2A04599}" type="pres">
      <dgm:prSet presAssocID="{EFB82897-C4E1-4A12-AB0B-976332381FDA}" presName="compNode" presStyleCnt="0"/>
      <dgm:spPr/>
    </dgm:pt>
    <dgm:pt modelId="{66CE0EB0-DBF8-43CF-B70B-DBF050C87912}" type="pres">
      <dgm:prSet presAssocID="{EFB82897-C4E1-4A12-AB0B-976332381FDA}" presName="bgRect" presStyleLbl="bgShp" presStyleIdx="2" presStyleCnt="3"/>
      <dgm:spPr/>
    </dgm:pt>
    <dgm:pt modelId="{6C1F90B0-0971-401C-AF69-28328A1D8399}" type="pres">
      <dgm:prSet presAssocID="{EFB82897-C4E1-4A12-AB0B-976332381F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E6168B4-24A7-488C-A385-26621A8E2395}" type="pres">
      <dgm:prSet presAssocID="{EFB82897-C4E1-4A12-AB0B-976332381FDA}" presName="spaceRect" presStyleCnt="0"/>
      <dgm:spPr/>
    </dgm:pt>
    <dgm:pt modelId="{18ADC10C-54FA-4079-AEF3-29EB612D85F0}" type="pres">
      <dgm:prSet presAssocID="{EFB82897-C4E1-4A12-AB0B-976332381F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70F32C-A665-4DCA-B443-52DE565F7E0F}" type="presOf" srcId="{EFB82897-C4E1-4A12-AB0B-976332381FDA}" destId="{18ADC10C-54FA-4079-AEF3-29EB612D85F0}" srcOrd="0" destOrd="0" presId="urn:microsoft.com/office/officeart/2018/2/layout/IconVerticalSolidList"/>
    <dgm:cxn modelId="{52F7C952-FE36-4706-827E-5FB08C74DBF4}" srcId="{E35534D9-DD43-4E87-8B2B-99614484660D}" destId="{144F5289-4B72-48DA-8F32-B9ABD2FCD3A5}" srcOrd="1" destOrd="0" parTransId="{29AC0125-D0A3-4477-B6BC-F3C9164FD977}" sibTransId="{0872B805-8DDA-4FDB-854F-F2F2FCA45B75}"/>
    <dgm:cxn modelId="{6134F290-665A-41DE-A355-69C154518C88}" type="presOf" srcId="{E35534D9-DD43-4E87-8B2B-99614484660D}" destId="{0D64D528-09EE-4BAB-927B-CE1FDB25AEB3}" srcOrd="0" destOrd="0" presId="urn:microsoft.com/office/officeart/2018/2/layout/IconVerticalSolidList"/>
    <dgm:cxn modelId="{73893DA1-5BA9-49C4-BDA7-8E1ABE50D9C8}" type="presOf" srcId="{BE2B12B7-4586-4A38-99E8-A44993E94B1A}" destId="{1B605C5D-AFFF-41E9-A571-8BA51A25B527}" srcOrd="0" destOrd="0" presId="urn:microsoft.com/office/officeart/2018/2/layout/IconVerticalSolidList"/>
    <dgm:cxn modelId="{E67A30A8-3B18-4B6F-AF2C-FE7868CDF554}" srcId="{E35534D9-DD43-4E87-8B2B-99614484660D}" destId="{EFB82897-C4E1-4A12-AB0B-976332381FDA}" srcOrd="2" destOrd="0" parTransId="{9616DDA1-51CC-49E7-9E4C-63DF206DCBEF}" sibTransId="{B05531E3-77F5-40AE-92EE-C28646420F16}"/>
    <dgm:cxn modelId="{17B7F3D5-2C81-4254-9574-3009F42B20BB}" srcId="{E35534D9-DD43-4E87-8B2B-99614484660D}" destId="{BE2B12B7-4586-4A38-99E8-A44993E94B1A}" srcOrd="0" destOrd="0" parTransId="{23E32A29-51FF-4987-9FCF-FE74FAB63E7E}" sibTransId="{4EE0288D-4357-433C-945A-78F76BC9528B}"/>
    <dgm:cxn modelId="{63DBE6F9-4287-4721-92D0-2AC8E86ED615}" type="presOf" srcId="{144F5289-4B72-48DA-8F32-B9ABD2FCD3A5}" destId="{17B64197-B4B4-4861-9215-C5080194FAEB}" srcOrd="0" destOrd="0" presId="urn:microsoft.com/office/officeart/2018/2/layout/IconVerticalSolidList"/>
    <dgm:cxn modelId="{B830E933-3088-4870-BF28-F87C745267A7}" type="presParOf" srcId="{0D64D528-09EE-4BAB-927B-CE1FDB25AEB3}" destId="{B97B8E48-E745-4A31-99AF-93DA4ED93ECD}" srcOrd="0" destOrd="0" presId="urn:microsoft.com/office/officeart/2018/2/layout/IconVerticalSolidList"/>
    <dgm:cxn modelId="{F0A57E7D-FFC4-4DFD-AC61-8C86EC8CD48B}" type="presParOf" srcId="{B97B8E48-E745-4A31-99AF-93DA4ED93ECD}" destId="{4E605E34-03CA-4198-8D40-487D3A7A1BEA}" srcOrd="0" destOrd="0" presId="urn:microsoft.com/office/officeart/2018/2/layout/IconVerticalSolidList"/>
    <dgm:cxn modelId="{3A59DC42-7155-4270-99F6-F9ED21580C20}" type="presParOf" srcId="{B97B8E48-E745-4A31-99AF-93DA4ED93ECD}" destId="{DB549A51-D537-440E-8785-869F051B7191}" srcOrd="1" destOrd="0" presId="urn:microsoft.com/office/officeart/2018/2/layout/IconVerticalSolidList"/>
    <dgm:cxn modelId="{0A04837B-3398-45AE-B8F7-AB42A656C260}" type="presParOf" srcId="{B97B8E48-E745-4A31-99AF-93DA4ED93ECD}" destId="{6AD36D46-0823-48FB-9944-2C405E890AB8}" srcOrd="2" destOrd="0" presId="urn:microsoft.com/office/officeart/2018/2/layout/IconVerticalSolidList"/>
    <dgm:cxn modelId="{94FF0A85-9D4D-4449-8C56-082281FB5A97}" type="presParOf" srcId="{B97B8E48-E745-4A31-99AF-93DA4ED93ECD}" destId="{1B605C5D-AFFF-41E9-A571-8BA51A25B527}" srcOrd="3" destOrd="0" presId="urn:microsoft.com/office/officeart/2018/2/layout/IconVerticalSolidList"/>
    <dgm:cxn modelId="{A4C5DD23-95B3-413D-8BE8-7018D48325D8}" type="presParOf" srcId="{0D64D528-09EE-4BAB-927B-CE1FDB25AEB3}" destId="{2327FB99-90C6-4CA4-A05A-670CE0455A42}" srcOrd="1" destOrd="0" presId="urn:microsoft.com/office/officeart/2018/2/layout/IconVerticalSolidList"/>
    <dgm:cxn modelId="{6B04950A-367E-4F5F-95BE-5239ED4829FF}" type="presParOf" srcId="{0D64D528-09EE-4BAB-927B-CE1FDB25AEB3}" destId="{4F37294F-9B47-48C4-B91B-A2E6F5E796CC}" srcOrd="2" destOrd="0" presId="urn:microsoft.com/office/officeart/2018/2/layout/IconVerticalSolidList"/>
    <dgm:cxn modelId="{82AB3C70-1FE6-4BB8-9D35-84DFBF90DA12}" type="presParOf" srcId="{4F37294F-9B47-48C4-B91B-A2E6F5E796CC}" destId="{F1A0BA1D-5D42-4D3A-AEBF-8851AC414B4F}" srcOrd="0" destOrd="0" presId="urn:microsoft.com/office/officeart/2018/2/layout/IconVerticalSolidList"/>
    <dgm:cxn modelId="{4932A15E-C4E4-4294-858D-05B048A5B19C}" type="presParOf" srcId="{4F37294F-9B47-48C4-B91B-A2E6F5E796CC}" destId="{5D89DD86-3B5A-4365-ADC0-92BEF3AF6026}" srcOrd="1" destOrd="0" presId="urn:microsoft.com/office/officeart/2018/2/layout/IconVerticalSolidList"/>
    <dgm:cxn modelId="{8AAC9C3F-CEE3-457C-A8EF-813B62FB3488}" type="presParOf" srcId="{4F37294F-9B47-48C4-B91B-A2E6F5E796CC}" destId="{84C04E40-EC89-488B-9043-09DF5405CFEB}" srcOrd="2" destOrd="0" presId="urn:microsoft.com/office/officeart/2018/2/layout/IconVerticalSolidList"/>
    <dgm:cxn modelId="{EAF5B5B4-BD43-4178-BCBF-0F2F18E34AEE}" type="presParOf" srcId="{4F37294F-9B47-48C4-B91B-A2E6F5E796CC}" destId="{17B64197-B4B4-4861-9215-C5080194FAEB}" srcOrd="3" destOrd="0" presId="urn:microsoft.com/office/officeart/2018/2/layout/IconVerticalSolidList"/>
    <dgm:cxn modelId="{6D6E271A-BB39-4CB1-ADCD-D7BE0CE25676}" type="presParOf" srcId="{0D64D528-09EE-4BAB-927B-CE1FDB25AEB3}" destId="{12FE4044-D891-45B1-A6EB-FA21CA6E949A}" srcOrd="3" destOrd="0" presId="urn:microsoft.com/office/officeart/2018/2/layout/IconVerticalSolidList"/>
    <dgm:cxn modelId="{38357E92-16A9-467B-AEB5-07CE1FE97300}" type="presParOf" srcId="{0D64D528-09EE-4BAB-927B-CE1FDB25AEB3}" destId="{C62BB37F-B122-4453-84E3-14CAB2A04599}" srcOrd="4" destOrd="0" presId="urn:microsoft.com/office/officeart/2018/2/layout/IconVerticalSolidList"/>
    <dgm:cxn modelId="{304239A1-E60F-423F-86D4-9D0F657EE40C}" type="presParOf" srcId="{C62BB37F-B122-4453-84E3-14CAB2A04599}" destId="{66CE0EB0-DBF8-43CF-B70B-DBF050C87912}" srcOrd="0" destOrd="0" presId="urn:microsoft.com/office/officeart/2018/2/layout/IconVerticalSolidList"/>
    <dgm:cxn modelId="{B4935999-5B3D-415C-B5EA-5DEAD862D8CE}" type="presParOf" srcId="{C62BB37F-B122-4453-84E3-14CAB2A04599}" destId="{6C1F90B0-0971-401C-AF69-28328A1D8399}" srcOrd="1" destOrd="0" presId="urn:microsoft.com/office/officeart/2018/2/layout/IconVerticalSolidList"/>
    <dgm:cxn modelId="{E16810EC-9ABC-4368-B3DB-FC41A060814E}" type="presParOf" srcId="{C62BB37F-B122-4453-84E3-14CAB2A04599}" destId="{FE6168B4-24A7-488C-A385-26621A8E2395}" srcOrd="2" destOrd="0" presId="urn:microsoft.com/office/officeart/2018/2/layout/IconVerticalSolidList"/>
    <dgm:cxn modelId="{D19ECBFA-C0C3-4619-AC1F-B4ACF4841360}" type="presParOf" srcId="{C62BB37F-B122-4453-84E3-14CAB2A04599}" destId="{18ADC10C-54FA-4079-AEF3-29EB612D8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A5D41-5ACF-4F1D-BF73-010F3ACDE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C3E7099-15F4-4D0A-8CCA-CAA3C336C34A}">
      <dgm:prSet/>
      <dgm:spPr/>
      <dgm:t>
        <a:bodyPr/>
        <a:lstStyle/>
        <a:p>
          <a:r>
            <a:rPr lang="nb-NO"/>
            <a:t>Fibonaccitallene Side 92</a:t>
          </a:r>
          <a:endParaRPr lang="en-US"/>
        </a:p>
      </dgm:t>
    </dgm:pt>
    <dgm:pt modelId="{77458170-7974-4214-8083-988021190309}" type="parTrans" cxnId="{5C416820-3DA8-4D1D-A2C8-B5C9B70DD308}">
      <dgm:prSet/>
      <dgm:spPr/>
      <dgm:t>
        <a:bodyPr/>
        <a:lstStyle/>
        <a:p>
          <a:endParaRPr lang="en-US"/>
        </a:p>
      </dgm:t>
    </dgm:pt>
    <dgm:pt modelId="{9A062AC4-EAEF-4C44-9E6E-709BA0CF06E1}" type="sibTrans" cxnId="{5C416820-3DA8-4D1D-A2C8-B5C9B70DD308}">
      <dgm:prSet/>
      <dgm:spPr/>
      <dgm:t>
        <a:bodyPr/>
        <a:lstStyle/>
        <a:p>
          <a:endParaRPr lang="en-US"/>
        </a:p>
      </dgm:t>
    </dgm:pt>
    <dgm:pt modelId="{2D844F9F-D0CC-4976-A130-2A929CDA5204}">
      <dgm:prSet/>
      <dgm:spPr/>
      <dgm:t>
        <a:bodyPr/>
        <a:lstStyle/>
        <a:p>
          <a:r>
            <a:rPr lang="nb-NO"/>
            <a:t>Å summere alle tallene fra en til hundre Side 92</a:t>
          </a:r>
          <a:endParaRPr lang="en-US"/>
        </a:p>
      </dgm:t>
    </dgm:pt>
    <dgm:pt modelId="{EDB6A275-7248-4433-A9C1-0D016A9C3F36}" type="parTrans" cxnId="{C91187C2-B4ED-43E4-894A-4EFE2570D331}">
      <dgm:prSet/>
      <dgm:spPr/>
      <dgm:t>
        <a:bodyPr/>
        <a:lstStyle/>
        <a:p>
          <a:endParaRPr lang="en-US"/>
        </a:p>
      </dgm:t>
    </dgm:pt>
    <dgm:pt modelId="{A2F317E7-2ABD-4655-BBCE-0D292DAD825E}" type="sibTrans" cxnId="{C91187C2-B4ED-43E4-894A-4EFE2570D331}">
      <dgm:prSet/>
      <dgm:spPr/>
      <dgm:t>
        <a:bodyPr/>
        <a:lstStyle/>
        <a:p>
          <a:endParaRPr lang="en-US"/>
        </a:p>
      </dgm:t>
    </dgm:pt>
    <dgm:pt modelId="{C75ED24D-3A65-4243-BEC7-F0CD83B9A9FA}">
      <dgm:prSet/>
      <dgm:spPr/>
      <dgm:t>
        <a:bodyPr/>
        <a:lstStyle/>
        <a:p>
          <a:r>
            <a:rPr lang="nb-NO"/>
            <a:t>Gangetabell Side 93</a:t>
          </a:r>
          <a:endParaRPr lang="en-US"/>
        </a:p>
      </dgm:t>
    </dgm:pt>
    <dgm:pt modelId="{9FBB74E9-0795-4AAB-BA22-A96C6F6FD498}" type="parTrans" cxnId="{B99CCC93-65BB-4B68-87D9-52B0286EA280}">
      <dgm:prSet/>
      <dgm:spPr/>
      <dgm:t>
        <a:bodyPr/>
        <a:lstStyle/>
        <a:p>
          <a:endParaRPr lang="en-US"/>
        </a:p>
      </dgm:t>
    </dgm:pt>
    <dgm:pt modelId="{A2397DA4-43EC-4249-B1F4-5C88ABF9DD2A}" type="sibTrans" cxnId="{B99CCC93-65BB-4B68-87D9-52B0286EA280}">
      <dgm:prSet/>
      <dgm:spPr/>
      <dgm:t>
        <a:bodyPr/>
        <a:lstStyle/>
        <a:p>
          <a:endParaRPr lang="en-US"/>
        </a:p>
      </dgm:t>
    </dgm:pt>
    <dgm:pt modelId="{AE7CFDE5-AF01-46BD-A99A-29463828B19A}">
      <dgm:prSet/>
      <dgm:spPr/>
      <dgm:t>
        <a:bodyPr/>
        <a:lstStyle/>
        <a:p>
          <a:r>
            <a:rPr lang="nb-NO"/>
            <a:t>For-løkke med flere variabler Side 94</a:t>
          </a:r>
          <a:endParaRPr lang="en-US"/>
        </a:p>
      </dgm:t>
    </dgm:pt>
    <dgm:pt modelId="{67B823B6-7AE3-40B1-A0A6-1C8FAF885404}" type="parTrans" cxnId="{A9CF2AF9-C621-425F-AC40-DC18BD4C013C}">
      <dgm:prSet/>
      <dgm:spPr/>
      <dgm:t>
        <a:bodyPr/>
        <a:lstStyle/>
        <a:p>
          <a:endParaRPr lang="en-US"/>
        </a:p>
      </dgm:t>
    </dgm:pt>
    <dgm:pt modelId="{46BEA966-4AFC-4706-9394-EDF40583F7D4}" type="sibTrans" cxnId="{A9CF2AF9-C621-425F-AC40-DC18BD4C013C}">
      <dgm:prSet/>
      <dgm:spPr/>
      <dgm:t>
        <a:bodyPr/>
        <a:lstStyle/>
        <a:p>
          <a:endParaRPr lang="en-US"/>
        </a:p>
      </dgm:t>
    </dgm:pt>
    <dgm:pt modelId="{395FBD8D-DFE3-42B6-B801-BD00EEF15E2C}">
      <dgm:prSet/>
      <dgm:spPr/>
      <dgm:t>
        <a:bodyPr/>
        <a:lstStyle/>
        <a:p>
          <a:r>
            <a:rPr lang="nb-NO"/>
            <a:t>PRØV SELV side 94</a:t>
          </a:r>
          <a:endParaRPr lang="en-US"/>
        </a:p>
      </dgm:t>
    </dgm:pt>
    <dgm:pt modelId="{E5E8641F-FC35-4616-AFE8-2E69500DC407}" type="parTrans" cxnId="{9557555E-3F01-436A-9044-D232B66D825A}">
      <dgm:prSet/>
      <dgm:spPr/>
      <dgm:t>
        <a:bodyPr/>
        <a:lstStyle/>
        <a:p>
          <a:endParaRPr lang="en-US"/>
        </a:p>
      </dgm:t>
    </dgm:pt>
    <dgm:pt modelId="{08743B93-19D0-4B90-8EDA-6F59C3695046}" type="sibTrans" cxnId="{9557555E-3F01-436A-9044-D232B66D825A}">
      <dgm:prSet/>
      <dgm:spPr/>
      <dgm:t>
        <a:bodyPr/>
        <a:lstStyle/>
        <a:p>
          <a:endParaRPr lang="en-US"/>
        </a:p>
      </dgm:t>
    </dgm:pt>
    <dgm:pt modelId="{7EFF4725-63D1-48EF-937B-379C03AB9C3F}">
      <dgm:prSet/>
      <dgm:spPr/>
      <dgm:t>
        <a:bodyPr/>
        <a:lstStyle/>
        <a:p>
          <a:r>
            <a:rPr lang="nb-NO"/>
            <a:t>Ekstrastoff Tegne i canvas med for-løkke</a:t>
          </a:r>
          <a:endParaRPr lang="en-US"/>
        </a:p>
      </dgm:t>
    </dgm:pt>
    <dgm:pt modelId="{CFC001C1-2FF0-4152-B665-FA25EC5278DB}" type="parTrans" cxnId="{E59C94F6-816F-4A37-9396-56879CA2C8E1}">
      <dgm:prSet/>
      <dgm:spPr/>
      <dgm:t>
        <a:bodyPr/>
        <a:lstStyle/>
        <a:p>
          <a:endParaRPr lang="en-US"/>
        </a:p>
      </dgm:t>
    </dgm:pt>
    <dgm:pt modelId="{2F75E71C-1B28-4174-9E0C-9BF208939DE0}" type="sibTrans" cxnId="{E59C94F6-816F-4A37-9396-56879CA2C8E1}">
      <dgm:prSet/>
      <dgm:spPr/>
      <dgm:t>
        <a:bodyPr/>
        <a:lstStyle/>
        <a:p>
          <a:endParaRPr lang="en-US"/>
        </a:p>
      </dgm:t>
    </dgm:pt>
    <dgm:pt modelId="{9ABF83F2-7283-43E7-8888-24916623CE6B}" type="pres">
      <dgm:prSet presAssocID="{650A5D41-5ACF-4F1D-BF73-010F3ACDED7E}" presName="root" presStyleCnt="0">
        <dgm:presLayoutVars>
          <dgm:dir/>
          <dgm:resizeHandles val="exact"/>
        </dgm:presLayoutVars>
      </dgm:prSet>
      <dgm:spPr/>
    </dgm:pt>
    <dgm:pt modelId="{9F3D4B14-BDF0-45AA-AA1D-29A9B85795D8}" type="pres">
      <dgm:prSet presAssocID="{BC3E7099-15F4-4D0A-8CCA-CAA3C336C34A}" presName="compNode" presStyleCnt="0"/>
      <dgm:spPr/>
    </dgm:pt>
    <dgm:pt modelId="{CF173895-39EF-4730-8870-028BAC46B097}" type="pres">
      <dgm:prSet presAssocID="{BC3E7099-15F4-4D0A-8CCA-CAA3C336C34A}" presName="bgRect" presStyleLbl="bgShp" presStyleIdx="0" presStyleCnt="6"/>
      <dgm:spPr/>
    </dgm:pt>
    <dgm:pt modelId="{E7E0A518-EA29-48EF-80BA-3B3982806079}" type="pres">
      <dgm:prSet presAssocID="{BC3E7099-15F4-4D0A-8CCA-CAA3C336C3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Tailoring4"/>
        </a:ext>
      </dgm:extLst>
    </dgm:pt>
    <dgm:pt modelId="{42C6D0FA-2240-4E18-A2BA-806E51AD57A2}" type="pres">
      <dgm:prSet presAssocID="{BC3E7099-15F4-4D0A-8CCA-CAA3C336C34A}" presName="spaceRect" presStyleCnt="0"/>
      <dgm:spPr/>
    </dgm:pt>
    <dgm:pt modelId="{E5F23D21-DC52-422D-8945-9499175A1E1A}" type="pres">
      <dgm:prSet presAssocID="{BC3E7099-15F4-4D0A-8CCA-CAA3C336C34A}" presName="parTx" presStyleLbl="revTx" presStyleIdx="0" presStyleCnt="6">
        <dgm:presLayoutVars>
          <dgm:chMax val="0"/>
          <dgm:chPref val="0"/>
        </dgm:presLayoutVars>
      </dgm:prSet>
      <dgm:spPr/>
    </dgm:pt>
    <dgm:pt modelId="{5A25B3E0-E874-4066-919E-ACC85EF79F11}" type="pres">
      <dgm:prSet presAssocID="{9A062AC4-EAEF-4C44-9E6E-709BA0CF06E1}" presName="sibTrans" presStyleCnt="0"/>
      <dgm:spPr/>
    </dgm:pt>
    <dgm:pt modelId="{4552084D-D666-4D28-9BB1-DCBCCE2B6E96}" type="pres">
      <dgm:prSet presAssocID="{2D844F9F-D0CC-4976-A130-2A929CDA5204}" presName="compNode" presStyleCnt="0"/>
      <dgm:spPr/>
    </dgm:pt>
    <dgm:pt modelId="{23E4DA5A-4341-42F1-A60E-AFD065B6124D}" type="pres">
      <dgm:prSet presAssocID="{2D844F9F-D0CC-4976-A130-2A929CDA5204}" presName="bgRect" presStyleLbl="bgShp" presStyleIdx="1" presStyleCnt="6"/>
      <dgm:spPr/>
    </dgm:pt>
    <dgm:pt modelId="{1CB9C189-842B-4A48-9AF2-2ADB314EDA64}" type="pres">
      <dgm:prSet presAssocID="{2D844F9F-D0CC-4976-A130-2A929CDA52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2F228B9A-1BC8-4FFB-A9C7-0148DAA03092}" type="pres">
      <dgm:prSet presAssocID="{2D844F9F-D0CC-4976-A130-2A929CDA5204}" presName="spaceRect" presStyleCnt="0"/>
      <dgm:spPr/>
    </dgm:pt>
    <dgm:pt modelId="{A8468894-AAD0-4703-9B30-607A7C743227}" type="pres">
      <dgm:prSet presAssocID="{2D844F9F-D0CC-4976-A130-2A929CDA5204}" presName="parTx" presStyleLbl="revTx" presStyleIdx="1" presStyleCnt="6">
        <dgm:presLayoutVars>
          <dgm:chMax val="0"/>
          <dgm:chPref val="0"/>
        </dgm:presLayoutVars>
      </dgm:prSet>
      <dgm:spPr/>
    </dgm:pt>
    <dgm:pt modelId="{91610365-696B-4403-A3D0-50D9EE24331D}" type="pres">
      <dgm:prSet presAssocID="{A2F317E7-2ABD-4655-BBCE-0D292DAD825E}" presName="sibTrans" presStyleCnt="0"/>
      <dgm:spPr/>
    </dgm:pt>
    <dgm:pt modelId="{939F9035-BB22-42F9-A5AD-310C97ECC690}" type="pres">
      <dgm:prSet presAssocID="{C75ED24D-3A65-4243-BEC7-F0CD83B9A9FA}" presName="compNode" presStyleCnt="0"/>
      <dgm:spPr/>
    </dgm:pt>
    <dgm:pt modelId="{9738C9B9-75BE-4CAA-9ED7-488E20C93E35}" type="pres">
      <dgm:prSet presAssocID="{C75ED24D-3A65-4243-BEC7-F0CD83B9A9FA}" presName="bgRect" presStyleLbl="bgShp" presStyleIdx="2" presStyleCnt="6"/>
      <dgm:spPr/>
    </dgm:pt>
    <dgm:pt modelId="{CABCE9C0-097A-4F04-881E-CD421C9B5F55}" type="pres">
      <dgm:prSet presAssocID="{C75ED24D-3A65-4243-BEC7-F0CD83B9A9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Notes3"/>
        </a:ext>
      </dgm:extLst>
    </dgm:pt>
    <dgm:pt modelId="{436981F1-583A-4AA8-A646-0CEE6929AE86}" type="pres">
      <dgm:prSet presAssocID="{C75ED24D-3A65-4243-BEC7-F0CD83B9A9FA}" presName="spaceRect" presStyleCnt="0"/>
      <dgm:spPr/>
    </dgm:pt>
    <dgm:pt modelId="{3BAF1FFC-F7AC-47CA-B152-50F1E74FD622}" type="pres">
      <dgm:prSet presAssocID="{C75ED24D-3A65-4243-BEC7-F0CD83B9A9FA}" presName="parTx" presStyleLbl="revTx" presStyleIdx="2" presStyleCnt="6">
        <dgm:presLayoutVars>
          <dgm:chMax val="0"/>
          <dgm:chPref val="0"/>
        </dgm:presLayoutVars>
      </dgm:prSet>
      <dgm:spPr/>
    </dgm:pt>
    <dgm:pt modelId="{E97816DD-D0CA-45F8-89DD-5C0B2236462F}" type="pres">
      <dgm:prSet presAssocID="{A2397DA4-43EC-4249-B1F4-5C88ABF9DD2A}" presName="sibTrans" presStyleCnt="0"/>
      <dgm:spPr/>
    </dgm:pt>
    <dgm:pt modelId="{E79B8804-5403-4D99-AC17-4FD9EB53C45A}" type="pres">
      <dgm:prSet presAssocID="{AE7CFDE5-AF01-46BD-A99A-29463828B19A}" presName="compNode" presStyleCnt="0"/>
      <dgm:spPr/>
    </dgm:pt>
    <dgm:pt modelId="{B37ED0DC-93B3-4723-B7F4-D90C3A67F4D0}" type="pres">
      <dgm:prSet presAssocID="{AE7CFDE5-AF01-46BD-A99A-29463828B19A}" presName="bgRect" presStyleLbl="bgShp" presStyleIdx="3" presStyleCnt="6"/>
      <dgm:spPr/>
    </dgm:pt>
    <dgm:pt modelId="{DD27A42F-C6F3-4A2A-9F90-2BC7D76EA59C}" type="pres">
      <dgm:prSet presAssocID="{AE7CFDE5-AF01-46BD-A99A-29463828B1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(terminal)1"/>
        </a:ext>
      </dgm:extLst>
    </dgm:pt>
    <dgm:pt modelId="{2ADD3AE7-47AF-4765-9DFA-95F18BAD6BD9}" type="pres">
      <dgm:prSet presAssocID="{AE7CFDE5-AF01-46BD-A99A-29463828B19A}" presName="spaceRect" presStyleCnt="0"/>
      <dgm:spPr/>
    </dgm:pt>
    <dgm:pt modelId="{9E3FAB89-CB46-42F3-A684-DC93C8FA7AB2}" type="pres">
      <dgm:prSet presAssocID="{AE7CFDE5-AF01-46BD-A99A-29463828B19A}" presName="parTx" presStyleLbl="revTx" presStyleIdx="3" presStyleCnt="6">
        <dgm:presLayoutVars>
          <dgm:chMax val="0"/>
          <dgm:chPref val="0"/>
        </dgm:presLayoutVars>
      </dgm:prSet>
      <dgm:spPr/>
    </dgm:pt>
    <dgm:pt modelId="{5A509B91-47F6-43C1-9450-0620AE897267}" type="pres">
      <dgm:prSet presAssocID="{46BEA966-4AFC-4706-9394-EDF40583F7D4}" presName="sibTrans" presStyleCnt="0"/>
      <dgm:spPr/>
    </dgm:pt>
    <dgm:pt modelId="{00ECE0F9-9847-4A74-B43C-4967D9EF5D5C}" type="pres">
      <dgm:prSet presAssocID="{395FBD8D-DFE3-42B6-B801-BD00EEF15E2C}" presName="compNode" presStyleCnt="0"/>
      <dgm:spPr/>
    </dgm:pt>
    <dgm:pt modelId="{B9AB6945-0CFB-4446-ACE2-A418C8750A0F}" type="pres">
      <dgm:prSet presAssocID="{395FBD8D-DFE3-42B6-B801-BD00EEF15E2C}" presName="bgRect" presStyleLbl="bgShp" presStyleIdx="4" presStyleCnt="6"/>
      <dgm:spPr/>
    </dgm:pt>
    <dgm:pt modelId="{EB12B1C2-B33D-41C1-84AF-1EED82A1FE08}" type="pres">
      <dgm:prSet presAssocID="{395FBD8D-DFE3-42B6-B801-BD00EEF15E2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C389FDC-31BF-4899-93C1-742000D9E5FE}" type="pres">
      <dgm:prSet presAssocID="{395FBD8D-DFE3-42B6-B801-BD00EEF15E2C}" presName="spaceRect" presStyleCnt="0"/>
      <dgm:spPr/>
    </dgm:pt>
    <dgm:pt modelId="{72C152A4-DE42-4A55-B41C-36DFF11BEA1D}" type="pres">
      <dgm:prSet presAssocID="{395FBD8D-DFE3-42B6-B801-BD00EEF15E2C}" presName="parTx" presStyleLbl="revTx" presStyleIdx="4" presStyleCnt="6">
        <dgm:presLayoutVars>
          <dgm:chMax val="0"/>
          <dgm:chPref val="0"/>
        </dgm:presLayoutVars>
      </dgm:prSet>
      <dgm:spPr/>
    </dgm:pt>
    <dgm:pt modelId="{46BB4B2C-F86B-467B-9C14-051884F013FB}" type="pres">
      <dgm:prSet presAssocID="{08743B93-19D0-4B90-8EDA-6F59C3695046}" presName="sibTrans" presStyleCnt="0"/>
      <dgm:spPr/>
    </dgm:pt>
    <dgm:pt modelId="{7350D89D-8725-40F6-9802-C4BE2C495CDA}" type="pres">
      <dgm:prSet presAssocID="{7EFF4725-63D1-48EF-937B-379C03AB9C3F}" presName="compNode" presStyleCnt="0"/>
      <dgm:spPr/>
    </dgm:pt>
    <dgm:pt modelId="{3A3B53C7-90D1-4E0B-88E7-2B64D64D7319}" type="pres">
      <dgm:prSet presAssocID="{7EFF4725-63D1-48EF-937B-379C03AB9C3F}" presName="bgRect" presStyleLbl="bgShp" presStyleIdx="5" presStyleCnt="6"/>
      <dgm:spPr/>
    </dgm:pt>
    <dgm:pt modelId="{5271C29F-4223-4B90-9AD0-98BBEC89DF97}" type="pres">
      <dgm:prSet presAssocID="{7EFF4725-63D1-48EF-937B-379C03AB9C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C25FF922-9AD6-43C0-9DEA-DD4333761884}" type="pres">
      <dgm:prSet presAssocID="{7EFF4725-63D1-48EF-937B-379C03AB9C3F}" presName="spaceRect" presStyleCnt="0"/>
      <dgm:spPr/>
    </dgm:pt>
    <dgm:pt modelId="{D032348E-1E96-4CA2-AB91-C28B567A027A}" type="pres">
      <dgm:prSet presAssocID="{7EFF4725-63D1-48EF-937B-379C03AB9C3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2B9E111-AC62-4E8B-BC9A-6C064AF6100C}" type="presOf" srcId="{2D844F9F-D0CC-4976-A130-2A929CDA5204}" destId="{A8468894-AAD0-4703-9B30-607A7C743227}" srcOrd="0" destOrd="0" presId="urn:microsoft.com/office/officeart/2018/2/layout/IconVerticalSolidList"/>
    <dgm:cxn modelId="{44F3961F-95DE-47B1-AC01-0AD1F46C6DAC}" type="presOf" srcId="{BC3E7099-15F4-4D0A-8CCA-CAA3C336C34A}" destId="{E5F23D21-DC52-422D-8945-9499175A1E1A}" srcOrd="0" destOrd="0" presId="urn:microsoft.com/office/officeart/2018/2/layout/IconVerticalSolidList"/>
    <dgm:cxn modelId="{5C416820-3DA8-4D1D-A2C8-B5C9B70DD308}" srcId="{650A5D41-5ACF-4F1D-BF73-010F3ACDED7E}" destId="{BC3E7099-15F4-4D0A-8CCA-CAA3C336C34A}" srcOrd="0" destOrd="0" parTransId="{77458170-7974-4214-8083-988021190309}" sibTransId="{9A062AC4-EAEF-4C44-9E6E-709BA0CF06E1}"/>
    <dgm:cxn modelId="{9557555E-3F01-436A-9044-D232B66D825A}" srcId="{650A5D41-5ACF-4F1D-BF73-010F3ACDED7E}" destId="{395FBD8D-DFE3-42B6-B801-BD00EEF15E2C}" srcOrd="4" destOrd="0" parTransId="{E5E8641F-FC35-4616-AFE8-2E69500DC407}" sibTransId="{08743B93-19D0-4B90-8EDA-6F59C3695046}"/>
    <dgm:cxn modelId="{8B84A165-B13D-4BE2-95BD-CA33B13D3EFE}" type="presOf" srcId="{AE7CFDE5-AF01-46BD-A99A-29463828B19A}" destId="{9E3FAB89-CB46-42F3-A684-DC93C8FA7AB2}" srcOrd="0" destOrd="0" presId="urn:microsoft.com/office/officeart/2018/2/layout/IconVerticalSolidList"/>
    <dgm:cxn modelId="{0F31E04F-D7CE-4F3D-A173-0441B22985CE}" type="presOf" srcId="{7EFF4725-63D1-48EF-937B-379C03AB9C3F}" destId="{D032348E-1E96-4CA2-AB91-C28B567A027A}" srcOrd="0" destOrd="0" presId="urn:microsoft.com/office/officeart/2018/2/layout/IconVerticalSolidList"/>
    <dgm:cxn modelId="{20E25750-4B51-408F-9851-4528B4E40DAA}" type="presOf" srcId="{395FBD8D-DFE3-42B6-B801-BD00EEF15E2C}" destId="{72C152A4-DE42-4A55-B41C-36DFF11BEA1D}" srcOrd="0" destOrd="0" presId="urn:microsoft.com/office/officeart/2018/2/layout/IconVerticalSolidList"/>
    <dgm:cxn modelId="{B99CCC93-65BB-4B68-87D9-52B0286EA280}" srcId="{650A5D41-5ACF-4F1D-BF73-010F3ACDED7E}" destId="{C75ED24D-3A65-4243-BEC7-F0CD83B9A9FA}" srcOrd="2" destOrd="0" parTransId="{9FBB74E9-0795-4AAB-BA22-A96C6F6FD498}" sibTransId="{A2397DA4-43EC-4249-B1F4-5C88ABF9DD2A}"/>
    <dgm:cxn modelId="{D1C5509F-902F-4372-AF6F-5A6DCC864F27}" type="presOf" srcId="{650A5D41-5ACF-4F1D-BF73-010F3ACDED7E}" destId="{9ABF83F2-7283-43E7-8888-24916623CE6B}" srcOrd="0" destOrd="0" presId="urn:microsoft.com/office/officeart/2018/2/layout/IconVerticalSolidList"/>
    <dgm:cxn modelId="{C91187C2-B4ED-43E4-894A-4EFE2570D331}" srcId="{650A5D41-5ACF-4F1D-BF73-010F3ACDED7E}" destId="{2D844F9F-D0CC-4976-A130-2A929CDA5204}" srcOrd="1" destOrd="0" parTransId="{EDB6A275-7248-4433-A9C1-0D016A9C3F36}" sibTransId="{A2F317E7-2ABD-4655-BBCE-0D292DAD825E}"/>
    <dgm:cxn modelId="{7F8686CD-200D-4469-AA3F-49FC890371FD}" type="presOf" srcId="{C75ED24D-3A65-4243-BEC7-F0CD83B9A9FA}" destId="{3BAF1FFC-F7AC-47CA-B152-50F1E74FD622}" srcOrd="0" destOrd="0" presId="urn:microsoft.com/office/officeart/2018/2/layout/IconVerticalSolidList"/>
    <dgm:cxn modelId="{E59C94F6-816F-4A37-9396-56879CA2C8E1}" srcId="{650A5D41-5ACF-4F1D-BF73-010F3ACDED7E}" destId="{7EFF4725-63D1-48EF-937B-379C03AB9C3F}" srcOrd="5" destOrd="0" parTransId="{CFC001C1-2FF0-4152-B665-FA25EC5278DB}" sibTransId="{2F75E71C-1B28-4174-9E0C-9BF208939DE0}"/>
    <dgm:cxn modelId="{A9CF2AF9-C621-425F-AC40-DC18BD4C013C}" srcId="{650A5D41-5ACF-4F1D-BF73-010F3ACDED7E}" destId="{AE7CFDE5-AF01-46BD-A99A-29463828B19A}" srcOrd="3" destOrd="0" parTransId="{67B823B6-7AE3-40B1-A0A6-1C8FAF885404}" sibTransId="{46BEA966-4AFC-4706-9394-EDF40583F7D4}"/>
    <dgm:cxn modelId="{A18215CE-3B74-47EA-9353-ADA2CC12BD3E}" type="presParOf" srcId="{9ABF83F2-7283-43E7-8888-24916623CE6B}" destId="{9F3D4B14-BDF0-45AA-AA1D-29A9B85795D8}" srcOrd="0" destOrd="0" presId="urn:microsoft.com/office/officeart/2018/2/layout/IconVerticalSolidList"/>
    <dgm:cxn modelId="{D5DA9B05-FE4E-402D-8C89-245C9DC49B40}" type="presParOf" srcId="{9F3D4B14-BDF0-45AA-AA1D-29A9B85795D8}" destId="{CF173895-39EF-4730-8870-028BAC46B097}" srcOrd="0" destOrd="0" presId="urn:microsoft.com/office/officeart/2018/2/layout/IconVerticalSolidList"/>
    <dgm:cxn modelId="{5BB691B2-5213-458A-B857-64D7621FBFD2}" type="presParOf" srcId="{9F3D4B14-BDF0-45AA-AA1D-29A9B85795D8}" destId="{E7E0A518-EA29-48EF-80BA-3B3982806079}" srcOrd="1" destOrd="0" presId="urn:microsoft.com/office/officeart/2018/2/layout/IconVerticalSolidList"/>
    <dgm:cxn modelId="{1428E0FB-DD80-4B54-B38C-5935551F6873}" type="presParOf" srcId="{9F3D4B14-BDF0-45AA-AA1D-29A9B85795D8}" destId="{42C6D0FA-2240-4E18-A2BA-806E51AD57A2}" srcOrd="2" destOrd="0" presId="urn:microsoft.com/office/officeart/2018/2/layout/IconVerticalSolidList"/>
    <dgm:cxn modelId="{4CF15718-7261-48D0-B92F-90404F6DE8E5}" type="presParOf" srcId="{9F3D4B14-BDF0-45AA-AA1D-29A9B85795D8}" destId="{E5F23D21-DC52-422D-8945-9499175A1E1A}" srcOrd="3" destOrd="0" presId="urn:microsoft.com/office/officeart/2018/2/layout/IconVerticalSolidList"/>
    <dgm:cxn modelId="{F1D8C8A9-2582-441E-8639-78D91D5F7A74}" type="presParOf" srcId="{9ABF83F2-7283-43E7-8888-24916623CE6B}" destId="{5A25B3E0-E874-4066-919E-ACC85EF79F11}" srcOrd="1" destOrd="0" presId="urn:microsoft.com/office/officeart/2018/2/layout/IconVerticalSolidList"/>
    <dgm:cxn modelId="{27B8A7DB-385D-443E-BB7A-B8DD800BB8C8}" type="presParOf" srcId="{9ABF83F2-7283-43E7-8888-24916623CE6B}" destId="{4552084D-D666-4D28-9BB1-DCBCCE2B6E96}" srcOrd="2" destOrd="0" presId="urn:microsoft.com/office/officeart/2018/2/layout/IconVerticalSolidList"/>
    <dgm:cxn modelId="{13DCCC4E-40F5-4FCB-8AA6-091FC59FA020}" type="presParOf" srcId="{4552084D-D666-4D28-9BB1-DCBCCE2B6E96}" destId="{23E4DA5A-4341-42F1-A60E-AFD065B6124D}" srcOrd="0" destOrd="0" presId="urn:microsoft.com/office/officeart/2018/2/layout/IconVerticalSolidList"/>
    <dgm:cxn modelId="{A2E221F8-F61E-476D-B883-3A1C41AB8A9B}" type="presParOf" srcId="{4552084D-D666-4D28-9BB1-DCBCCE2B6E96}" destId="{1CB9C189-842B-4A48-9AF2-2ADB314EDA64}" srcOrd="1" destOrd="0" presId="urn:microsoft.com/office/officeart/2018/2/layout/IconVerticalSolidList"/>
    <dgm:cxn modelId="{EC47E418-3090-430E-9277-DDB80C132A8B}" type="presParOf" srcId="{4552084D-D666-4D28-9BB1-DCBCCE2B6E96}" destId="{2F228B9A-1BC8-4FFB-A9C7-0148DAA03092}" srcOrd="2" destOrd="0" presId="urn:microsoft.com/office/officeart/2018/2/layout/IconVerticalSolidList"/>
    <dgm:cxn modelId="{A6ACD68A-EE8D-4E1B-98C1-F4BED08130C1}" type="presParOf" srcId="{4552084D-D666-4D28-9BB1-DCBCCE2B6E96}" destId="{A8468894-AAD0-4703-9B30-607A7C743227}" srcOrd="3" destOrd="0" presId="urn:microsoft.com/office/officeart/2018/2/layout/IconVerticalSolidList"/>
    <dgm:cxn modelId="{863FE475-C4C9-4EB0-8EF3-D61C709771BA}" type="presParOf" srcId="{9ABF83F2-7283-43E7-8888-24916623CE6B}" destId="{91610365-696B-4403-A3D0-50D9EE24331D}" srcOrd="3" destOrd="0" presId="urn:microsoft.com/office/officeart/2018/2/layout/IconVerticalSolidList"/>
    <dgm:cxn modelId="{09B82ADA-9D60-44CB-82AD-BBFE47647251}" type="presParOf" srcId="{9ABF83F2-7283-43E7-8888-24916623CE6B}" destId="{939F9035-BB22-42F9-A5AD-310C97ECC690}" srcOrd="4" destOrd="0" presId="urn:microsoft.com/office/officeart/2018/2/layout/IconVerticalSolidList"/>
    <dgm:cxn modelId="{3CAFFD26-E382-4C08-833C-918568DF82E2}" type="presParOf" srcId="{939F9035-BB22-42F9-A5AD-310C97ECC690}" destId="{9738C9B9-75BE-4CAA-9ED7-488E20C93E35}" srcOrd="0" destOrd="0" presId="urn:microsoft.com/office/officeart/2018/2/layout/IconVerticalSolidList"/>
    <dgm:cxn modelId="{C1992E23-6576-44A6-BF60-9B7D081C67BA}" type="presParOf" srcId="{939F9035-BB22-42F9-A5AD-310C97ECC690}" destId="{CABCE9C0-097A-4F04-881E-CD421C9B5F55}" srcOrd="1" destOrd="0" presId="urn:microsoft.com/office/officeart/2018/2/layout/IconVerticalSolidList"/>
    <dgm:cxn modelId="{2BDCB971-1368-4D0D-BBBF-DB039A8B161A}" type="presParOf" srcId="{939F9035-BB22-42F9-A5AD-310C97ECC690}" destId="{436981F1-583A-4AA8-A646-0CEE6929AE86}" srcOrd="2" destOrd="0" presId="urn:microsoft.com/office/officeart/2018/2/layout/IconVerticalSolidList"/>
    <dgm:cxn modelId="{20B61120-C038-47AC-AAB4-CB914D6B09F8}" type="presParOf" srcId="{939F9035-BB22-42F9-A5AD-310C97ECC690}" destId="{3BAF1FFC-F7AC-47CA-B152-50F1E74FD622}" srcOrd="3" destOrd="0" presId="urn:microsoft.com/office/officeart/2018/2/layout/IconVerticalSolidList"/>
    <dgm:cxn modelId="{5730569E-F81F-48CB-933C-EBACFA902F43}" type="presParOf" srcId="{9ABF83F2-7283-43E7-8888-24916623CE6B}" destId="{E97816DD-D0CA-45F8-89DD-5C0B2236462F}" srcOrd="5" destOrd="0" presId="urn:microsoft.com/office/officeart/2018/2/layout/IconVerticalSolidList"/>
    <dgm:cxn modelId="{0808BDEE-881D-4F76-814C-BADF371A79FC}" type="presParOf" srcId="{9ABF83F2-7283-43E7-8888-24916623CE6B}" destId="{E79B8804-5403-4D99-AC17-4FD9EB53C45A}" srcOrd="6" destOrd="0" presId="urn:microsoft.com/office/officeart/2018/2/layout/IconVerticalSolidList"/>
    <dgm:cxn modelId="{DACF8E2B-5CF4-456D-9851-0624E2605043}" type="presParOf" srcId="{E79B8804-5403-4D99-AC17-4FD9EB53C45A}" destId="{B37ED0DC-93B3-4723-B7F4-D90C3A67F4D0}" srcOrd="0" destOrd="0" presId="urn:microsoft.com/office/officeart/2018/2/layout/IconVerticalSolidList"/>
    <dgm:cxn modelId="{A600581C-F08E-49DE-8EE1-B81E46BDDA8D}" type="presParOf" srcId="{E79B8804-5403-4D99-AC17-4FD9EB53C45A}" destId="{DD27A42F-C6F3-4A2A-9F90-2BC7D76EA59C}" srcOrd="1" destOrd="0" presId="urn:microsoft.com/office/officeart/2018/2/layout/IconVerticalSolidList"/>
    <dgm:cxn modelId="{C7E38714-DE57-40A5-B133-401D823B0FCC}" type="presParOf" srcId="{E79B8804-5403-4D99-AC17-4FD9EB53C45A}" destId="{2ADD3AE7-47AF-4765-9DFA-95F18BAD6BD9}" srcOrd="2" destOrd="0" presId="urn:microsoft.com/office/officeart/2018/2/layout/IconVerticalSolidList"/>
    <dgm:cxn modelId="{ACA447F4-FF42-45CC-A04A-7B1747FAEE14}" type="presParOf" srcId="{E79B8804-5403-4D99-AC17-4FD9EB53C45A}" destId="{9E3FAB89-CB46-42F3-A684-DC93C8FA7AB2}" srcOrd="3" destOrd="0" presId="urn:microsoft.com/office/officeart/2018/2/layout/IconVerticalSolidList"/>
    <dgm:cxn modelId="{4588291E-C329-4796-8290-3B86B0275C2C}" type="presParOf" srcId="{9ABF83F2-7283-43E7-8888-24916623CE6B}" destId="{5A509B91-47F6-43C1-9450-0620AE897267}" srcOrd="7" destOrd="0" presId="urn:microsoft.com/office/officeart/2018/2/layout/IconVerticalSolidList"/>
    <dgm:cxn modelId="{80B0D726-C32F-484D-A61B-8209A912DE82}" type="presParOf" srcId="{9ABF83F2-7283-43E7-8888-24916623CE6B}" destId="{00ECE0F9-9847-4A74-B43C-4967D9EF5D5C}" srcOrd="8" destOrd="0" presId="urn:microsoft.com/office/officeart/2018/2/layout/IconVerticalSolidList"/>
    <dgm:cxn modelId="{0CB371FD-5A60-40D2-AD43-A56AF86A6398}" type="presParOf" srcId="{00ECE0F9-9847-4A74-B43C-4967D9EF5D5C}" destId="{B9AB6945-0CFB-4446-ACE2-A418C8750A0F}" srcOrd="0" destOrd="0" presId="urn:microsoft.com/office/officeart/2018/2/layout/IconVerticalSolidList"/>
    <dgm:cxn modelId="{BCDBF9F9-1C3F-423D-9F56-191EFF7D5B59}" type="presParOf" srcId="{00ECE0F9-9847-4A74-B43C-4967D9EF5D5C}" destId="{EB12B1C2-B33D-41C1-84AF-1EED82A1FE08}" srcOrd="1" destOrd="0" presId="urn:microsoft.com/office/officeart/2018/2/layout/IconVerticalSolidList"/>
    <dgm:cxn modelId="{0A20C19A-46FF-4A20-AEF2-4EAFAFBFF753}" type="presParOf" srcId="{00ECE0F9-9847-4A74-B43C-4967D9EF5D5C}" destId="{7C389FDC-31BF-4899-93C1-742000D9E5FE}" srcOrd="2" destOrd="0" presId="urn:microsoft.com/office/officeart/2018/2/layout/IconVerticalSolidList"/>
    <dgm:cxn modelId="{45B2F31E-E14D-4E8F-894A-55DD4F607E96}" type="presParOf" srcId="{00ECE0F9-9847-4A74-B43C-4967D9EF5D5C}" destId="{72C152A4-DE42-4A55-B41C-36DFF11BEA1D}" srcOrd="3" destOrd="0" presId="urn:microsoft.com/office/officeart/2018/2/layout/IconVerticalSolidList"/>
    <dgm:cxn modelId="{7AC0DCF1-76A0-47F1-8E02-8757A41D3FDD}" type="presParOf" srcId="{9ABF83F2-7283-43E7-8888-24916623CE6B}" destId="{46BB4B2C-F86B-467B-9C14-051884F013FB}" srcOrd="9" destOrd="0" presId="urn:microsoft.com/office/officeart/2018/2/layout/IconVerticalSolidList"/>
    <dgm:cxn modelId="{9F845A9F-744B-42D9-9D9E-50990B1892B6}" type="presParOf" srcId="{9ABF83F2-7283-43E7-8888-24916623CE6B}" destId="{7350D89D-8725-40F6-9802-C4BE2C495CDA}" srcOrd="10" destOrd="0" presId="urn:microsoft.com/office/officeart/2018/2/layout/IconVerticalSolidList"/>
    <dgm:cxn modelId="{A9194106-65A3-47AC-A59B-CE48AA2B802A}" type="presParOf" srcId="{7350D89D-8725-40F6-9802-C4BE2C495CDA}" destId="{3A3B53C7-90D1-4E0B-88E7-2B64D64D7319}" srcOrd="0" destOrd="0" presId="urn:microsoft.com/office/officeart/2018/2/layout/IconVerticalSolidList"/>
    <dgm:cxn modelId="{B167098E-1280-4065-AF53-07F79AA4BD02}" type="presParOf" srcId="{7350D89D-8725-40F6-9802-C4BE2C495CDA}" destId="{5271C29F-4223-4B90-9AD0-98BBEC89DF97}" srcOrd="1" destOrd="0" presId="urn:microsoft.com/office/officeart/2018/2/layout/IconVerticalSolidList"/>
    <dgm:cxn modelId="{CAB44554-99D7-4D4E-8DF8-13DDB4EB3B83}" type="presParOf" srcId="{7350D89D-8725-40F6-9802-C4BE2C495CDA}" destId="{C25FF922-9AD6-43C0-9DEA-DD4333761884}" srcOrd="2" destOrd="0" presId="urn:microsoft.com/office/officeart/2018/2/layout/IconVerticalSolidList"/>
    <dgm:cxn modelId="{807C89EF-34A3-4660-BC9C-06258D1D569A}" type="presParOf" srcId="{7350D89D-8725-40F6-9802-C4BE2C495CDA}" destId="{D032348E-1E96-4CA2-AB91-C28B567A02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5E34-03CA-4198-8D40-487D3A7A1BE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9A51-D537-440E-8785-869F051B719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05C5D-AFFF-41E9-A571-8BA51A25B52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Eksempel Tegne i canvas med en while-løkke Side 89</a:t>
          </a:r>
          <a:endParaRPr lang="en-US" sz="2500" kern="1200"/>
        </a:p>
      </dsp:txBody>
      <dsp:txXfrm>
        <a:off x="1941716" y="718"/>
        <a:ext cx="4571887" cy="1681139"/>
      </dsp:txXfrm>
    </dsp:sp>
    <dsp:sp modelId="{F1A0BA1D-5D42-4D3A-AEBF-8851AC414B4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9DD86-3B5A-4365-ADC0-92BEF3AF602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64197-B4B4-4861-9215-C5080194FAE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Eksempel Kassaapparat Side 90</a:t>
          </a:r>
          <a:endParaRPr lang="en-US" sz="2500" kern="1200"/>
        </a:p>
      </dsp:txBody>
      <dsp:txXfrm>
        <a:off x="1941716" y="2102143"/>
        <a:ext cx="4571887" cy="1681139"/>
      </dsp:txXfrm>
    </dsp:sp>
    <dsp:sp modelId="{66CE0EB0-DBF8-43CF-B70B-DBF050C8791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90B0-0971-401C-AF69-28328A1D839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DC10C-54FA-4079-AEF3-29EB612D85F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PRØV SELV side 90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3895-39EF-4730-8870-028BAC46B097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0A518-EA29-48EF-80BA-3B3982806079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23D21-DC52-422D-8945-9499175A1E1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Fibonaccitallene Side 92</a:t>
          </a:r>
          <a:endParaRPr lang="en-US" sz="1900" kern="1200"/>
        </a:p>
      </dsp:txBody>
      <dsp:txXfrm>
        <a:off x="937002" y="1903"/>
        <a:ext cx="5576601" cy="811257"/>
      </dsp:txXfrm>
    </dsp:sp>
    <dsp:sp modelId="{23E4DA5A-4341-42F1-A60E-AFD065B6124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9C189-842B-4A48-9AF2-2ADB314EDA64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68894-AAD0-4703-9B30-607A7C743227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Å summere alle tallene fra en til hundre Side 92</a:t>
          </a:r>
          <a:endParaRPr lang="en-US" sz="1900" kern="1200"/>
        </a:p>
      </dsp:txBody>
      <dsp:txXfrm>
        <a:off x="937002" y="1015975"/>
        <a:ext cx="5576601" cy="811257"/>
      </dsp:txXfrm>
    </dsp:sp>
    <dsp:sp modelId="{9738C9B9-75BE-4CAA-9ED7-488E20C93E35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E9C0-097A-4F04-881E-CD421C9B5F55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F1FFC-F7AC-47CA-B152-50F1E74FD622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Gangetabell Side 93</a:t>
          </a:r>
          <a:endParaRPr lang="en-US" sz="1900" kern="1200"/>
        </a:p>
      </dsp:txBody>
      <dsp:txXfrm>
        <a:off x="937002" y="2030048"/>
        <a:ext cx="5576601" cy="811257"/>
      </dsp:txXfrm>
    </dsp:sp>
    <dsp:sp modelId="{B37ED0DC-93B3-4723-B7F4-D90C3A67F4D0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7A42F-C6F3-4A2A-9F90-2BC7D76EA59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FAB89-CB46-42F3-A684-DC93C8FA7AB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For-løkke med flere variabler Side 94</a:t>
          </a:r>
          <a:endParaRPr lang="en-US" sz="1900" kern="1200"/>
        </a:p>
      </dsp:txBody>
      <dsp:txXfrm>
        <a:off x="937002" y="3044120"/>
        <a:ext cx="5576601" cy="811257"/>
      </dsp:txXfrm>
    </dsp:sp>
    <dsp:sp modelId="{B9AB6945-0CFB-4446-ACE2-A418C8750A0F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2B1C2-B33D-41C1-84AF-1EED82A1FE08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52A4-DE42-4A55-B41C-36DFF11BEA1D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PRØV SELV side 94</a:t>
          </a:r>
          <a:endParaRPr lang="en-US" sz="1900" kern="1200"/>
        </a:p>
      </dsp:txBody>
      <dsp:txXfrm>
        <a:off x="937002" y="4058192"/>
        <a:ext cx="5576601" cy="811257"/>
      </dsp:txXfrm>
    </dsp:sp>
    <dsp:sp modelId="{3A3B53C7-90D1-4E0B-88E7-2B64D64D7319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1C29F-4223-4B90-9AD0-98BBEC89DF97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2348E-1E96-4CA2-AB91-C28B567A027A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Ekstrastoff Tegne i canvas med for-løkke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6241D4-CCB2-497C-BEB8-B19ECC9A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1B7B6B-CE4C-4222-95F1-62675F912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0E1363-7783-4E4B-BA93-92C499CD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E8E7FB-BEBC-4545-AE6C-03908BD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D49A0FA-EEA8-4CC6-B280-A9959391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52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12AA0F-4160-4E66-9F51-06C2FCA8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243192E-9D78-4987-A2CA-B9F66C69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7EC9E4-8E40-41F2-BF3E-E0F7EFAB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2E0BA5-3337-4E9F-A7E7-2EE1D277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BFA0DF-7B53-470F-8DB8-F145B137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5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230BE41-5B34-422B-A994-5CC95B063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231C2C-806E-4C63-893E-AEC699EE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8DF2A3F-D199-435C-BDFA-85858117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9B1F97-A234-4E4B-A128-AE13D235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AE08D7-68EB-483A-85A0-0341D2DF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28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DEDCCA-0022-44FB-95C0-5CF95AB0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100706-4E61-4737-90D2-9CCB7205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E25A61-51AE-4719-8DEF-AE1220F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608418-19DC-41FC-94B6-D9130422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3C8CEA-6F69-4335-B0F3-D4618728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43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12303B-C8E1-428A-99ED-D5226C53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6B428CD-5477-47BE-9AD8-ABBFDE04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5FE137-2656-42B1-BF55-58079D0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4D7F12-CC1C-49B4-8539-644339E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96CD48-0C98-44FC-91BE-3D364F7F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46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0AD6D2-3026-4D94-9B0D-4B43A65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4C39B0-389F-430C-B963-81F274DB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54927A3-284B-4A76-AF69-BD48E17B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96F01F8-2897-4510-8587-59DEC31D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A61A127-4E1B-48DA-A7F0-5687E315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EA67E7-1D87-42B6-B580-F08C531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52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E819B6-CF42-4DD2-80DC-3E401148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4DFB55D-54B0-4A24-A587-06ECF2AA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66A5707-8BED-4070-A864-7804D416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B66B008-6FE0-40CB-B5BC-64672BB1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3DB2BAC-2B1D-490F-B418-B08E77B27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2EF2536-DC31-4CB1-9854-FBC29D2E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689B1B9-5F58-426E-B1B8-DCDF9B64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C57A019-BCE9-454C-8F68-628EBFC9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45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309D14-A308-4B20-B755-10D57A89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B575258-8E3E-4905-A093-650DF345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C2CD22B-1C29-47F9-A561-DDEFB27E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E6A078-1E93-4EFC-8FA8-1CB3E45E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90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DB81676-82B9-4381-AEE2-1F750517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D746FAF-AB2D-4B9A-B214-7FF26D0A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56DB8FC-B5BD-43A9-B848-6E77718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8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0E94A2-340E-4CF4-8A76-5896644D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740F5B-A466-4698-AF3D-FFCA75AE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797449B-5FE2-4B0E-A07E-A5E53A9F2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64C2858-91FB-4600-8DC3-61ABC2AB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E39CD88-385C-42EA-9384-8BED464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C64B3C4-A445-4F01-9D46-696B35EA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29A9E5-9971-4B02-91F3-6C6F7F8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CB934B4-BFFE-4544-BB74-8771F13EA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1B9B1A-718B-4AED-99B1-E9127D0E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95FC84F-8712-48A8-A5B3-C8BA3E0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676899-A46E-4F99-A3EE-41A4F2B7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A39791E-3568-426D-BEEC-6FCE4ACD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34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56BD439-2BD8-4ECF-82A3-CB0443A1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1CFD1F0-F18A-42BB-BC8E-4E9463B6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655C25-8AE6-4DBA-94FB-94721552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360F-B60D-4EE6-A027-75FA4BE88006}" type="datetimeFigureOut">
              <a:rPr lang="nb-NO" smtClean="0"/>
              <a:t>11.09.2019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1F7260-692A-4C14-8938-DB0790D8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60BE07-D710-465A-8167-DDDB959E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747D-4EFC-44B5-B780-C317AC228D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BF37A6-1798-4D5B-B110-9DC52E998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Løkker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3CF2A3C-DF95-4937-A25E-B162AE109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37</a:t>
            </a:r>
          </a:p>
        </p:txBody>
      </p:sp>
    </p:spTree>
    <p:extLst>
      <p:ext uri="{BB962C8B-B14F-4D97-AF65-F5344CB8AC3E}">
        <p14:creationId xmlns:p14="http://schemas.microsoft.com/office/powerpoint/2010/main" val="20265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ADE6A78-3717-4C40-BA61-45F0F5BE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4.4 While-løkke</a:t>
            </a: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5F0615B-5048-4219-9B80-7BC5D629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/>
              <a:t>Når vi skal gjenta den samme koden</a:t>
            </a:r>
          </a:p>
          <a:p>
            <a:r>
              <a:rPr lang="en-US"/>
              <a:t>mange ganger bruker vi en while-løkke</a:t>
            </a:r>
          </a:p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CE0A22-FE35-4B9C-9545-7BB3C524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6" y="3424237"/>
            <a:ext cx="4112279" cy="1557827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8834B04B-0C88-4141-8B4E-553AA42F5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2603975"/>
            <a:ext cx="6172200" cy="16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70A7C618-32C1-4C71-807E-5B72CA74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Telle </a:t>
            </a:r>
            <a:r>
              <a:rPr lang="en-US" sz="5400" dirty="0" err="1">
                <a:solidFill>
                  <a:srgbClr val="FFFFFF"/>
                </a:solidFill>
              </a:rPr>
              <a:t>fra</a:t>
            </a:r>
            <a:r>
              <a:rPr lang="en-US" sz="5400" dirty="0">
                <a:solidFill>
                  <a:srgbClr val="FFFFFF"/>
                </a:solidFill>
              </a:rPr>
              <a:t> null </a:t>
            </a:r>
            <a:r>
              <a:rPr lang="en-US" sz="5400" dirty="0" err="1">
                <a:solidFill>
                  <a:srgbClr val="FFFFFF"/>
                </a:solidFill>
              </a:rPr>
              <a:t>til</a:t>
            </a:r>
            <a:r>
              <a:rPr lang="en-US" sz="5400" dirty="0">
                <a:solidFill>
                  <a:srgbClr val="FFFFFF"/>
                </a:solidFill>
              </a:rPr>
              <a:t> 10 Side 88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235681CD-DD96-4103-9DEE-F81B4F63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5" y="2596836"/>
            <a:ext cx="5455917" cy="14594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5E64CCE8-0279-43AB-9151-8973DFA9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52" y="2734913"/>
            <a:ext cx="3819759" cy="3554147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31E02C91-5A18-478C-9E18-315236E0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96" y="4425636"/>
            <a:ext cx="4200309" cy="17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E62AD7A-98EA-4B67-BD28-AC4F6237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Eksempler med </a:t>
            </a:r>
            <a:r>
              <a:rPr lang="nb-NO" dirty="0" err="1">
                <a:solidFill>
                  <a:srgbClr val="FFFFFF"/>
                </a:solidFill>
              </a:rPr>
              <a:t>while</a:t>
            </a:r>
            <a:r>
              <a:rPr lang="nb-NO" dirty="0">
                <a:solidFill>
                  <a:srgbClr val="FFFFFF"/>
                </a:solidFill>
              </a:rPr>
              <a:t>-løkke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7B2058AE-DA05-4523-BD0D-B613008C1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6667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8B89B2E-D6BC-44F7-9937-DEDEA4B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nb-NO" sz="4000" dirty="0"/>
              <a:t>4.5 For-løkke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89F9F033-9019-4434-B4C5-BE7F5305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500" dirty="0">
                <a:latin typeface="Georgia" panose="02040502050405020303" pitchFamily="18" charset="0"/>
              </a:rPr>
              <a:t>For løkke gjentar en kode et bestemt antall ganger.</a:t>
            </a:r>
          </a:p>
          <a:p>
            <a:pPr marL="0" indent="0">
              <a:buNone/>
            </a:pPr>
            <a:endParaRPr lang="nb-NO" sz="15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nb-NO" sz="1500" dirty="0">
                <a:latin typeface="Georgia" panose="02040502050405020303" pitchFamily="18" charset="0"/>
              </a:rPr>
              <a:t>Tre punkter må være med:</a:t>
            </a:r>
          </a:p>
          <a:p>
            <a:pPr marL="457200" indent="-457200">
              <a:buAutoNum type="arabicPeriod"/>
            </a:pPr>
            <a:r>
              <a:rPr lang="nb-NO" sz="1500" dirty="0">
                <a:latin typeface="Georgia" panose="02040502050405020303" pitchFamily="18" charset="0"/>
              </a:rPr>
              <a:t>Definere en variabel som er en teller</a:t>
            </a:r>
          </a:p>
          <a:p>
            <a:pPr marL="457200" indent="-457200">
              <a:buAutoNum type="arabicPeriod"/>
            </a:pPr>
            <a:r>
              <a:rPr lang="nb-NO" sz="1500" dirty="0">
                <a:latin typeface="Georgia" panose="02040502050405020303" pitchFamily="18" charset="0"/>
              </a:rPr>
              <a:t>Sjekke betingelsen</a:t>
            </a:r>
          </a:p>
          <a:p>
            <a:pPr marL="457200" indent="-457200">
              <a:buAutoNum type="arabicPeriod"/>
            </a:pPr>
            <a:r>
              <a:rPr lang="nb-NO" sz="1500" dirty="0">
                <a:latin typeface="Georgia" panose="02040502050405020303" pitchFamily="18" charset="0"/>
              </a:rPr>
              <a:t>Endre variabelen</a:t>
            </a:r>
          </a:p>
          <a:p>
            <a:endParaRPr lang="nb-NO" sz="15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500" dirty="0">
              <a:latin typeface="Georgia" panose="02040502050405020303" pitchFamily="18" charset="0"/>
            </a:endParaRPr>
          </a:p>
          <a:p>
            <a:endParaRPr lang="nb-NO" sz="1500" dirty="0">
              <a:latin typeface="Georgia" panose="02040502050405020303" pitchFamily="18" charset="0"/>
            </a:endParaRPr>
          </a:p>
          <a:p>
            <a:endParaRPr lang="nb-NO" sz="1500" dirty="0">
              <a:latin typeface="Georgia" panose="02040502050405020303" pitchFamily="18" charset="0"/>
            </a:endParaRPr>
          </a:p>
          <a:p>
            <a:endParaRPr lang="nb-NO" sz="1500" dirty="0">
              <a:latin typeface="Georgia" panose="02040502050405020303" pitchFamily="18" charset="0"/>
            </a:endParaRPr>
          </a:p>
          <a:p>
            <a:endParaRPr lang="nb-NO" sz="15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8650BA5-0F66-487D-ABAD-AE6A31D5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99" y="321176"/>
            <a:ext cx="3819606" cy="34632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C52B87D-BC75-4363-9494-0219AF66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99" y="4368868"/>
            <a:ext cx="4045821" cy="152048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9A1A230-D671-4F77-B241-3425713E6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6" y="2724954"/>
            <a:ext cx="5433229" cy="10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6124B29-40C1-4747-92C1-234F7B65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7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755A60A-E7AF-4189-A8E7-31195FC4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Eksempel</a:t>
            </a:r>
          </a:p>
        </p:txBody>
      </p:sp>
      <p:graphicFrame>
        <p:nvGraphicFramePr>
          <p:cNvPr id="16" name="Plassholder for innhold 2">
            <a:extLst>
              <a:ext uri="{FF2B5EF4-FFF2-40B4-BE49-F238E27FC236}">
                <a16:creationId xmlns:a16="http://schemas.microsoft.com/office/drawing/2014/main" id="{FCFA91B5-0EC0-46D0-9FE4-F365B397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374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29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471E1F-44B9-4DB0-AEA0-5229E9124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1A7D2C-7166-4FBF-958F-F45087E3C0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7A9C9-C858-468D-A625-2A8A8AF1C831}">
  <ds:schemaRefs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Office-tema</vt:lpstr>
      <vt:lpstr>Løkker </vt:lpstr>
      <vt:lpstr>4.4 While-løkke</vt:lpstr>
      <vt:lpstr>Telle fra null til 10 Side 88</vt:lpstr>
      <vt:lpstr>Eksempler med while-løkke</vt:lpstr>
      <vt:lpstr>4.5 For-løkke</vt:lpstr>
      <vt:lpstr>PowerPoint-presentasjon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Løkker </dc:title>
  <dc:creator>Aizan Magomadova</dc:creator>
  <cp:lastModifiedBy>Aizan Magomadova</cp:lastModifiedBy>
  <cp:revision>1</cp:revision>
  <dcterms:created xsi:type="dcterms:W3CDTF">2019-09-06T12:34:33Z</dcterms:created>
  <dcterms:modified xsi:type="dcterms:W3CDTF">2019-09-11T16:51:21Z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