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56" dt="2019-09-03T14:11:0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">
      <pc:chgData name="Aizan Magomadova" userId="b3d38ecc-02a7-4810-ad44-0e9f513517c5" providerId="ADAL" clId="{4FF3CF91-C155-4B3F-A995-746046771754}" dt="2019-09-03T14:11:29.080" v="1110" actId="1076"/>
      <pc:docMkLst>
        <pc:docMk/>
      </pc:docMkLst>
      <pc:sldChg chg="modSp">
        <pc:chgData name="Aizan Magomadova" userId="b3d38ecc-02a7-4810-ad44-0e9f513517c5" providerId="ADAL" clId="{4FF3CF91-C155-4B3F-A995-746046771754}" dt="2019-08-30T16:13:13.586" v="735" actId="20577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">
        <pc:chgData name="Aizan Magomadova" userId="b3d38ecc-02a7-4810-ad44-0e9f513517c5" providerId="ADAL" clId="{4FF3CF91-C155-4B3F-A995-746046771754}" dt="2019-08-30T15:09:32.221" v="126" actId="107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8-30T15:09:20.784" v="123" actId="14100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">
        <pc:chgData name="Aizan Magomadova" userId="b3d38ecc-02a7-4810-ad44-0e9f513517c5" providerId="ADAL" clId="{4FF3CF91-C155-4B3F-A995-746046771754}" dt="2019-09-03T12:07:53.663" v="916" actId="14100"/>
        <pc:sldMkLst>
          <pc:docMk/>
          <pc:sldMk cId="1490168305" sldId="265"/>
        </pc:sldMkLst>
        <pc:spChg chg="add mod">
          <ac:chgData name="Aizan Magomadova" userId="b3d38ecc-02a7-4810-ad44-0e9f513517c5" providerId="ADAL" clId="{4FF3CF91-C155-4B3F-A995-746046771754}" dt="2019-09-03T11:54:33.339" v="906" actId="20577"/>
          <ac:spMkLst>
            <pc:docMk/>
            <pc:sldMk cId="1490168305" sldId="265"/>
            <ac:spMk id="2" creationId="{3D1436E8-B263-4381-AEF2-59EA47AA8B6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add mod">
          <ac:chgData name="Aizan Magomadova" userId="b3d38ecc-02a7-4810-ad44-0e9f513517c5" providerId="ADAL" clId="{4FF3CF91-C155-4B3F-A995-746046771754}" dt="2019-09-03T11:54:40.839" v="910" actId="20577"/>
          <ac:spMkLst>
            <pc:docMk/>
            <pc:sldMk cId="1490168305" sldId="265"/>
            <ac:spMk id="3" creationId="{EC5E18C8-B85C-4645-B6BF-0D330B361216}"/>
          </ac:spMkLst>
        </pc:spChg>
        <pc:spChg chg="add del mod">
          <ac:chgData name="Aizan Magomadova" userId="b3d38ecc-02a7-4810-ad44-0e9f513517c5" providerId="ADAL" clId="{4FF3CF91-C155-4B3F-A995-746046771754}" dt="2019-09-03T12:06:21.198" v="912"/>
          <ac:spMkLst>
            <pc:docMk/>
            <pc:sldMk cId="1490168305" sldId="265"/>
            <ac:spMk id="4" creationId="{A4E96B25-47BC-4F11-9837-E78475E012B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9-03T12:07:53.663" v="916" actId="14100"/>
          <ac:picMkLst>
            <pc:docMk/>
            <pc:sldMk cId="1490168305" sldId="265"/>
            <ac:picMk id="5" creationId="{6256D2AB-DA55-4FAA-9970-46E791871DEE}"/>
          </ac:picMkLst>
        </pc:picChg>
        <pc:picChg chg="add mod modCrop">
          <ac:chgData name="Aizan Magomadova" userId="b3d38ecc-02a7-4810-ad44-0e9f513517c5" providerId="ADAL" clId="{4FF3CF91-C155-4B3F-A995-746046771754}" dt="2019-09-03T12:07:24.757" v="914" actId="14100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addSp modSp add">
        <pc:chgData name="Aizan Magomadova" userId="b3d38ecc-02a7-4810-ad44-0e9f513517c5" providerId="ADAL" clId="{4FF3CF91-C155-4B3F-A995-746046771754}" dt="2019-09-03T12:18:17.850" v="988" actId="2710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9-03T12:15:49.962" v="959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9-03T12:18:17.850" v="988" actId="2710"/>
          <ac:spMkLst>
            <pc:docMk/>
            <pc:sldMk cId="693983138" sldId="268"/>
            <ac:spMk id="3" creationId="{D4D0CFF2-7535-4F2F-A0C5-1156E977CAF4}"/>
          </ac:spMkLst>
        </pc:spChg>
        <pc:spChg chg="add mod">
          <ac:chgData name="Aizan Magomadova" userId="b3d38ecc-02a7-4810-ad44-0e9f513517c5" providerId="ADAL" clId="{4FF3CF91-C155-4B3F-A995-746046771754}" dt="2019-09-03T12:15:56.025" v="969" actId="20577"/>
          <ac:spMkLst>
            <pc:docMk/>
            <pc:sldMk cId="693983138" sldId="268"/>
            <ac:spMk id="4" creationId="{06CA01AC-2F4F-497D-8A71-26C3CED3C0F5}"/>
          </ac:spMkLst>
        </pc:spChg>
        <pc:spChg chg="add mod">
          <ac:chgData name="Aizan Magomadova" userId="b3d38ecc-02a7-4810-ad44-0e9f513517c5" providerId="ADAL" clId="{4FF3CF91-C155-4B3F-A995-746046771754}" dt="2019-09-03T12:16:04.381" v="975" actId="20577"/>
          <ac:spMkLst>
            <pc:docMk/>
            <pc:sldMk cId="693983138" sldId="268"/>
            <ac:spMk id="5" creationId="{FF7FF86F-CA4A-48F8-9333-40C887DF75B9}"/>
          </ac:spMkLst>
        </pc:spChg>
        <pc:spChg chg="add mod">
          <ac:chgData name="Aizan Magomadova" userId="b3d38ecc-02a7-4810-ad44-0e9f513517c5" providerId="ADAL" clId="{4FF3CF91-C155-4B3F-A995-746046771754}" dt="2019-09-03T12:16:40.739" v="977" actId="27636"/>
          <ac:spMkLst>
            <pc:docMk/>
            <pc:sldMk cId="693983138" sldId="268"/>
            <ac:spMk id="6" creationId="{47AE089C-F8CB-453C-8B0E-462F4ABCBB77}"/>
          </ac:spMkLst>
        </pc:spChg>
      </pc:sldChg>
      <pc:sldChg chg="modSp add">
        <pc:chgData name="Aizan Magomadova" userId="b3d38ecc-02a7-4810-ad44-0e9f513517c5" providerId="ADAL" clId="{4FF3CF91-C155-4B3F-A995-746046771754}" dt="2019-09-03T12:22:18.929" v="1052" actId="27636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  <pc:spChg chg="mod">
          <ac:chgData name="Aizan Magomadova" userId="b3d38ecc-02a7-4810-ad44-0e9f513517c5" providerId="ADAL" clId="{4FF3CF91-C155-4B3F-A995-746046771754}" dt="2019-09-03T12:22:18.929" v="1052" actId="27636"/>
          <ac:spMkLst>
            <pc:docMk/>
            <pc:sldMk cId="1469847800" sldId="269"/>
            <ac:spMk id="3" creationId="{984841E2-2C3B-402C-BAB7-FFAAFA7D2B80}"/>
          </ac:spMkLst>
        </pc:spChg>
      </pc:sldChg>
      <pc:sldChg chg="addSp delSp modSp add">
        <pc:chgData name="Aizan Magomadova" userId="b3d38ecc-02a7-4810-ad44-0e9f513517c5" providerId="ADAL" clId="{4FF3CF91-C155-4B3F-A995-746046771754}" dt="2019-09-03T14:11:29.080" v="1110" actId="1076"/>
        <pc:sldMkLst>
          <pc:docMk/>
          <pc:sldMk cId="118301577" sldId="270"/>
        </pc:sldMkLst>
        <pc:spChg chg="mod">
          <ac:chgData name="Aizan Magomadova" userId="b3d38ecc-02a7-4810-ad44-0e9f513517c5" providerId="ADAL" clId="{4FF3CF91-C155-4B3F-A995-746046771754}" dt="2019-09-03T12:18:46.497" v="1014" actId="20577"/>
          <ac:spMkLst>
            <pc:docMk/>
            <pc:sldMk cId="118301577" sldId="270"/>
            <ac:spMk id="2" creationId="{F9C66AF4-51A1-4510-AF51-3E87534F4486}"/>
          </ac:spMkLst>
        </pc:spChg>
        <pc:spChg chg="mod">
          <ac:chgData name="Aizan Magomadova" userId="b3d38ecc-02a7-4810-ad44-0e9f513517c5" providerId="ADAL" clId="{4FF3CF91-C155-4B3F-A995-746046771754}" dt="2019-09-03T14:10:14.248" v="1104" actId="20577"/>
          <ac:spMkLst>
            <pc:docMk/>
            <pc:sldMk cId="118301577" sldId="270"/>
            <ac:spMk id="3" creationId="{871C1B0D-9990-4A40-92B4-14095858664A}"/>
          </ac:spMkLst>
        </pc:spChg>
        <pc:spChg chg="del">
          <ac:chgData name="Aizan Magomadova" userId="b3d38ecc-02a7-4810-ad44-0e9f513517c5" providerId="ADAL" clId="{4FF3CF91-C155-4B3F-A995-746046771754}" dt="2019-09-03T14:06:25.506" v="1079"/>
          <ac:spMkLst>
            <pc:docMk/>
            <pc:sldMk cId="118301577" sldId="270"/>
            <ac:spMk id="4" creationId="{CF09CB2F-C483-477D-A5A5-7D877305A800}"/>
          </ac:spMkLst>
        </pc:spChg>
        <pc:spChg chg="mod">
          <ac:chgData name="Aizan Magomadova" userId="b3d38ecc-02a7-4810-ad44-0e9f513517c5" providerId="ADAL" clId="{4FF3CF91-C155-4B3F-A995-746046771754}" dt="2019-09-03T14:04:52.830" v="1078" actId="20577"/>
          <ac:spMkLst>
            <pc:docMk/>
            <pc:sldMk cId="118301577" sldId="270"/>
            <ac:spMk id="5" creationId="{DD9135F9-7825-437F-9214-552511CD3BED}"/>
          </ac:spMkLst>
        </pc:spChg>
        <pc:spChg chg="del mod">
          <ac:chgData name="Aizan Magomadova" userId="b3d38ecc-02a7-4810-ad44-0e9f513517c5" providerId="ADAL" clId="{4FF3CF91-C155-4B3F-A995-746046771754}" dt="2019-09-03T14:04:34.347" v="1054"/>
          <ac:spMkLst>
            <pc:docMk/>
            <pc:sldMk cId="118301577" sldId="270"/>
            <ac:spMk id="6" creationId="{6DD1409D-DEE3-4305-A958-E10DC1EA0350}"/>
          </ac:spMkLst>
        </pc:spChg>
        <pc:spChg chg="add del mod">
          <ac:chgData name="Aizan Magomadova" userId="b3d38ecc-02a7-4810-ad44-0e9f513517c5" providerId="ADAL" clId="{4FF3CF91-C155-4B3F-A995-746046771754}" dt="2019-09-03T14:11:02.476" v="1106"/>
          <ac:spMkLst>
            <pc:docMk/>
            <pc:sldMk cId="118301577" sldId="270"/>
            <ac:spMk id="10" creationId="{54C9C036-55D4-4E01-BE42-774A0ADDED1C}"/>
          </ac:spMkLst>
        </pc:spChg>
        <pc:picChg chg="add mod">
          <ac:chgData name="Aizan Magomadova" userId="b3d38ecc-02a7-4810-ad44-0e9f513517c5" providerId="ADAL" clId="{4FF3CF91-C155-4B3F-A995-746046771754}" dt="2019-09-03T14:11:29.080" v="1110" actId="1076"/>
          <ac:picMkLst>
            <pc:docMk/>
            <pc:sldMk cId="118301577" sldId="270"/>
            <ac:picMk id="7" creationId="{0B49D6F5-AFF8-41EE-9F83-9E86196DF526}"/>
          </ac:picMkLst>
        </pc:picChg>
        <pc:picChg chg="add del mod">
          <ac:chgData name="Aizan Magomadova" userId="b3d38ecc-02a7-4810-ad44-0e9f513517c5" providerId="ADAL" clId="{4FF3CF91-C155-4B3F-A995-746046771754}" dt="2019-09-03T14:10:59.857" v="1105" actId="478"/>
          <ac:picMkLst>
            <pc:docMk/>
            <pc:sldMk cId="118301577" sldId="270"/>
            <ac:picMk id="8" creationId="{8C6A5F44-2C4C-4267-9180-ADA6BD0400BB}"/>
          </ac:picMkLst>
        </pc:picChg>
        <pc:picChg chg="add mod">
          <ac:chgData name="Aizan Magomadova" userId="b3d38ecc-02a7-4810-ad44-0e9f513517c5" providerId="ADAL" clId="{4FF3CF91-C155-4B3F-A995-746046771754}" dt="2019-09-03T14:11:19.829" v="1109" actId="1076"/>
          <ac:picMkLst>
            <pc:docMk/>
            <pc:sldMk cId="118301577" sldId="270"/>
            <ac:picMk id="11" creationId="{5C4006C9-8C23-4849-B266-E2D4DAA441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03.09.2019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sb_iGDdjk&amp;list=PLRqwX-V7Uu6Zy51Q-x9tMWIv9cueOFTFA&amp;index=14" TargetMode="External"/><Relationship Id="rId7" Type="http://schemas.openxmlformats.org/officeDocument/2006/relationships/hyperlink" Target="https://p5js.org/reference" TargetMode="External"/><Relationship Id="rId2" Type="http://schemas.openxmlformats.org/officeDocument/2006/relationships/hyperlink" Target="https://github.com/AizanM/IT2/tree/master/Uke%2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-_syQluvc&amp;list=PLRqwX-V7Uu6Zy51Q-x9tMWIv9cueOFTFA&amp;index=17" TargetMode="External"/><Relationship Id="rId5" Type="http://schemas.openxmlformats.org/officeDocument/2006/relationships/hyperlink" Target="https://www.youtube.com/watch?v=r2S7j54I68c&amp;list=PLRqwX-V7Uu6Zy51Q-x9tMWIv9cueOFTFA&amp;index=16" TargetMode="External"/><Relationship Id="rId4" Type="http://schemas.openxmlformats.org/officeDocument/2006/relationships/hyperlink" Target="https://www.youtube.com/watch?v=LO3Awjn_gyU&amp;list=PLRqwX-V7Uu6Zy51Q-x9tMWIv9cueOFTFA&amp;index=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3D1436E8-B263-4381-AEF2-59EA47AA8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849"/>
          <a:stretch/>
        </p:blipFill>
        <p:spPr>
          <a:xfrm>
            <a:off x="839788" y="3268485"/>
            <a:ext cx="5583161" cy="2562472"/>
          </a:xfrm>
          <a:prstGeom prst="rect">
            <a:avLst/>
          </a:prstGeom>
        </p:spPr>
      </p:pic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5E18C8-B85C-4645-B6BF-0D330B36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256D2AB-DA55-4FAA-9970-46E791871D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0830" y="2505075"/>
            <a:ext cx="4701381" cy="40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kommandoer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6CA01AC-2F4F-497D-8A71-26C3CED3C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, bredde, høyde) </a:t>
            </a:r>
            <a:r>
              <a:rPr lang="nb-NO" sz="1900" i="1" dirty="0"/>
              <a:t>//tegner omrisset av et rektangel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sz="2200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sz="2200" dirty="0" err="1"/>
              <a:t>tekst»,x</a:t>
            </a:r>
            <a:r>
              <a:rPr lang="nb-NO" sz="2200" dirty="0"/>
              <a:t>, y) </a:t>
            </a:r>
            <a:r>
              <a:rPr lang="nb-NO" sz="1900" i="1" dirty="0"/>
              <a:t>//legger til tekst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//tegner linje til punktet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sz="2200" dirty="0"/>
              <a:t>(</a:t>
            </a:r>
            <a:r>
              <a:rPr lang="nb-NO" sz="2200" dirty="0" err="1"/>
              <a:t>x,y</a:t>
            </a:r>
            <a:r>
              <a:rPr lang="nb-NO" sz="2200" dirty="0"/>
              <a:t>) </a:t>
            </a:r>
            <a:r>
              <a:rPr lang="nb-NO" sz="1900" i="1" dirty="0"/>
              <a:t>//flytter «pennen» til punktet </a:t>
            </a:r>
            <a:r>
              <a:rPr lang="nb-NO" sz="2200" i="1" dirty="0"/>
              <a:t>(x, y)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sz="2200" dirty="0"/>
              <a:t>() </a:t>
            </a:r>
            <a:r>
              <a:rPr lang="nb-NO" sz="1900" i="1" dirty="0"/>
              <a:t>//fyller en form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sz="2200" dirty="0"/>
              <a:t>=«…» </a:t>
            </a:r>
            <a:r>
              <a:rPr lang="nb-NO" sz="1900" i="1" dirty="0"/>
              <a:t>// bestemmer omrissfarge</a:t>
            </a:r>
          </a:p>
          <a:p>
            <a:pPr>
              <a:lnSpc>
                <a:spcPct val="120000"/>
              </a:lnSpc>
            </a:pPr>
            <a:r>
              <a:rPr lang="nb-NO" sz="2200" dirty="0" err="1"/>
              <a:t>ctx.</a:t>
            </a:r>
            <a:r>
              <a:rPr lang="nb-NO" sz="2200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sz="2200" dirty="0"/>
              <a:t>=«…» </a:t>
            </a:r>
            <a:r>
              <a:rPr lang="nb-NO" sz="19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F7FF86F-CA4A-48F8-9333-40C887DF7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P5Js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AE089C-F8CB-453C-8B0E-462F4ABCBB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es-ES" dirty="0"/>
              <a:t>(</a:t>
            </a:r>
            <a:r>
              <a:rPr lang="es-ES" dirty="0" err="1"/>
              <a:t>str,x,y</a:t>
            </a:r>
            <a:r>
              <a:rPr lang="es-ES" dirty="0"/>
              <a:t>,[x2],[y2])</a:t>
            </a:r>
          </a:p>
          <a:p>
            <a:pPr>
              <a:lnSpc>
                <a:spcPct val="120000"/>
              </a:lnSpc>
            </a:pPr>
            <a:r>
              <a:rPr lang="es-ES" i="1" dirty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es-ES" dirty="0"/>
              <a:t>(x1,y1,x2,y</a:t>
            </a:r>
          </a:p>
          <a:p>
            <a:pPr>
              <a:lnSpc>
                <a:spcPct val="120000"/>
              </a:lnSpc>
            </a:pPr>
            <a:r>
              <a:rPr lang="es-ES" i="1" dirty="0" err="1">
                <a:solidFill>
                  <a:schemeClr val="accent1">
                    <a:lumMod val="75000"/>
                  </a:schemeClr>
                </a:solidFill>
              </a:rPr>
              <a:t>move</a:t>
            </a:r>
            <a:r>
              <a:rPr lang="es-ES" dirty="0"/>
              <a:t>(</a:t>
            </a:r>
            <a:r>
              <a:rPr lang="es-ES" dirty="0" err="1"/>
              <a:t>x,y,z</a:t>
            </a:r>
            <a:r>
              <a:rPr lang="es-ES" dirty="0"/>
              <a:t>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stroke</a:t>
            </a:r>
            <a:r>
              <a:rPr lang="en-US" dirty="0"/>
              <a:t>(v1,v2,v3,[alpha])</a:t>
            </a:r>
          </a:p>
          <a:p>
            <a:pPr>
              <a:lnSpc>
                <a:spcPct val="120000"/>
              </a:lnSpc>
            </a:pP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strokeWeight</a:t>
            </a:r>
            <a:r>
              <a:rPr lang="nb-NO" dirty="0"/>
              <a:t>(</a:t>
            </a:r>
            <a:r>
              <a:rPr lang="nb-NO" dirty="0" err="1"/>
              <a:t>weight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C66AF4-51A1-4510-AF51-3E87534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 ser på flere eksempler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71C1B0D-9990-4A40-92B4-140958586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Enkel animasjon i canvas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D9135F9-7825-437F-9214-552511CD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Hvordan tegne i canvas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0B49D6F5-AFF8-41EE-9F83-9E86196DF5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36029" y="2800351"/>
            <a:ext cx="2409825" cy="3105150"/>
          </a:xfrm>
          <a:prstGeom prst="rect">
            <a:avLst/>
          </a:prstGeom>
        </p:spPr>
      </p:pic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5C4006C9-8C23-4849-B266-E2D4DAA441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8426" y="2800351"/>
            <a:ext cx="3036754" cy="31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latin typeface="Arial Narrow" panose="020B0606020202030204" pitchFamily="34" charset="0"/>
              </a:rPr>
              <a:t>Eksempler fra timen:</a:t>
            </a:r>
            <a:endParaRPr lang="nb-NO" dirty="0">
              <a:latin typeface="Arial Narrow" panose="020B0606020202030204" pitchFamily="34" charset="0"/>
              <a:hlinkClick r:id="rId2"/>
            </a:endParaRPr>
          </a:p>
          <a:p>
            <a:r>
              <a:rPr lang="nb-NO" sz="2000" dirty="0">
                <a:hlinkClick r:id="rId2"/>
              </a:rPr>
              <a:t>https://github.com/AizanM/IT2/tree/master/Uke%2036</a:t>
            </a:r>
            <a:endParaRPr lang="nb-NO" sz="2000" dirty="0"/>
          </a:p>
          <a:p>
            <a:pPr marL="0" indent="0">
              <a:buNone/>
            </a:pPr>
            <a:r>
              <a:rPr lang="nb-NO" dirty="0"/>
              <a:t>Undervisningsvideoer (Code! Programming med p5js):</a:t>
            </a:r>
          </a:p>
          <a:p>
            <a:r>
              <a:rPr lang="nb-NO" sz="2000" dirty="0">
                <a:hlinkClick r:id="rId3"/>
              </a:rPr>
              <a:t>https://www.youtube.com/watch?v=1Osb_iGDdjk&amp;list=PLRqwX-V7Uu6Zy51Q-x9tMWIv9cueOFTFA&amp;index=14</a:t>
            </a:r>
            <a:endParaRPr lang="nb-NO" sz="2000" dirty="0"/>
          </a:p>
          <a:p>
            <a:r>
              <a:rPr lang="nb-NO" sz="2000" dirty="0">
                <a:hlinkClick r:id="rId4"/>
              </a:rPr>
              <a:t>https://www.youtube.com/watch?v=LO3Awjn_gyU&amp;list=PLRqwX-V7Uu6Zy51Q-x9tMWIv9cueOFTFA&amp;index=15</a:t>
            </a:r>
            <a:endParaRPr lang="nb-NO" sz="2000" dirty="0"/>
          </a:p>
          <a:p>
            <a:r>
              <a:rPr lang="nb-NO" sz="2000" dirty="0">
                <a:hlinkClick r:id="rId5"/>
              </a:rPr>
              <a:t>https://www.youtube.com/watch?v=r2S7j54I68c&amp;list=PLRqwX-V7Uu6Zy51Q-x9tMWIv9cueOFTFA&amp;index=16</a:t>
            </a:r>
            <a:endParaRPr lang="nb-NO" sz="2000" dirty="0"/>
          </a:p>
          <a:p>
            <a:r>
              <a:rPr lang="nb-NO" sz="2000" dirty="0">
                <a:hlinkClick r:id="rId6"/>
              </a:rPr>
              <a:t>https://www.youtube.com/watch?v=Rk-_syQluvc&amp;list=PLRqwX-V7Uu6Zy51Q-x9tMWIv9cueOFTFA&amp;index=17</a:t>
            </a:r>
            <a:endParaRPr lang="nb-NO" sz="2000" dirty="0"/>
          </a:p>
          <a:p>
            <a:r>
              <a:rPr lang="nb-NO" sz="2000" dirty="0">
                <a:hlinkClick r:id="rId7"/>
              </a:rPr>
              <a:t>https://p5js.org/reference</a:t>
            </a:r>
            <a:r>
              <a:rPr lang="nb-NO" sz="2000" dirty="0"/>
              <a:t>   (ressursside om p5Js)</a:t>
            </a:r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Betingelser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462106"/>
            <a:ext cx="5455917" cy="39270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16141"/>
            <a:ext cx="5455917" cy="3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C87160E-E0AC-4B5B-B4DF-3D7D87F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2" y="118230"/>
            <a:ext cx="3863116" cy="6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88BD2-6331-4AC0-ACBD-59B36333B9B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e59893-5bfb-4ba5-ba61-3f9ac5a63a3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PowerPoint-presentasjon</vt:lpstr>
      <vt:lpstr>Betingelser</vt:lpstr>
      <vt:lpstr>PowerPoint-presentasjon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kommandoer</vt:lpstr>
      <vt:lpstr>Vi ser på flere eksempler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2019-08-30T15:53:07Z</dcterms:created>
  <dcterms:modified xsi:type="dcterms:W3CDTF">2019-09-03T14:11:38Z</dcterms:modified>
</cp:coreProperties>
</file>