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8" r:id="rId6"/>
    <p:sldId id="257" r:id="rId7"/>
    <p:sldId id="258" r:id="rId8"/>
    <p:sldId id="259" r:id="rId9"/>
    <p:sldId id="261" r:id="rId10"/>
    <p:sldId id="262" r:id="rId11"/>
    <p:sldId id="263" r:id="rId12"/>
    <p:sldId id="269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FB4A4-B4E5-4DA5-977D-48F11A181305}" v="7" dt="2019-08-26T06:40:00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ddels stil 2 – uthev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iddels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zan Magomadova" userId="b3d38ecc-02a7-4810-ad44-0e9f513517c5" providerId="ADAL" clId="{92AFB4A4-B4E5-4DA5-977D-48F11A181305}"/>
    <pc:docChg chg="undo custSel mod addSld modSld">
      <pc:chgData name="Aizan Magomadova" userId="b3d38ecc-02a7-4810-ad44-0e9f513517c5" providerId="ADAL" clId="{92AFB4A4-B4E5-4DA5-977D-48F11A181305}" dt="2019-08-26T06:40:01.030" v="52" actId="114"/>
      <pc:docMkLst>
        <pc:docMk/>
      </pc:docMkLst>
      <pc:sldChg chg="modSp add">
        <pc:chgData name="Aizan Magomadova" userId="b3d38ecc-02a7-4810-ad44-0e9f513517c5" providerId="ADAL" clId="{92AFB4A4-B4E5-4DA5-977D-48F11A181305}" dt="2019-08-24T00:46:54.672" v="24" actId="20577"/>
        <pc:sldMkLst>
          <pc:docMk/>
          <pc:sldMk cId="186933296" sldId="268"/>
        </pc:sldMkLst>
        <pc:spChg chg="mod">
          <ac:chgData name="Aizan Magomadova" userId="b3d38ecc-02a7-4810-ad44-0e9f513517c5" providerId="ADAL" clId="{92AFB4A4-B4E5-4DA5-977D-48F11A181305}" dt="2019-08-24T00:46:54.672" v="24" actId="20577"/>
          <ac:spMkLst>
            <pc:docMk/>
            <pc:sldMk cId="186933296" sldId="268"/>
            <ac:spMk id="2" creationId="{4EFC8471-A973-493B-BD1F-08086631EAF4}"/>
          </ac:spMkLst>
        </pc:spChg>
        <pc:spChg chg="mod">
          <ac:chgData name="Aizan Magomadova" userId="b3d38ecc-02a7-4810-ad44-0e9f513517c5" providerId="ADAL" clId="{92AFB4A4-B4E5-4DA5-977D-48F11A181305}" dt="2019-08-24T00:46:37.881" v="1"/>
          <ac:spMkLst>
            <pc:docMk/>
            <pc:sldMk cId="186933296" sldId="268"/>
            <ac:spMk id="3" creationId="{9EA01DEB-8B67-461C-9F18-B67B98C2E0CC}"/>
          </ac:spMkLst>
        </pc:spChg>
      </pc:sldChg>
      <pc:sldChg chg="addSp delSp modSp add mod setBg">
        <pc:chgData name="Aizan Magomadova" userId="b3d38ecc-02a7-4810-ad44-0e9f513517c5" providerId="ADAL" clId="{92AFB4A4-B4E5-4DA5-977D-48F11A181305}" dt="2019-08-26T06:40:01.030" v="52" actId="114"/>
        <pc:sldMkLst>
          <pc:docMk/>
          <pc:sldMk cId="1183327962" sldId="269"/>
        </pc:sldMkLst>
        <pc:spChg chg="mod">
          <ac:chgData name="Aizan Magomadova" userId="b3d38ecc-02a7-4810-ad44-0e9f513517c5" providerId="ADAL" clId="{92AFB4A4-B4E5-4DA5-977D-48F11A181305}" dt="2019-08-26T06:39:22.077" v="47" actId="26606"/>
          <ac:spMkLst>
            <pc:docMk/>
            <pc:sldMk cId="1183327962" sldId="269"/>
            <ac:spMk id="2" creationId="{A509AF60-D450-4F29-A771-0071B8B201FE}"/>
          </ac:spMkLst>
        </pc:spChg>
        <pc:spChg chg="del mod">
          <ac:chgData name="Aizan Magomadova" userId="b3d38ecc-02a7-4810-ad44-0e9f513517c5" providerId="ADAL" clId="{92AFB4A4-B4E5-4DA5-977D-48F11A181305}" dt="2019-08-26T06:37:43.077" v="27"/>
          <ac:spMkLst>
            <pc:docMk/>
            <pc:sldMk cId="1183327962" sldId="269"/>
            <ac:spMk id="3" creationId="{E41ABE02-B39F-4ADE-BB61-5AB83DCFA18D}"/>
          </ac:spMkLst>
        </pc:spChg>
        <pc:spChg chg="mod ord">
          <ac:chgData name="Aizan Magomadova" userId="b3d38ecc-02a7-4810-ad44-0e9f513517c5" providerId="ADAL" clId="{92AFB4A4-B4E5-4DA5-977D-48F11A181305}" dt="2019-08-26T06:40:01.030" v="52" actId="114"/>
          <ac:spMkLst>
            <pc:docMk/>
            <pc:sldMk cId="1183327962" sldId="269"/>
            <ac:spMk id="4" creationId="{A08C353F-7025-4F6A-9E20-2C4270C6C417}"/>
          </ac:spMkLst>
        </pc:spChg>
        <pc:spChg chg="add del">
          <ac:chgData name="Aizan Magomadova" userId="b3d38ecc-02a7-4810-ad44-0e9f513517c5" providerId="ADAL" clId="{92AFB4A4-B4E5-4DA5-977D-48F11A181305}" dt="2019-08-26T06:39:22.061" v="46" actId="26606"/>
          <ac:spMkLst>
            <pc:docMk/>
            <pc:sldMk cId="1183327962" sldId="269"/>
            <ac:spMk id="10" creationId="{5E39A796-BE83-48B1-B33F-35C4A32AAB57}"/>
          </ac:spMkLst>
        </pc:spChg>
        <pc:spChg chg="add del">
          <ac:chgData name="Aizan Magomadova" userId="b3d38ecc-02a7-4810-ad44-0e9f513517c5" providerId="ADAL" clId="{92AFB4A4-B4E5-4DA5-977D-48F11A181305}" dt="2019-08-26T06:39:22.061" v="46" actId="26606"/>
          <ac:spMkLst>
            <pc:docMk/>
            <pc:sldMk cId="1183327962" sldId="269"/>
            <ac:spMk id="12" creationId="{72F84B47-E267-4194-8194-831DB7B5547F}"/>
          </ac:spMkLst>
        </pc:spChg>
        <pc:picChg chg="add mod">
          <ac:chgData name="Aizan Magomadova" userId="b3d38ecc-02a7-4810-ad44-0e9f513517c5" providerId="ADAL" clId="{92AFB4A4-B4E5-4DA5-977D-48F11A181305}" dt="2019-08-26T06:39:22.077" v="47" actId="26606"/>
          <ac:picMkLst>
            <pc:docMk/>
            <pc:sldMk cId="1183327962" sldId="269"/>
            <ac:picMk id="5" creationId="{8A66F274-6A95-4D61-90CE-E3B462A2D1F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7E07E-9561-4BD8-B436-3E6B238B4196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B3E2332-C992-4004-9A29-C9B1DC2D2547}">
      <dgm:prSet/>
      <dgm:spPr/>
      <dgm:t>
        <a:bodyPr/>
        <a:lstStyle/>
        <a:p>
          <a:r>
            <a:rPr lang="nb-NO"/>
            <a:t>Datatypen number</a:t>
          </a:r>
          <a:endParaRPr lang="en-US"/>
        </a:p>
      </dgm:t>
    </dgm:pt>
    <dgm:pt modelId="{1BE9EAD6-C49B-4FC9-B47E-BA4626210C05}" type="parTrans" cxnId="{34BE406A-E8CF-433D-B6E4-ECC1C469F0A3}">
      <dgm:prSet/>
      <dgm:spPr/>
      <dgm:t>
        <a:bodyPr/>
        <a:lstStyle/>
        <a:p>
          <a:endParaRPr lang="en-US"/>
        </a:p>
      </dgm:t>
    </dgm:pt>
    <dgm:pt modelId="{A1AF1326-DA27-48A3-B104-158A375CCF23}" type="sibTrans" cxnId="{34BE406A-E8CF-433D-B6E4-ECC1C469F0A3}">
      <dgm:prSet/>
      <dgm:spPr/>
      <dgm:t>
        <a:bodyPr/>
        <a:lstStyle/>
        <a:p>
          <a:endParaRPr lang="en-US"/>
        </a:p>
      </dgm:t>
    </dgm:pt>
    <dgm:pt modelId="{75598A9A-0C88-4E41-B2D7-7972EBC5F472}">
      <dgm:prSet/>
      <dgm:spPr/>
      <dgm:t>
        <a:bodyPr/>
        <a:lstStyle/>
        <a:p>
          <a:r>
            <a:rPr lang="nb-NO" i="1" dirty="0">
              <a:solidFill>
                <a:schemeClr val="accent1">
                  <a:lumMod val="75000"/>
                </a:schemeClr>
              </a:solidFill>
            </a:rPr>
            <a:t>var</a:t>
          </a:r>
          <a:r>
            <a:rPr lang="nb-NO" i="1" dirty="0"/>
            <a:t> </a:t>
          </a:r>
          <a:r>
            <a:rPr lang="nb-NO" dirty="0"/>
            <a:t>andel = 0.75;</a:t>
          </a:r>
          <a:endParaRPr lang="en-US" dirty="0"/>
        </a:p>
      </dgm:t>
    </dgm:pt>
    <dgm:pt modelId="{4F4D2FD4-4A44-42D3-9DE9-3D80ED040EF4}" type="parTrans" cxnId="{0D7D6FD4-B66A-4CA1-BBA3-867851B17DBE}">
      <dgm:prSet/>
      <dgm:spPr/>
      <dgm:t>
        <a:bodyPr/>
        <a:lstStyle/>
        <a:p>
          <a:endParaRPr lang="en-US"/>
        </a:p>
      </dgm:t>
    </dgm:pt>
    <dgm:pt modelId="{6B32E78B-876D-41CB-8850-B224F103D91C}" type="sibTrans" cxnId="{0D7D6FD4-B66A-4CA1-BBA3-867851B17DBE}">
      <dgm:prSet/>
      <dgm:spPr/>
      <dgm:t>
        <a:bodyPr/>
        <a:lstStyle/>
        <a:p>
          <a:endParaRPr lang="en-US"/>
        </a:p>
      </dgm:t>
    </dgm:pt>
    <dgm:pt modelId="{231FB3BB-75B3-4CB2-ADF3-4ED4D41ACF34}">
      <dgm:prSet/>
      <dgm:spPr/>
      <dgm:t>
        <a:bodyPr/>
        <a:lstStyle/>
        <a:p>
          <a:r>
            <a:rPr lang="nb-NO" i="1" dirty="0">
              <a:solidFill>
                <a:schemeClr val="accent1">
                  <a:lumMod val="75000"/>
                </a:schemeClr>
              </a:solidFill>
            </a:rPr>
            <a:t>var</a:t>
          </a:r>
          <a:r>
            <a:rPr lang="nb-NO" dirty="0"/>
            <a:t> tall1 = 2; </a:t>
          </a:r>
          <a:r>
            <a:rPr lang="nb-NO" dirty="0">
              <a:solidFill>
                <a:schemeClr val="accent1">
                  <a:lumMod val="75000"/>
                </a:schemeClr>
              </a:solidFill>
            </a:rPr>
            <a:t>var</a:t>
          </a:r>
          <a:r>
            <a:rPr lang="nb-NO" dirty="0"/>
            <a:t> tall2 = 7;</a:t>
          </a:r>
          <a:endParaRPr lang="en-US" dirty="0"/>
        </a:p>
      </dgm:t>
    </dgm:pt>
    <dgm:pt modelId="{3C6C024D-DB2C-4BC4-849F-28970D5C1CC8}" type="parTrans" cxnId="{9C8D7B2E-0E2E-4CEC-8C53-1A3AF32872DC}">
      <dgm:prSet/>
      <dgm:spPr/>
      <dgm:t>
        <a:bodyPr/>
        <a:lstStyle/>
        <a:p>
          <a:endParaRPr lang="en-US"/>
        </a:p>
      </dgm:t>
    </dgm:pt>
    <dgm:pt modelId="{5C7D8DED-1FA4-4CDF-BDB9-C0F5CBB05CB8}" type="sibTrans" cxnId="{9C8D7B2E-0E2E-4CEC-8C53-1A3AF32872DC}">
      <dgm:prSet/>
      <dgm:spPr/>
      <dgm:t>
        <a:bodyPr/>
        <a:lstStyle/>
        <a:p>
          <a:endParaRPr lang="en-US"/>
        </a:p>
      </dgm:t>
    </dgm:pt>
    <dgm:pt modelId="{8E2C13D5-35E8-4855-9EE1-6E4E5D6467F5}">
      <dgm:prSet/>
      <dgm:spPr/>
      <dgm:t>
        <a:bodyPr/>
        <a:lstStyle/>
        <a:p>
          <a:r>
            <a:rPr lang="nb-NO"/>
            <a:t>Datatypen string</a:t>
          </a:r>
          <a:endParaRPr lang="en-US"/>
        </a:p>
      </dgm:t>
    </dgm:pt>
    <dgm:pt modelId="{2B02361E-F9D5-4BC4-BB06-5F4D977EAA15}" type="parTrans" cxnId="{0FFB5E76-14B3-49B0-9DB3-FFF3DDCD56C5}">
      <dgm:prSet/>
      <dgm:spPr/>
      <dgm:t>
        <a:bodyPr/>
        <a:lstStyle/>
        <a:p>
          <a:endParaRPr lang="en-US"/>
        </a:p>
      </dgm:t>
    </dgm:pt>
    <dgm:pt modelId="{466248D3-7A6A-4529-ADAA-BD805244227D}" type="sibTrans" cxnId="{0FFB5E76-14B3-49B0-9DB3-FFF3DDCD56C5}">
      <dgm:prSet/>
      <dgm:spPr/>
      <dgm:t>
        <a:bodyPr/>
        <a:lstStyle/>
        <a:p>
          <a:endParaRPr lang="en-US"/>
        </a:p>
      </dgm:t>
    </dgm:pt>
    <dgm:pt modelId="{EF9222C1-F14F-4AB1-AA4D-1422786F7551}">
      <dgm:prSet/>
      <dgm:spPr/>
      <dgm:t>
        <a:bodyPr/>
        <a:lstStyle/>
        <a:p>
          <a:r>
            <a:rPr lang="nb-NO" i="1" dirty="0">
              <a:solidFill>
                <a:schemeClr val="accent1">
                  <a:lumMod val="75000"/>
                </a:schemeClr>
              </a:solidFill>
            </a:rPr>
            <a:t>var</a:t>
          </a:r>
          <a:r>
            <a:rPr lang="nb-NO" i="1" dirty="0"/>
            <a:t> </a:t>
          </a:r>
          <a:r>
            <a:rPr lang="nb-NO" dirty="0"/>
            <a:t>navn = «Petter»; </a:t>
          </a:r>
          <a:r>
            <a:rPr lang="nb-NO" i="1" dirty="0"/>
            <a:t>var</a:t>
          </a:r>
          <a:r>
            <a:rPr lang="nb-NO" dirty="0"/>
            <a:t> alder = «39»</a:t>
          </a:r>
          <a:endParaRPr lang="en-US" dirty="0"/>
        </a:p>
      </dgm:t>
    </dgm:pt>
    <dgm:pt modelId="{C9EBBD74-93D2-4FD2-A411-724455CE70C8}" type="parTrans" cxnId="{C10D1BE7-F574-4BEF-92ED-B2FFD7EAFB80}">
      <dgm:prSet/>
      <dgm:spPr/>
      <dgm:t>
        <a:bodyPr/>
        <a:lstStyle/>
        <a:p>
          <a:endParaRPr lang="en-US"/>
        </a:p>
      </dgm:t>
    </dgm:pt>
    <dgm:pt modelId="{D61C9D80-F7B6-42BC-AD53-22F00290011C}" type="sibTrans" cxnId="{C10D1BE7-F574-4BEF-92ED-B2FFD7EAFB80}">
      <dgm:prSet/>
      <dgm:spPr/>
      <dgm:t>
        <a:bodyPr/>
        <a:lstStyle/>
        <a:p>
          <a:endParaRPr lang="en-US"/>
        </a:p>
      </dgm:t>
    </dgm:pt>
    <dgm:pt modelId="{499F48B0-BAF5-469B-852B-FBCA365C75C7}">
      <dgm:prSet/>
      <dgm:spPr/>
      <dgm:t>
        <a:bodyPr/>
        <a:lstStyle/>
        <a:p>
          <a:r>
            <a:rPr lang="nb-NO"/>
            <a:t>Datatypen boolean</a:t>
          </a:r>
          <a:endParaRPr lang="en-US"/>
        </a:p>
      </dgm:t>
    </dgm:pt>
    <dgm:pt modelId="{EF4C0BF9-E049-49C4-B665-C692F4B37B1C}" type="parTrans" cxnId="{7F15EDED-1FC9-4FCF-9F98-7567E180665D}">
      <dgm:prSet/>
      <dgm:spPr/>
      <dgm:t>
        <a:bodyPr/>
        <a:lstStyle/>
        <a:p>
          <a:endParaRPr lang="en-US"/>
        </a:p>
      </dgm:t>
    </dgm:pt>
    <dgm:pt modelId="{3F13B643-9C1B-446B-A69E-CAE390E341E7}" type="sibTrans" cxnId="{7F15EDED-1FC9-4FCF-9F98-7567E180665D}">
      <dgm:prSet/>
      <dgm:spPr/>
      <dgm:t>
        <a:bodyPr/>
        <a:lstStyle/>
        <a:p>
          <a:endParaRPr lang="en-US"/>
        </a:p>
      </dgm:t>
    </dgm:pt>
    <dgm:pt modelId="{D43B1CD9-9934-42AF-AC39-833C78BBFD83}">
      <dgm:prSet/>
      <dgm:spPr/>
      <dgm:t>
        <a:bodyPr/>
        <a:lstStyle/>
        <a:p>
          <a:r>
            <a:rPr lang="nb-NO" i="1" dirty="0">
              <a:solidFill>
                <a:schemeClr val="accent1">
                  <a:lumMod val="75000"/>
                </a:schemeClr>
              </a:solidFill>
            </a:rPr>
            <a:t>var</a:t>
          </a:r>
          <a:r>
            <a:rPr lang="nb-NO" dirty="0"/>
            <a:t> </a:t>
          </a:r>
          <a:r>
            <a:rPr lang="nb-NO" dirty="0" err="1"/>
            <a:t>tvErPaa</a:t>
          </a:r>
          <a:r>
            <a:rPr lang="nb-NO" dirty="0"/>
            <a:t> = </a:t>
          </a:r>
          <a:r>
            <a:rPr lang="nb-NO" dirty="0">
              <a:solidFill>
                <a:schemeClr val="accent1"/>
              </a:solidFill>
            </a:rPr>
            <a:t>true</a:t>
          </a:r>
          <a:endParaRPr lang="en-US" dirty="0">
            <a:solidFill>
              <a:schemeClr val="accent1"/>
            </a:solidFill>
          </a:endParaRPr>
        </a:p>
      </dgm:t>
    </dgm:pt>
    <dgm:pt modelId="{E7D661A8-DCF4-427D-AF59-2C1789CF5323}" type="parTrans" cxnId="{4111A370-CA2B-4207-A610-94E5D375146F}">
      <dgm:prSet/>
      <dgm:spPr/>
      <dgm:t>
        <a:bodyPr/>
        <a:lstStyle/>
        <a:p>
          <a:endParaRPr lang="en-US"/>
        </a:p>
      </dgm:t>
    </dgm:pt>
    <dgm:pt modelId="{3AEEC148-B987-4A73-A2D9-A11D457C0F10}" type="sibTrans" cxnId="{4111A370-CA2B-4207-A610-94E5D375146F}">
      <dgm:prSet/>
      <dgm:spPr/>
      <dgm:t>
        <a:bodyPr/>
        <a:lstStyle/>
        <a:p>
          <a:endParaRPr lang="en-US"/>
        </a:p>
      </dgm:t>
    </dgm:pt>
    <dgm:pt modelId="{40CA06B0-275C-4A9D-A2E9-6CC2D7F466FA}">
      <dgm:prSet/>
      <dgm:spPr/>
      <dgm:t>
        <a:bodyPr/>
        <a:lstStyle/>
        <a:p>
          <a:r>
            <a:rPr lang="nb-NO" dirty="0"/>
            <a:t>har bare to verdier: </a:t>
          </a:r>
          <a:r>
            <a:rPr lang="nb-NO" i="1" dirty="0"/>
            <a:t>true</a:t>
          </a:r>
          <a:r>
            <a:rPr lang="nb-NO" dirty="0"/>
            <a:t> eller </a:t>
          </a:r>
          <a:r>
            <a:rPr lang="nb-NO" i="1" dirty="0"/>
            <a:t>false</a:t>
          </a:r>
          <a:endParaRPr lang="en-US" dirty="0"/>
        </a:p>
      </dgm:t>
    </dgm:pt>
    <dgm:pt modelId="{2E0F2D9E-45AF-4AF1-80D7-0720C5532FB0}" type="parTrans" cxnId="{5D741156-5DC0-4779-9401-B58A5B19B076}">
      <dgm:prSet/>
      <dgm:spPr/>
      <dgm:t>
        <a:bodyPr/>
        <a:lstStyle/>
        <a:p>
          <a:endParaRPr lang="nb-NO"/>
        </a:p>
      </dgm:t>
    </dgm:pt>
    <dgm:pt modelId="{C439C3DA-191E-45B2-91FC-728167C667F3}" type="sibTrans" cxnId="{5D741156-5DC0-4779-9401-B58A5B19B076}">
      <dgm:prSet/>
      <dgm:spPr/>
      <dgm:t>
        <a:bodyPr/>
        <a:lstStyle/>
        <a:p>
          <a:endParaRPr lang="nb-NO"/>
        </a:p>
      </dgm:t>
    </dgm:pt>
    <dgm:pt modelId="{6AC86F1B-7D0B-4EA4-B8AE-74A922D214CB}" type="pres">
      <dgm:prSet presAssocID="{EAA7E07E-9561-4BD8-B436-3E6B238B4196}" presName="Name0" presStyleCnt="0">
        <dgm:presLayoutVars>
          <dgm:dir/>
          <dgm:animLvl val="lvl"/>
          <dgm:resizeHandles val="exact"/>
        </dgm:presLayoutVars>
      </dgm:prSet>
      <dgm:spPr/>
    </dgm:pt>
    <dgm:pt modelId="{EBA97371-6D9F-464F-981E-E29A40ECC6A7}" type="pres">
      <dgm:prSet presAssocID="{7B3E2332-C992-4004-9A29-C9B1DC2D2547}" presName="composite" presStyleCnt="0"/>
      <dgm:spPr/>
    </dgm:pt>
    <dgm:pt modelId="{6A485792-6B91-4BB5-BAEB-37D4771810AA}" type="pres">
      <dgm:prSet presAssocID="{7B3E2332-C992-4004-9A29-C9B1DC2D254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C0E07E3-08C7-40A8-8F62-7F87E35FAC88}" type="pres">
      <dgm:prSet presAssocID="{7B3E2332-C992-4004-9A29-C9B1DC2D2547}" presName="desTx" presStyleLbl="alignAccFollowNode1" presStyleIdx="0" presStyleCnt="3">
        <dgm:presLayoutVars>
          <dgm:bulletEnabled val="1"/>
        </dgm:presLayoutVars>
      </dgm:prSet>
      <dgm:spPr/>
    </dgm:pt>
    <dgm:pt modelId="{E1D37CFD-39E4-4789-B657-5C46222BA6D7}" type="pres">
      <dgm:prSet presAssocID="{A1AF1326-DA27-48A3-B104-158A375CCF23}" presName="space" presStyleCnt="0"/>
      <dgm:spPr/>
    </dgm:pt>
    <dgm:pt modelId="{415D06A2-A0E2-4330-B0B4-18C9511D73F1}" type="pres">
      <dgm:prSet presAssocID="{8E2C13D5-35E8-4855-9EE1-6E4E5D6467F5}" presName="composite" presStyleCnt="0"/>
      <dgm:spPr/>
    </dgm:pt>
    <dgm:pt modelId="{C7C32DA3-3E4F-4A3C-883C-91B6D9B08E68}" type="pres">
      <dgm:prSet presAssocID="{8E2C13D5-35E8-4855-9EE1-6E4E5D6467F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AF1A724-D0CB-4AF5-9FB0-E46E1A61B057}" type="pres">
      <dgm:prSet presAssocID="{8E2C13D5-35E8-4855-9EE1-6E4E5D6467F5}" presName="desTx" presStyleLbl="alignAccFollowNode1" presStyleIdx="1" presStyleCnt="3">
        <dgm:presLayoutVars>
          <dgm:bulletEnabled val="1"/>
        </dgm:presLayoutVars>
      </dgm:prSet>
      <dgm:spPr/>
    </dgm:pt>
    <dgm:pt modelId="{51B3C416-F4DA-401A-981A-BAB68EB3FEF1}" type="pres">
      <dgm:prSet presAssocID="{466248D3-7A6A-4529-ADAA-BD805244227D}" presName="space" presStyleCnt="0"/>
      <dgm:spPr/>
    </dgm:pt>
    <dgm:pt modelId="{17DED2E6-47BF-4967-896E-F38EDC4B7668}" type="pres">
      <dgm:prSet presAssocID="{499F48B0-BAF5-469B-852B-FBCA365C75C7}" presName="composite" presStyleCnt="0"/>
      <dgm:spPr/>
    </dgm:pt>
    <dgm:pt modelId="{3E9C3309-51AF-45CE-AE2F-25A1CE363066}" type="pres">
      <dgm:prSet presAssocID="{499F48B0-BAF5-469B-852B-FBCA365C75C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5389D60-9F70-42AD-A59A-1AAE713B5119}" type="pres">
      <dgm:prSet presAssocID="{499F48B0-BAF5-469B-852B-FBCA365C75C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C8D7B2E-0E2E-4CEC-8C53-1A3AF32872DC}" srcId="{7B3E2332-C992-4004-9A29-C9B1DC2D2547}" destId="{231FB3BB-75B3-4CB2-ADF3-4ED4D41ACF34}" srcOrd="1" destOrd="0" parTransId="{3C6C024D-DB2C-4BC4-849F-28970D5C1CC8}" sibTransId="{5C7D8DED-1FA4-4CDF-BDB9-C0F5CBB05CB8}"/>
    <dgm:cxn modelId="{CE8E9C5C-0810-4F14-B515-54BF509376BD}" type="presOf" srcId="{D43B1CD9-9934-42AF-AC39-833C78BBFD83}" destId="{75389D60-9F70-42AD-A59A-1AAE713B5119}" srcOrd="0" destOrd="0" presId="urn:microsoft.com/office/officeart/2005/8/layout/hList1"/>
    <dgm:cxn modelId="{29911C41-6F75-488D-8254-4C43053F6E6E}" type="presOf" srcId="{75598A9A-0C88-4E41-B2D7-7972EBC5F472}" destId="{0C0E07E3-08C7-40A8-8F62-7F87E35FAC88}" srcOrd="0" destOrd="0" presId="urn:microsoft.com/office/officeart/2005/8/layout/hList1"/>
    <dgm:cxn modelId="{07816946-9916-4032-B266-09AFBCB3C18E}" type="presOf" srcId="{499F48B0-BAF5-469B-852B-FBCA365C75C7}" destId="{3E9C3309-51AF-45CE-AE2F-25A1CE363066}" srcOrd="0" destOrd="0" presId="urn:microsoft.com/office/officeart/2005/8/layout/hList1"/>
    <dgm:cxn modelId="{34BE406A-E8CF-433D-B6E4-ECC1C469F0A3}" srcId="{EAA7E07E-9561-4BD8-B436-3E6B238B4196}" destId="{7B3E2332-C992-4004-9A29-C9B1DC2D2547}" srcOrd="0" destOrd="0" parTransId="{1BE9EAD6-C49B-4FC9-B47E-BA4626210C05}" sibTransId="{A1AF1326-DA27-48A3-B104-158A375CCF23}"/>
    <dgm:cxn modelId="{D9FABF6D-906A-4A4B-8C17-42229DB280BF}" type="presOf" srcId="{231FB3BB-75B3-4CB2-ADF3-4ED4D41ACF34}" destId="{0C0E07E3-08C7-40A8-8F62-7F87E35FAC88}" srcOrd="0" destOrd="1" presId="urn:microsoft.com/office/officeart/2005/8/layout/hList1"/>
    <dgm:cxn modelId="{4111A370-CA2B-4207-A610-94E5D375146F}" srcId="{499F48B0-BAF5-469B-852B-FBCA365C75C7}" destId="{D43B1CD9-9934-42AF-AC39-833C78BBFD83}" srcOrd="0" destOrd="0" parTransId="{E7D661A8-DCF4-427D-AF59-2C1789CF5323}" sibTransId="{3AEEC148-B987-4A73-A2D9-A11D457C0F10}"/>
    <dgm:cxn modelId="{5D741156-5DC0-4779-9401-B58A5B19B076}" srcId="{499F48B0-BAF5-469B-852B-FBCA365C75C7}" destId="{40CA06B0-275C-4A9D-A2E9-6CC2D7F466FA}" srcOrd="1" destOrd="0" parTransId="{2E0F2D9E-45AF-4AF1-80D7-0720C5532FB0}" sibTransId="{C439C3DA-191E-45B2-91FC-728167C667F3}"/>
    <dgm:cxn modelId="{0FFB5E76-14B3-49B0-9DB3-FFF3DDCD56C5}" srcId="{EAA7E07E-9561-4BD8-B436-3E6B238B4196}" destId="{8E2C13D5-35E8-4855-9EE1-6E4E5D6467F5}" srcOrd="1" destOrd="0" parTransId="{2B02361E-F9D5-4BC4-BB06-5F4D977EAA15}" sibTransId="{466248D3-7A6A-4529-ADAA-BD805244227D}"/>
    <dgm:cxn modelId="{9398CA79-AA7B-4606-99C6-07DDBFA48508}" type="presOf" srcId="{EF9222C1-F14F-4AB1-AA4D-1422786F7551}" destId="{1AF1A724-D0CB-4AF5-9FB0-E46E1A61B057}" srcOrd="0" destOrd="0" presId="urn:microsoft.com/office/officeart/2005/8/layout/hList1"/>
    <dgm:cxn modelId="{937831A7-E890-4227-BFBC-BA480CCAEDC5}" type="presOf" srcId="{8E2C13D5-35E8-4855-9EE1-6E4E5D6467F5}" destId="{C7C32DA3-3E4F-4A3C-883C-91B6D9B08E68}" srcOrd="0" destOrd="0" presId="urn:microsoft.com/office/officeart/2005/8/layout/hList1"/>
    <dgm:cxn modelId="{0BFD46CD-6708-4E66-8322-2E1D27B09773}" type="presOf" srcId="{40CA06B0-275C-4A9D-A2E9-6CC2D7F466FA}" destId="{75389D60-9F70-42AD-A59A-1AAE713B5119}" srcOrd="0" destOrd="1" presId="urn:microsoft.com/office/officeart/2005/8/layout/hList1"/>
    <dgm:cxn modelId="{0D7D6FD4-B66A-4CA1-BBA3-867851B17DBE}" srcId="{7B3E2332-C992-4004-9A29-C9B1DC2D2547}" destId="{75598A9A-0C88-4E41-B2D7-7972EBC5F472}" srcOrd="0" destOrd="0" parTransId="{4F4D2FD4-4A44-42D3-9DE9-3D80ED040EF4}" sibTransId="{6B32E78B-876D-41CB-8850-B224F103D91C}"/>
    <dgm:cxn modelId="{BAD7EED8-2666-4F18-9E39-74728D628070}" type="presOf" srcId="{7B3E2332-C992-4004-9A29-C9B1DC2D2547}" destId="{6A485792-6B91-4BB5-BAEB-37D4771810AA}" srcOrd="0" destOrd="0" presId="urn:microsoft.com/office/officeart/2005/8/layout/hList1"/>
    <dgm:cxn modelId="{C10D1BE7-F574-4BEF-92ED-B2FFD7EAFB80}" srcId="{8E2C13D5-35E8-4855-9EE1-6E4E5D6467F5}" destId="{EF9222C1-F14F-4AB1-AA4D-1422786F7551}" srcOrd="0" destOrd="0" parTransId="{C9EBBD74-93D2-4FD2-A411-724455CE70C8}" sibTransId="{D61C9D80-F7B6-42BC-AD53-22F00290011C}"/>
    <dgm:cxn modelId="{7F15EDED-1FC9-4FCF-9F98-7567E180665D}" srcId="{EAA7E07E-9561-4BD8-B436-3E6B238B4196}" destId="{499F48B0-BAF5-469B-852B-FBCA365C75C7}" srcOrd="2" destOrd="0" parTransId="{EF4C0BF9-E049-49C4-B665-C692F4B37B1C}" sibTransId="{3F13B643-9C1B-446B-A69E-CAE390E341E7}"/>
    <dgm:cxn modelId="{FEC1ACEE-95B6-426F-A54F-2994D1F9ED67}" type="presOf" srcId="{EAA7E07E-9561-4BD8-B436-3E6B238B4196}" destId="{6AC86F1B-7D0B-4EA4-B8AE-74A922D214CB}" srcOrd="0" destOrd="0" presId="urn:microsoft.com/office/officeart/2005/8/layout/hList1"/>
    <dgm:cxn modelId="{90439AAC-F8D7-4BA3-B12E-454B69951569}" type="presParOf" srcId="{6AC86F1B-7D0B-4EA4-B8AE-74A922D214CB}" destId="{EBA97371-6D9F-464F-981E-E29A40ECC6A7}" srcOrd="0" destOrd="0" presId="urn:microsoft.com/office/officeart/2005/8/layout/hList1"/>
    <dgm:cxn modelId="{B5755F9D-7BEF-4EC6-9019-B2E141B02AEE}" type="presParOf" srcId="{EBA97371-6D9F-464F-981E-E29A40ECC6A7}" destId="{6A485792-6B91-4BB5-BAEB-37D4771810AA}" srcOrd="0" destOrd="0" presId="urn:microsoft.com/office/officeart/2005/8/layout/hList1"/>
    <dgm:cxn modelId="{A4DAB969-1BF6-470F-AB21-EC76D733B871}" type="presParOf" srcId="{EBA97371-6D9F-464F-981E-E29A40ECC6A7}" destId="{0C0E07E3-08C7-40A8-8F62-7F87E35FAC88}" srcOrd="1" destOrd="0" presId="urn:microsoft.com/office/officeart/2005/8/layout/hList1"/>
    <dgm:cxn modelId="{D99F9F7E-8648-4D7E-B9DE-ECBF0D2F711D}" type="presParOf" srcId="{6AC86F1B-7D0B-4EA4-B8AE-74A922D214CB}" destId="{E1D37CFD-39E4-4789-B657-5C46222BA6D7}" srcOrd="1" destOrd="0" presId="urn:microsoft.com/office/officeart/2005/8/layout/hList1"/>
    <dgm:cxn modelId="{F141C317-4259-4983-871A-AD925D01897F}" type="presParOf" srcId="{6AC86F1B-7D0B-4EA4-B8AE-74A922D214CB}" destId="{415D06A2-A0E2-4330-B0B4-18C9511D73F1}" srcOrd="2" destOrd="0" presId="urn:microsoft.com/office/officeart/2005/8/layout/hList1"/>
    <dgm:cxn modelId="{BCBC9D95-5F6E-454C-88CE-D25307339DE0}" type="presParOf" srcId="{415D06A2-A0E2-4330-B0B4-18C9511D73F1}" destId="{C7C32DA3-3E4F-4A3C-883C-91B6D9B08E68}" srcOrd="0" destOrd="0" presId="urn:microsoft.com/office/officeart/2005/8/layout/hList1"/>
    <dgm:cxn modelId="{96C4853A-6935-4764-AFE1-4DB60A87E24D}" type="presParOf" srcId="{415D06A2-A0E2-4330-B0B4-18C9511D73F1}" destId="{1AF1A724-D0CB-4AF5-9FB0-E46E1A61B057}" srcOrd="1" destOrd="0" presId="urn:microsoft.com/office/officeart/2005/8/layout/hList1"/>
    <dgm:cxn modelId="{B4349984-3547-4907-BBB8-B61E9A2E1FF5}" type="presParOf" srcId="{6AC86F1B-7D0B-4EA4-B8AE-74A922D214CB}" destId="{51B3C416-F4DA-401A-981A-BAB68EB3FEF1}" srcOrd="3" destOrd="0" presId="urn:microsoft.com/office/officeart/2005/8/layout/hList1"/>
    <dgm:cxn modelId="{D86123CA-B8F2-4F21-BB13-501F667C795F}" type="presParOf" srcId="{6AC86F1B-7D0B-4EA4-B8AE-74A922D214CB}" destId="{17DED2E6-47BF-4967-896E-F38EDC4B7668}" srcOrd="4" destOrd="0" presId="urn:microsoft.com/office/officeart/2005/8/layout/hList1"/>
    <dgm:cxn modelId="{7E1AD23A-FABD-4D91-A9E1-E434C66FB2D4}" type="presParOf" srcId="{17DED2E6-47BF-4967-896E-F38EDC4B7668}" destId="{3E9C3309-51AF-45CE-AE2F-25A1CE363066}" srcOrd="0" destOrd="0" presId="urn:microsoft.com/office/officeart/2005/8/layout/hList1"/>
    <dgm:cxn modelId="{F8752E2D-DB2D-4DE5-94B2-6F7E4509F02B}" type="presParOf" srcId="{17DED2E6-47BF-4967-896E-F38EDC4B7668}" destId="{75389D60-9F70-42AD-A59A-1AAE713B511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85792-6B91-4BB5-BAEB-37D4771810AA}">
      <dsp:nvSpPr>
        <dsp:cNvPr id="0" name=""/>
        <dsp:cNvSpPr/>
      </dsp:nvSpPr>
      <dsp:spPr>
        <a:xfrm>
          <a:off x="3184" y="30748"/>
          <a:ext cx="3104842" cy="10512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900" kern="1200"/>
            <a:t>Datatypen number</a:t>
          </a:r>
          <a:endParaRPr lang="en-US" sz="2900" kern="1200"/>
        </a:p>
      </dsp:txBody>
      <dsp:txXfrm>
        <a:off x="3184" y="30748"/>
        <a:ext cx="3104842" cy="1051279"/>
      </dsp:txXfrm>
    </dsp:sp>
    <dsp:sp modelId="{0C0E07E3-08C7-40A8-8F62-7F87E35FAC88}">
      <dsp:nvSpPr>
        <dsp:cNvPr id="0" name=""/>
        <dsp:cNvSpPr/>
      </dsp:nvSpPr>
      <dsp:spPr>
        <a:xfrm>
          <a:off x="3184" y="1082027"/>
          <a:ext cx="3104842" cy="25050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900" i="1" kern="1200" dirty="0">
              <a:solidFill>
                <a:schemeClr val="accent1">
                  <a:lumMod val="75000"/>
                </a:schemeClr>
              </a:solidFill>
            </a:rPr>
            <a:t>var</a:t>
          </a:r>
          <a:r>
            <a:rPr lang="nb-NO" sz="2900" i="1" kern="1200" dirty="0"/>
            <a:t> </a:t>
          </a:r>
          <a:r>
            <a:rPr lang="nb-NO" sz="2900" kern="1200" dirty="0"/>
            <a:t>andel = 0.75;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900" i="1" kern="1200" dirty="0">
              <a:solidFill>
                <a:schemeClr val="accent1">
                  <a:lumMod val="75000"/>
                </a:schemeClr>
              </a:solidFill>
            </a:rPr>
            <a:t>var</a:t>
          </a:r>
          <a:r>
            <a:rPr lang="nb-NO" sz="2900" kern="1200" dirty="0"/>
            <a:t> tall1 = 2; </a:t>
          </a:r>
          <a:r>
            <a:rPr lang="nb-NO" sz="2900" kern="1200" dirty="0">
              <a:solidFill>
                <a:schemeClr val="accent1">
                  <a:lumMod val="75000"/>
                </a:schemeClr>
              </a:solidFill>
            </a:rPr>
            <a:t>var</a:t>
          </a:r>
          <a:r>
            <a:rPr lang="nb-NO" sz="2900" kern="1200" dirty="0"/>
            <a:t> tall2 = 7;</a:t>
          </a:r>
          <a:endParaRPr lang="en-US" sz="2900" kern="1200" dirty="0"/>
        </a:p>
      </dsp:txBody>
      <dsp:txXfrm>
        <a:off x="3184" y="1082027"/>
        <a:ext cx="3104842" cy="2505069"/>
      </dsp:txXfrm>
    </dsp:sp>
    <dsp:sp modelId="{C7C32DA3-3E4F-4A3C-883C-91B6D9B08E68}">
      <dsp:nvSpPr>
        <dsp:cNvPr id="0" name=""/>
        <dsp:cNvSpPr/>
      </dsp:nvSpPr>
      <dsp:spPr>
        <a:xfrm>
          <a:off x="3542704" y="30748"/>
          <a:ext cx="3104842" cy="1051279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900" kern="1200"/>
            <a:t>Datatypen string</a:t>
          </a:r>
          <a:endParaRPr lang="en-US" sz="2900" kern="1200"/>
        </a:p>
      </dsp:txBody>
      <dsp:txXfrm>
        <a:off x="3542704" y="30748"/>
        <a:ext cx="3104842" cy="1051279"/>
      </dsp:txXfrm>
    </dsp:sp>
    <dsp:sp modelId="{1AF1A724-D0CB-4AF5-9FB0-E46E1A61B057}">
      <dsp:nvSpPr>
        <dsp:cNvPr id="0" name=""/>
        <dsp:cNvSpPr/>
      </dsp:nvSpPr>
      <dsp:spPr>
        <a:xfrm>
          <a:off x="3542704" y="1082027"/>
          <a:ext cx="3104842" cy="2505069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900" i="1" kern="1200" dirty="0">
              <a:solidFill>
                <a:schemeClr val="accent1">
                  <a:lumMod val="75000"/>
                </a:schemeClr>
              </a:solidFill>
            </a:rPr>
            <a:t>var</a:t>
          </a:r>
          <a:r>
            <a:rPr lang="nb-NO" sz="2900" i="1" kern="1200" dirty="0"/>
            <a:t> </a:t>
          </a:r>
          <a:r>
            <a:rPr lang="nb-NO" sz="2900" kern="1200" dirty="0"/>
            <a:t>navn = «Petter»; </a:t>
          </a:r>
          <a:r>
            <a:rPr lang="nb-NO" sz="2900" i="1" kern="1200" dirty="0"/>
            <a:t>var</a:t>
          </a:r>
          <a:r>
            <a:rPr lang="nb-NO" sz="2900" kern="1200" dirty="0"/>
            <a:t> alder = «39»</a:t>
          </a:r>
          <a:endParaRPr lang="en-US" sz="2900" kern="1200" dirty="0"/>
        </a:p>
      </dsp:txBody>
      <dsp:txXfrm>
        <a:off x="3542704" y="1082027"/>
        <a:ext cx="3104842" cy="2505069"/>
      </dsp:txXfrm>
    </dsp:sp>
    <dsp:sp modelId="{3E9C3309-51AF-45CE-AE2F-25A1CE363066}">
      <dsp:nvSpPr>
        <dsp:cNvPr id="0" name=""/>
        <dsp:cNvSpPr/>
      </dsp:nvSpPr>
      <dsp:spPr>
        <a:xfrm>
          <a:off x="7082225" y="30748"/>
          <a:ext cx="3104842" cy="105127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900" kern="1200"/>
            <a:t>Datatypen boolean</a:t>
          </a:r>
          <a:endParaRPr lang="en-US" sz="2900" kern="1200"/>
        </a:p>
      </dsp:txBody>
      <dsp:txXfrm>
        <a:off x="7082225" y="30748"/>
        <a:ext cx="3104842" cy="1051279"/>
      </dsp:txXfrm>
    </dsp:sp>
    <dsp:sp modelId="{75389D60-9F70-42AD-A59A-1AAE713B5119}">
      <dsp:nvSpPr>
        <dsp:cNvPr id="0" name=""/>
        <dsp:cNvSpPr/>
      </dsp:nvSpPr>
      <dsp:spPr>
        <a:xfrm>
          <a:off x="7082225" y="1082027"/>
          <a:ext cx="3104842" cy="250506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900" i="1" kern="1200" dirty="0">
              <a:solidFill>
                <a:schemeClr val="accent1">
                  <a:lumMod val="75000"/>
                </a:schemeClr>
              </a:solidFill>
            </a:rPr>
            <a:t>var</a:t>
          </a:r>
          <a:r>
            <a:rPr lang="nb-NO" sz="2900" kern="1200" dirty="0"/>
            <a:t> </a:t>
          </a:r>
          <a:r>
            <a:rPr lang="nb-NO" sz="2900" kern="1200" dirty="0" err="1"/>
            <a:t>tvErPaa</a:t>
          </a:r>
          <a:r>
            <a:rPr lang="nb-NO" sz="2900" kern="1200" dirty="0"/>
            <a:t> = </a:t>
          </a:r>
          <a:r>
            <a:rPr lang="nb-NO" sz="2900" kern="1200" dirty="0">
              <a:solidFill>
                <a:schemeClr val="accent1"/>
              </a:solidFill>
            </a:rPr>
            <a:t>true</a:t>
          </a:r>
          <a:endParaRPr lang="en-US" sz="2900" kern="1200" dirty="0">
            <a:solidFill>
              <a:schemeClr val="accent1"/>
            </a:solidFill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900" kern="1200" dirty="0"/>
            <a:t>har bare to verdier: </a:t>
          </a:r>
          <a:r>
            <a:rPr lang="nb-NO" sz="2900" i="1" kern="1200" dirty="0"/>
            <a:t>true</a:t>
          </a:r>
          <a:r>
            <a:rPr lang="nb-NO" sz="2900" kern="1200" dirty="0"/>
            <a:t> eller </a:t>
          </a:r>
          <a:r>
            <a:rPr lang="nb-NO" sz="2900" i="1" kern="1200" dirty="0"/>
            <a:t>false</a:t>
          </a:r>
          <a:endParaRPr lang="en-US" sz="2900" kern="1200" dirty="0"/>
        </a:p>
      </dsp:txBody>
      <dsp:txXfrm>
        <a:off x="7082225" y="1082027"/>
        <a:ext cx="3104842" cy="2505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1C18A7-7414-4A19-B3D4-2EE26CB82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67490FA-EAD8-4C55-B309-092ED4020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CF5267D-8D94-40B3-A0A7-FAB26090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AF1-8238-4805-AF56-3F08C339C807}" type="datetimeFigureOut">
              <a:rPr lang="nb-NO" smtClean="0"/>
              <a:t>24.08.2019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16D5B40-890C-47C7-9240-812B99E7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BBEB4CC-A04A-45EB-84F6-64249E0D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B173-A28B-4D5D-BF2D-5C394E7C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265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373D9B-540A-4D84-A6B6-5915A7D8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D4854EC-77D5-46DA-817A-A0B3E6FDD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CB92C3D-5CBB-411E-9DA9-16AAB00E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AF1-8238-4805-AF56-3F08C339C807}" type="datetimeFigureOut">
              <a:rPr lang="nb-NO" smtClean="0"/>
              <a:t>24.08.2019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73BBAC5-B59D-47E3-AA6B-301CE82A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A5E50A7-BBC1-4582-8994-5FE7E56B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B173-A28B-4D5D-BF2D-5C394E7C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200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FAD33C1-0A48-48DE-863A-D4D4250ED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15D0E11-EE88-45B0-AD46-014B1E9B6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301CCF1-549B-4711-8864-3D8BCA10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AF1-8238-4805-AF56-3F08C339C807}" type="datetimeFigureOut">
              <a:rPr lang="nb-NO" smtClean="0"/>
              <a:t>24.08.2019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1171309-1092-4E4D-AD8B-ADF22175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2814B30-591A-4F19-9467-3B06D275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B173-A28B-4D5D-BF2D-5C394E7C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054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DE2B50-88DD-4241-AAED-9FB8567D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55DFECF-41EF-4725-B315-212FA3100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FD3D6FD-C6B3-484C-8716-546FC2A5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AF1-8238-4805-AF56-3F08C339C807}" type="datetimeFigureOut">
              <a:rPr lang="nb-NO" smtClean="0"/>
              <a:t>24.08.2019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2BB33B9-C45A-482A-8FF3-4E61E4A1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9CA1E21-9F05-42D2-A860-CE894046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B173-A28B-4D5D-BF2D-5C394E7C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401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0693C9-E9FD-4D1D-9289-BA5E8C28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B216764-2690-43DA-9DC8-136FAFA26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C6DF72C-21AC-4455-844D-57E03ED6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AF1-8238-4805-AF56-3F08C339C807}" type="datetimeFigureOut">
              <a:rPr lang="nb-NO" smtClean="0"/>
              <a:t>24.08.2019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E6FDE03-F0C0-47FE-AAD5-775C4293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858F827-5F2C-4B83-A708-9D0596E6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B173-A28B-4D5D-BF2D-5C394E7C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701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4553B3-8E78-43ED-8BDC-52B5BE4E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10B49B3-AB07-4DA0-ADFF-64D9196B8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3E36212-0849-4E94-9FE4-72B80A6ED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BF6A538-C98F-4600-9FEA-287CE2F9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AF1-8238-4805-AF56-3F08C339C807}" type="datetimeFigureOut">
              <a:rPr lang="nb-NO" smtClean="0"/>
              <a:t>24.08.2019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43BBCBE-ABDC-42A6-942E-1C83DFC8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5CEBBBA-41FD-4B00-9E9B-42DA9EDB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B173-A28B-4D5D-BF2D-5C394E7C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028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79FC1B-19D0-4242-8DA6-F44CEACA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016D218-09D9-4E41-B538-2119E065F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CF2DFD0-C697-4435-97FD-55C5CE594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A9C5D27-7414-45B6-A20D-D6292CF99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EA21770-D7B5-4AC3-A1A9-65EE050B2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F43B0F1-40DF-4316-914D-D7BA8000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AF1-8238-4805-AF56-3F08C339C807}" type="datetimeFigureOut">
              <a:rPr lang="nb-NO" smtClean="0"/>
              <a:t>24.08.2019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A129429-6DFD-4050-A73F-56C36913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AEC6FDDE-8D0E-4D0D-A2CC-1CB35B7A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B173-A28B-4D5D-BF2D-5C394E7C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77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9A0D2E-3521-48F6-82F6-9C69F0C7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2A31410-0216-4F4E-B1D7-CD3E7F29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AF1-8238-4805-AF56-3F08C339C807}" type="datetimeFigureOut">
              <a:rPr lang="nb-NO" smtClean="0"/>
              <a:t>24.08.2019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C0BCA98-69B3-4955-B9E9-A2AE8432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A626C0B-415B-414E-881F-3D3CFDB8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B173-A28B-4D5D-BF2D-5C394E7C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89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2B21EF9-66E9-460E-A06D-F8D4584D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AF1-8238-4805-AF56-3F08C339C807}" type="datetimeFigureOut">
              <a:rPr lang="nb-NO" smtClean="0"/>
              <a:t>24.08.2019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D37C62E-C732-4F60-B461-F8E116FC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38E333C-9C1B-4C67-BB61-69105E0F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B173-A28B-4D5D-BF2D-5C394E7C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421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446377-D3A0-416C-9CDF-263C8F4E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041F0B8-B82E-472D-B9ED-8F492B5C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E8C72FD-C97C-4606-B1C6-5D26F514C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E6E5DA3-51DC-4AAC-BCC4-61EA9B69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AF1-8238-4805-AF56-3F08C339C807}" type="datetimeFigureOut">
              <a:rPr lang="nb-NO" smtClean="0"/>
              <a:t>24.08.2019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5624287-97BB-4EC8-B8BE-2DBE6593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1E6D47B-DB1A-4FDD-B6BF-809F8965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B173-A28B-4D5D-BF2D-5C394E7C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80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FED2D9-6B34-4ED3-B398-C8B6969A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1287149-5EF3-40E9-8D82-D2E484BFA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7024A6A-E207-462B-A69C-C5E372DA8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8FEA174-F484-44FD-BDD0-DF5845F1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AF1-8238-4805-AF56-3F08C339C807}" type="datetimeFigureOut">
              <a:rPr lang="nb-NO" smtClean="0"/>
              <a:t>24.08.2019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C4447E0-4080-447C-A71D-9EC4905A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EE6ED83-BC32-499E-AE54-F8F3FFFD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B173-A28B-4D5D-BF2D-5C394E7C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947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5AB707C-B9AE-4DBC-88A3-6E694448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4CCC6CB-1BB6-4A49-A6D3-BED5FF253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99EDBB-0CEC-4B2A-9BEC-C84B52BC5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AAAF1-8238-4805-AF56-3F08C339C807}" type="datetimeFigureOut">
              <a:rPr lang="nb-NO" smtClean="0"/>
              <a:t>24.08.2019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9BA101E-E393-4587-A438-D946759E0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667C598-A09E-4D85-91D1-139BCD9B8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B173-A28B-4D5D-BF2D-5C394E7C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165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42449BF-7459-4223-AD07-E75B6F219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nb-NO" sz="5400"/>
              <a:t>JavaScript og variabler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3AD49BD-AF8A-4755-925C-5BBE2EF5E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nb-NO"/>
              <a:t>Uke 35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367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0FC6B1-40F5-4382-9B30-6F62B67A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String- operatorer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73BF19FB-8312-4723-BAB3-38431BD1A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71" r="7634"/>
          <a:stretch/>
        </p:blipFill>
        <p:spPr>
          <a:xfrm>
            <a:off x="5608319" y="1427971"/>
            <a:ext cx="5614835" cy="3848839"/>
          </a:xfrm>
          <a:prstGeom prst="rect">
            <a:avLst/>
          </a:prstGeom>
          <a:effectLst/>
        </p:spPr>
      </p:pic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417B48C-DAAF-4F8B-925F-B043B2983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 var </a:t>
            </a:r>
            <a:r>
              <a:rPr lang="en-US" sz="2000" dirty="0" err="1"/>
              <a:t>tekst</a:t>
            </a:r>
            <a:r>
              <a:rPr lang="en-US" sz="2000" dirty="0"/>
              <a:t> = «</a:t>
            </a:r>
            <a:r>
              <a:rPr lang="en-US" sz="2000" dirty="0" err="1"/>
              <a:t>Hei</a:t>
            </a:r>
            <a:r>
              <a:rPr lang="en-US" sz="2000" dirty="0"/>
              <a:t>»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+ </a:t>
            </a:r>
            <a:r>
              <a:rPr lang="en-US" sz="2000" dirty="0" err="1"/>
              <a:t>operatoren</a:t>
            </a:r>
            <a:r>
              <a:rPr lang="en-US" sz="2000" dirty="0"/>
              <a:t> </a:t>
            </a:r>
            <a:r>
              <a:rPr lang="en-US" sz="2000" dirty="0" err="1"/>
              <a:t>konkatenerer</a:t>
            </a:r>
            <a:r>
              <a:rPr lang="en-US" sz="2000" dirty="0"/>
              <a:t> </a:t>
            </a:r>
            <a:r>
              <a:rPr lang="en-US" sz="2000" dirty="0" err="1"/>
              <a:t>tekstene</a:t>
            </a:r>
            <a:r>
              <a:rPr lang="en-US" sz="2000" dirty="0"/>
              <a:t>,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kalles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sammensettingsoperator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tekst</a:t>
            </a:r>
            <a:r>
              <a:rPr lang="en-US" sz="2000" dirty="0"/>
              <a:t> + = « </a:t>
            </a:r>
            <a:r>
              <a:rPr lang="en-US" sz="2000" dirty="0" err="1"/>
              <a:t>på</a:t>
            </a:r>
            <a:r>
              <a:rPr lang="en-US" sz="2000" dirty="0"/>
              <a:t> deg!»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+= </a:t>
            </a:r>
            <a:r>
              <a:rPr lang="en-US" sz="2000" dirty="0" err="1"/>
              <a:t>limer</a:t>
            </a:r>
            <a:r>
              <a:rPr lang="en-US" sz="2000" dirty="0"/>
              <a:t> </a:t>
            </a:r>
            <a:r>
              <a:rPr lang="en-US" sz="2000" dirty="0" err="1"/>
              <a:t>ny</a:t>
            </a:r>
            <a:r>
              <a:rPr lang="en-US" sz="2000" dirty="0"/>
              <a:t> </a:t>
            </a:r>
            <a:r>
              <a:rPr lang="en-US" sz="2000" dirty="0" err="1"/>
              <a:t>tekst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eksisterende</a:t>
            </a:r>
            <a:r>
              <a:rPr lang="en-US" sz="2000" dirty="0"/>
              <a:t> </a:t>
            </a:r>
            <a:r>
              <a:rPr lang="en-US" sz="2000" dirty="0" err="1"/>
              <a:t>teksten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26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6AFCAD-47E8-4B70-8AC4-A72FF65C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BFCD9D1-E75F-4C97-A72B-8AA3D6A27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err="1"/>
              <a:t>Typeof</a:t>
            </a:r>
            <a:r>
              <a:rPr lang="nb-NO" dirty="0"/>
              <a:t>- operatoren</a:t>
            </a:r>
          </a:p>
          <a:p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D9E4B2E8-89DE-41E4-9AF5-9359727CEE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typeof</a:t>
            </a:r>
            <a:r>
              <a:rPr lang="nb-NO" dirty="0"/>
              <a:t> (variabelnavn) operatoren lar oss undersøke hvilken datatype en variabel har</a:t>
            </a:r>
          </a:p>
          <a:p>
            <a:endParaRPr lang="nb-NO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3D3298E8-3AFC-49EA-9E2A-0EAB770EF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386788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Fra </a:t>
            </a:r>
            <a:r>
              <a:rPr lang="nb-NO" dirty="0" err="1"/>
              <a:t>string</a:t>
            </a:r>
            <a:r>
              <a:rPr lang="nb-NO" dirty="0"/>
              <a:t> til </a:t>
            </a:r>
            <a:r>
              <a:rPr lang="nb-NO" dirty="0" err="1"/>
              <a:t>number</a:t>
            </a:r>
            <a:r>
              <a:rPr lang="nb-NO" dirty="0"/>
              <a:t> og omvendt</a:t>
            </a:r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FE335C11-5100-4B08-A86E-BB31466268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nb-NO" dirty="0"/>
              <a:t>(tall)</a:t>
            </a:r>
          </a:p>
          <a:p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nb-NO" dirty="0"/>
              <a:t>(tekst)</a:t>
            </a:r>
          </a:p>
        </p:txBody>
      </p:sp>
    </p:spTree>
    <p:extLst>
      <p:ext uri="{BB962C8B-B14F-4D97-AF65-F5344CB8AC3E}">
        <p14:creationId xmlns:p14="http://schemas.microsoft.com/office/powerpoint/2010/main" val="289361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4CE59C-E4B2-4B57-8300-417A63FF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1763F96-3158-4F81-B35D-D0FAFE7C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37923"/>
          </a:xfrm>
        </p:spPr>
        <p:txBody>
          <a:bodyPr/>
          <a:lstStyle/>
          <a:p>
            <a:r>
              <a:rPr lang="nb-NO" dirty="0"/>
              <a:t>Datatypen </a:t>
            </a:r>
            <a:r>
              <a:rPr lang="nb-NO" dirty="0" err="1"/>
              <a:t>array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1C364D0-5949-4A72-91B2-5B0EF0488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Brukes når vi vil lagre flere verdier i en variabel</a:t>
            </a:r>
          </a:p>
          <a:p>
            <a:pPr marL="0" indent="0">
              <a:buNone/>
            </a:pPr>
            <a:r>
              <a:rPr lang="nb-NO" dirty="0"/>
              <a:t>Eks:</a:t>
            </a:r>
          </a:p>
          <a:p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nb-NO" dirty="0"/>
              <a:t> navn =[«Greta», «Per», Oscar», «Lena»];</a:t>
            </a:r>
          </a:p>
          <a:p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nb-NO" dirty="0"/>
              <a:t> alder =[17, 17, 18,17];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7853926-6680-4CA4-A4B6-F975CF46E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7923"/>
          </a:xfrm>
        </p:spPr>
        <p:txBody>
          <a:bodyPr/>
          <a:lstStyle/>
          <a:p>
            <a:r>
              <a:rPr lang="nb-NO" dirty="0"/>
              <a:t>Datatypen objekt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EDA2EC7-48C0-4E9C-8015-BF5368E6E14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b-NO" dirty="0"/>
              <a:t>Brukes når man ønsker å samle flere egenskaper eller verdier som hører sammen i en variabel </a:t>
            </a:r>
          </a:p>
          <a:p>
            <a:pPr marL="0" indent="0">
              <a:buNone/>
            </a:pPr>
            <a:r>
              <a:rPr lang="nb-NO" dirty="0"/>
              <a:t>Eks:</a:t>
            </a:r>
          </a:p>
          <a:p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nb-NO" dirty="0"/>
              <a:t> deltaker ={navn: «Per», alder=17};</a:t>
            </a:r>
          </a:p>
        </p:txBody>
      </p:sp>
    </p:spTree>
    <p:extLst>
      <p:ext uri="{BB962C8B-B14F-4D97-AF65-F5344CB8AC3E}">
        <p14:creationId xmlns:p14="http://schemas.microsoft.com/office/powerpoint/2010/main" val="270511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EF55DEB-8B3C-4E0C-88AB-3763EBD1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 kontroll over nettsiden med </a:t>
            </a:r>
            <a:r>
              <a:rPr lang="nb-NO" dirty="0" err="1"/>
              <a:t>javascript</a:t>
            </a:r>
            <a:endParaRPr lang="nb-NO" dirty="0"/>
          </a:p>
        </p:txBody>
      </p: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219EE1A1-4D3F-41B1-BB0A-999D4030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- Vi oppretter en variabel som refererer til et HTML-element slik:</a:t>
            </a:r>
          </a:p>
          <a:p>
            <a:pPr marL="914400" lvl="2" indent="0">
              <a:buNone/>
            </a:pPr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nb-NO" dirty="0"/>
              <a:t> variabelnavn = 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document.getElementById</a:t>
            </a:r>
            <a:r>
              <a:rPr lang="nb-NO" dirty="0"/>
              <a:t>(«</a:t>
            </a:r>
            <a:r>
              <a:rPr lang="nb-NO" dirty="0" err="1"/>
              <a:t>idTilElement</a:t>
            </a:r>
            <a:r>
              <a:rPr lang="nb-NO" dirty="0"/>
              <a:t>»);</a:t>
            </a:r>
          </a:p>
          <a:p>
            <a:pPr marL="0" indent="0">
              <a:buNone/>
            </a:pPr>
            <a:r>
              <a:rPr lang="nb-NO" dirty="0"/>
              <a:t>    eller </a:t>
            </a:r>
          </a:p>
          <a:p>
            <a:pPr marL="914400" lvl="2" indent="0">
              <a:buNone/>
            </a:pPr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nb-NO" dirty="0"/>
              <a:t> variabelnavn = </a:t>
            </a:r>
            <a:r>
              <a:rPr lang="nb-NO" i="1" dirty="0" err="1">
                <a:solidFill>
                  <a:schemeClr val="accent1"/>
                </a:solidFill>
              </a:rPr>
              <a:t>document.querySelector</a:t>
            </a:r>
            <a:r>
              <a:rPr lang="nb-NO" dirty="0"/>
              <a:t>(«#</a:t>
            </a:r>
            <a:r>
              <a:rPr lang="nb-NO" dirty="0" err="1"/>
              <a:t>idTilElement</a:t>
            </a:r>
            <a:r>
              <a:rPr lang="nb-NO" dirty="0"/>
              <a:t>»);</a:t>
            </a:r>
          </a:p>
          <a:p>
            <a:pPr marL="914400" lvl="2" indent="0">
              <a:buNone/>
            </a:pPr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nb-NO" dirty="0"/>
              <a:t>variabelnavn</a:t>
            </a:r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document.querySelector</a:t>
            </a:r>
            <a:r>
              <a:rPr lang="nb-NO" i="1" dirty="0"/>
              <a:t>(«</a:t>
            </a:r>
            <a:r>
              <a:rPr lang="nb-NO" dirty="0"/>
              <a:t>.</a:t>
            </a:r>
            <a:r>
              <a:rPr lang="nb-NO" dirty="0" err="1"/>
              <a:t>klasseNavn</a:t>
            </a:r>
            <a:r>
              <a:rPr lang="nb-NO" i="1" dirty="0"/>
              <a:t>»);</a:t>
            </a:r>
          </a:p>
          <a:p>
            <a:pPr marL="0" indent="-329184">
              <a:buNone/>
            </a:pPr>
            <a:r>
              <a:rPr lang="nb-NO" sz="2600" b="1" dirty="0"/>
              <a:t>-</a:t>
            </a:r>
            <a:r>
              <a:rPr lang="nb-NO" sz="2600" dirty="0"/>
              <a:t> </a:t>
            </a:r>
            <a:r>
              <a:rPr lang="nb-NO" dirty="0"/>
              <a:t>Henter innholdet fra et HTML-element: </a:t>
            </a:r>
            <a:r>
              <a:rPr lang="nb-NO" sz="2200" dirty="0" err="1"/>
              <a:t>variabelnavn</a:t>
            </a:r>
            <a:r>
              <a:rPr lang="nb-NO" sz="2200" i="1" dirty="0" err="1"/>
              <a:t>.</a:t>
            </a:r>
            <a:r>
              <a:rPr lang="nb-NO" sz="2200" i="1" dirty="0" err="1">
                <a:solidFill>
                  <a:schemeClr val="accent1"/>
                </a:solidFill>
              </a:rPr>
              <a:t>innerHTML</a:t>
            </a:r>
            <a:endParaRPr lang="nb-NO" sz="2200" i="1" dirty="0">
              <a:solidFill>
                <a:schemeClr val="accent1"/>
              </a:solidFill>
            </a:endParaRPr>
          </a:p>
          <a:p>
            <a:pPr marL="0" indent="-329184">
              <a:buNone/>
            </a:pPr>
            <a:r>
              <a:rPr lang="nb-NO" sz="3200" dirty="0"/>
              <a:t>- </a:t>
            </a:r>
            <a:r>
              <a:rPr lang="nb-NO" dirty="0"/>
              <a:t>Gir nytt innhold til et HTML-element</a:t>
            </a:r>
            <a:r>
              <a:rPr lang="nb-NO" sz="3200" dirty="0"/>
              <a:t>: </a:t>
            </a:r>
            <a:r>
              <a:rPr lang="nb-NO" sz="2000" dirty="0" err="1"/>
              <a:t>variabelnavn</a:t>
            </a:r>
            <a:r>
              <a:rPr lang="nb-NO" sz="2000" i="1" dirty="0" err="1"/>
              <a:t>.</a:t>
            </a:r>
            <a:r>
              <a:rPr lang="nb-NO" sz="2000" i="1" dirty="0" err="1">
                <a:solidFill>
                  <a:schemeClr val="accent1"/>
                </a:solidFill>
              </a:rPr>
              <a:t>innerHTML</a:t>
            </a:r>
            <a:r>
              <a:rPr lang="nb-NO" sz="2000" i="1" dirty="0">
                <a:solidFill>
                  <a:schemeClr val="accent2"/>
                </a:solidFill>
              </a:rPr>
              <a:t> </a:t>
            </a:r>
            <a:r>
              <a:rPr lang="nb-NO" sz="2000" i="1" dirty="0"/>
              <a:t>=«nytt innhold»</a:t>
            </a:r>
          </a:p>
          <a:p>
            <a:pPr>
              <a:buFontTx/>
              <a:buChar char="-"/>
            </a:pPr>
            <a:r>
              <a:rPr lang="nb-NO" dirty="0"/>
              <a:t>Endrer eller setter attributt i et HTML-element:</a:t>
            </a:r>
          </a:p>
          <a:p>
            <a:pPr marL="310896" lvl="2" indent="0">
              <a:buNone/>
            </a:pPr>
            <a:r>
              <a:rPr lang="nb-NO" dirty="0"/>
              <a:t>	</a:t>
            </a:r>
            <a:r>
              <a:rPr lang="nb-NO" dirty="0" err="1"/>
              <a:t>variabelnavn.</a:t>
            </a:r>
            <a:r>
              <a:rPr lang="nb-NO" i="1" dirty="0" err="1">
                <a:solidFill>
                  <a:schemeClr val="accent1"/>
                </a:solidFill>
              </a:rPr>
              <a:t>attributt</a:t>
            </a:r>
            <a:r>
              <a:rPr lang="nb-NO" dirty="0">
                <a:solidFill>
                  <a:schemeClr val="accent1"/>
                </a:solidFill>
              </a:rPr>
              <a:t> </a:t>
            </a:r>
            <a:r>
              <a:rPr lang="nb-NO" dirty="0"/>
              <a:t>= «Attributtverdi»</a:t>
            </a:r>
          </a:p>
          <a:p>
            <a:pPr lvl="1">
              <a:buFontTx/>
              <a:buChar char="-"/>
            </a:pPr>
            <a:endParaRPr lang="nb-NO" sz="2200" dirty="0"/>
          </a:p>
          <a:p>
            <a:pPr lvl="1">
              <a:buFontTx/>
              <a:buChar char="-"/>
            </a:pPr>
            <a:endParaRPr lang="nb-NO" sz="2200" dirty="0"/>
          </a:p>
        </p:txBody>
      </p:sp>
    </p:spTree>
    <p:extLst>
      <p:ext uri="{BB962C8B-B14F-4D97-AF65-F5344CB8AC3E}">
        <p14:creationId xmlns:p14="http://schemas.microsoft.com/office/powerpoint/2010/main" val="29451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FC8471-A973-493B-BD1F-08086631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åpne konsollen?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EA01DEB-8B67-461C-9F18-B67B98C2E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Windows:</a:t>
            </a:r>
            <a:r>
              <a:rPr lang="nb-NO" dirty="0"/>
              <a:t> Trykk </a:t>
            </a:r>
            <a:r>
              <a:rPr lang="nb-NO" b="1" dirty="0"/>
              <a:t>F12</a:t>
            </a:r>
            <a:r>
              <a:rPr lang="nb-NO" dirty="0"/>
              <a:t> for å åpne konsollen i Chrome.</a:t>
            </a:r>
          </a:p>
          <a:p>
            <a:r>
              <a:rPr lang="nb-NO" b="1" dirty="0"/>
              <a:t>Mac:</a:t>
            </a:r>
            <a:r>
              <a:rPr lang="nb-NO" dirty="0"/>
              <a:t> Trykk </a:t>
            </a:r>
            <a:r>
              <a:rPr lang="nb-NO" b="1" dirty="0" err="1"/>
              <a:t>Cmd</a:t>
            </a:r>
            <a:r>
              <a:rPr lang="nb-NO" dirty="0" err="1"/>
              <a:t>+</a:t>
            </a:r>
            <a:r>
              <a:rPr lang="nb-NO" b="1" dirty="0" err="1"/>
              <a:t>Opt</a:t>
            </a:r>
            <a:r>
              <a:rPr lang="nb-NO" dirty="0" err="1"/>
              <a:t>+</a:t>
            </a:r>
            <a:r>
              <a:rPr lang="nb-NO" b="1" dirty="0" err="1"/>
              <a:t>J</a:t>
            </a:r>
            <a:r>
              <a:rPr lang="nb-NO" dirty="0"/>
              <a:t> for å åpne konsollen i Chrome.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693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DFFE0299-4F13-4856-940D-0A0F9D08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Variabler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8CCD9E74-4D92-4848-AB80-9F0517584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996" y="803049"/>
            <a:ext cx="2204015" cy="2470743"/>
          </a:xfrm>
          <a:prstGeom prst="rect">
            <a:avLst/>
          </a:prstGeom>
          <a:effectLst/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502EC52A-5204-44CD-96CD-0C4E70538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58" y="3461344"/>
            <a:ext cx="2852691" cy="2438400"/>
          </a:xfrm>
          <a:prstGeom prst="rect">
            <a:avLst/>
          </a:prstGeom>
        </p:spPr>
      </p:pic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B19087DC-CFC0-478B-AC5C-6B85BC69D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6880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</a:t>
            </a:r>
            <a:r>
              <a:rPr lang="en-US" sz="1400" dirty="0" err="1"/>
              <a:t>er</a:t>
            </a:r>
            <a:r>
              <a:rPr lang="en-US" sz="1400" dirty="0"/>
              <a:t> et </a:t>
            </a:r>
            <a:r>
              <a:rPr lang="en-US" sz="1400" dirty="0" err="1"/>
              <a:t>navn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peker</a:t>
            </a:r>
            <a:r>
              <a:rPr lang="en-US" sz="1400" dirty="0"/>
              <a:t> </a:t>
            </a:r>
            <a:r>
              <a:rPr lang="en-US" sz="1400" dirty="0" err="1"/>
              <a:t>på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verdi</a:t>
            </a:r>
            <a:r>
              <a:rPr lang="en-US" sz="1400" dirty="0"/>
              <a:t> I </a:t>
            </a:r>
            <a:r>
              <a:rPr lang="en-US" sz="1400" dirty="0" err="1"/>
              <a:t>datamaskinens</a:t>
            </a:r>
            <a:r>
              <a:rPr lang="en-US" sz="1400" dirty="0"/>
              <a:t> </a:t>
            </a:r>
            <a:r>
              <a:rPr lang="en-US" sz="1400" dirty="0" err="1"/>
              <a:t>minne</a:t>
            </a:r>
            <a:r>
              <a:rPr lang="en-US" sz="1400" dirty="0"/>
              <a:t>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Vi </a:t>
            </a:r>
            <a:r>
              <a:rPr lang="en-US" sz="1400" dirty="0" err="1"/>
              <a:t>trenger</a:t>
            </a:r>
            <a:r>
              <a:rPr lang="en-US" sz="1400" dirty="0"/>
              <a:t> dem </a:t>
            </a:r>
            <a:r>
              <a:rPr lang="en-US" sz="1400" dirty="0" err="1"/>
              <a:t>til</a:t>
            </a:r>
            <a:r>
              <a:rPr lang="en-US" sz="1400" dirty="0"/>
              <a:t> å </a:t>
            </a:r>
            <a:r>
              <a:rPr lang="en-US" sz="1400" dirty="0" err="1"/>
              <a:t>lage</a:t>
            </a:r>
            <a:r>
              <a:rPr lang="en-US" sz="1400" dirty="0"/>
              <a:t>  </a:t>
            </a:r>
            <a:r>
              <a:rPr lang="en-US" sz="1400" dirty="0" err="1"/>
              <a:t>verdier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kan</a:t>
            </a:r>
            <a:r>
              <a:rPr lang="en-US" sz="1400" dirty="0"/>
              <a:t> </a:t>
            </a:r>
            <a:r>
              <a:rPr lang="en-US" sz="1400" dirty="0" err="1"/>
              <a:t>brukes</a:t>
            </a:r>
            <a:r>
              <a:rPr lang="en-US" sz="1400" dirty="0"/>
              <a:t> </a:t>
            </a:r>
            <a:r>
              <a:rPr lang="en-US" sz="1400" dirty="0" err="1"/>
              <a:t>flere</a:t>
            </a:r>
            <a:r>
              <a:rPr lang="en-US" sz="1400" dirty="0"/>
              <a:t> </a:t>
            </a:r>
            <a:r>
              <a:rPr lang="en-US" sz="1400" dirty="0" err="1"/>
              <a:t>steder</a:t>
            </a:r>
            <a:r>
              <a:rPr lang="en-US" sz="1400" dirty="0"/>
              <a:t> I </a:t>
            </a:r>
            <a:r>
              <a:rPr lang="en-US" sz="1400" dirty="0" err="1"/>
              <a:t>koden</a:t>
            </a:r>
            <a:r>
              <a:rPr lang="en-US" sz="14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   	</a:t>
            </a:r>
            <a:r>
              <a:rPr lang="en-US" sz="1400" dirty="0" err="1"/>
              <a:t>Deklarere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+ </a:t>
            </a:r>
            <a:r>
              <a:rPr lang="en-US" sz="1400" dirty="0" err="1"/>
              <a:t>Tilordne</a:t>
            </a:r>
            <a:r>
              <a:rPr lang="en-US" sz="1400" dirty="0"/>
              <a:t> </a:t>
            </a:r>
            <a:r>
              <a:rPr lang="en-US" sz="1400" dirty="0" err="1"/>
              <a:t>verdi</a:t>
            </a:r>
            <a:endParaRPr lang="en-US" sz="1400" dirty="0"/>
          </a:p>
          <a:p>
            <a:r>
              <a:rPr lang="en-US" sz="1400" dirty="0"/>
              <a:t>							= </a:t>
            </a:r>
            <a:r>
              <a:rPr lang="en-US" sz="1400" dirty="0" err="1"/>
              <a:t>Definere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endParaRPr lang="en-US" sz="14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 err="1"/>
              <a:t>Eksempel</a:t>
            </a:r>
            <a:r>
              <a:rPr lang="en-US" sz="1400" b="1" dirty="0"/>
              <a:t> : </a:t>
            </a:r>
            <a:r>
              <a:rPr lang="en-US" sz="1400" dirty="0"/>
              <a:t>Vi setter av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plass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minnet</a:t>
            </a:r>
            <a:r>
              <a:rPr lang="en-US" sz="1400" dirty="0"/>
              <a:t> </a:t>
            </a:r>
            <a:r>
              <a:rPr lang="en-US" sz="1400" dirty="0" err="1"/>
              <a:t>til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med </a:t>
            </a:r>
            <a:r>
              <a:rPr lang="en-US" sz="1400" dirty="0" err="1"/>
              <a:t>variabelnavnet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fornavn</a:t>
            </a:r>
            <a:r>
              <a:rPr lang="en-US" sz="1400" dirty="0"/>
              <a:t>, </a:t>
            </a:r>
            <a:r>
              <a:rPr lang="en-US" sz="1400" dirty="0" err="1"/>
              <a:t>og</a:t>
            </a:r>
            <a:r>
              <a:rPr lang="en-US" sz="1400" dirty="0"/>
              <a:t> at den </a:t>
            </a:r>
            <a:r>
              <a:rPr lang="en-US" sz="1400" dirty="0" err="1"/>
              <a:t>lagrer</a:t>
            </a:r>
            <a:r>
              <a:rPr lang="en-US" sz="1400" dirty="0"/>
              <a:t> </a:t>
            </a:r>
            <a:r>
              <a:rPr lang="en-US" sz="1400" dirty="0" err="1"/>
              <a:t>verdien</a:t>
            </a:r>
            <a:r>
              <a:rPr lang="en-US" sz="1400" dirty="0"/>
              <a:t> "</a:t>
            </a:r>
            <a:r>
              <a:rPr lang="en-US" sz="1400" dirty="0" err="1"/>
              <a:t>Gunhild</a:t>
            </a:r>
            <a:r>
              <a:rPr lang="en-US" sz="1400" dirty="0"/>
              <a:t>"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i="1" dirty="0"/>
              <a:t>var</a:t>
            </a:r>
            <a:r>
              <a:rPr lang="en-US" sz="1400" dirty="0"/>
              <a:t> </a:t>
            </a:r>
            <a:r>
              <a:rPr lang="en-US" sz="1400" dirty="0" err="1"/>
              <a:t>fornavn</a:t>
            </a:r>
            <a:r>
              <a:rPr lang="en-US" sz="1400" dirty="0"/>
              <a:t>; 	</a:t>
            </a:r>
            <a:r>
              <a:rPr lang="en-US" sz="1400" dirty="0" err="1"/>
              <a:t>fornavn</a:t>
            </a:r>
            <a:r>
              <a:rPr lang="en-US" sz="1400" dirty="0"/>
              <a:t> = “</a:t>
            </a:r>
            <a:r>
              <a:rPr lang="en-US" sz="1400" dirty="0" err="1"/>
              <a:t>Gunhild</a:t>
            </a:r>
            <a:r>
              <a:rPr lang="en-US" sz="1400" dirty="0"/>
              <a:t>”;</a:t>
            </a:r>
          </a:p>
          <a:p>
            <a:r>
              <a:rPr lang="en-US" sz="1400" dirty="0"/>
              <a:t>Eller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i="1" dirty="0"/>
              <a:t>var</a:t>
            </a:r>
            <a:r>
              <a:rPr lang="en-US" sz="1400" dirty="0"/>
              <a:t> </a:t>
            </a:r>
            <a:r>
              <a:rPr lang="en-US" sz="1400" dirty="0" err="1"/>
              <a:t>fornavn</a:t>
            </a:r>
            <a:r>
              <a:rPr lang="en-US" sz="1400" dirty="0"/>
              <a:t> = “</a:t>
            </a:r>
            <a:r>
              <a:rPr lang="en-US" sz="1400" dirty="0" err="1"/>
              <a:t>Gunhild</a:t>
            </a:r>
            <a:r>
              <a:rPr lang="en-US" sz="1400" dirty="0"/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342337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9816B791-19BE-42A4-8B09-59DD3F40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Variabler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3B4E47B-AF6A-4737-854A-4827B60B6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Hvis vi vil hente ut verdien til en variabel kan vi bruke 	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document.write</a:t>
            </a:r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(variabelnavn);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Eller 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Vi kan skrive variabelens verdi til konsollen</a:t>
            </a:r>
          </a:p>
          <a:p>
            <a:pPr marL="0" indent="0">
              <a:buNone/>
            </a:pPr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	console.log(variabelnavn);</a:t>
            </a:r>
          </a:p>
        </p:txBody>
      </p:sp>
    </p:spTree>
    <p:extLst>
      <p:ext uri="{BB962C8B-B14F-4D97-AF65-F5344CB8AC3E}">
        <p14:creationId xmlns:p14="http://schemas.microsoft.com/office/powerpoint/2010/main" val="270172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C188A4C-4334-4E58-9F16-8D2E33BC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Valg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av </a:t>
            </a: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variabelnavn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3A37231C-A47F-4080-91A2-7E057B4AE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97383"/>
            <a:ext cx="11496821" cy="3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9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1D908C-321D-498C-880E-9017EB76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Datatyper i JavaScript 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705B547A-C80B-4700-B38E-919473E15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838359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012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21504F-6657-49F4-A7A7-107EFA53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nb-NO"/>
              <a:t>Operatorer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16CC18-6860-4310-BCF1-589179DC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000" dirty="0"/>
              <a:t>Aritmetiske operatorer</a:t>
            </a:r>
          </a:p>
          <a:p>
            <a:pPr marL="0" indent="0">
              <a:buNone/>
            </a:pPr>
            <a:endParaRPr lang="nb-NO" sz="2000" dirty="0"/>
          </a:p>
          <a:p>
            <a:pPr marL="0" indent="0">
              <a:buNone/>
            </a:pPr>
            <a:r>
              <a:rPr lang="nb-NO" sz="2000" b="1" dirty="0"/>
              <a:t>Oppgave 1</a:t>
            </a:r>
          </a:p>
          <a:p>
            <a:pPr marL="0" indent="0">
              <a:buNone/>
            </a:pPr>
            <a:r>
              <a:rPr lang="nb-NO" sz="2000" dirty="0"/>
              <a:t>La a = 7 og b = 3.  Definer disse variablene og undersøk hva blir c i hver eksempel i tabellen til høyre (bruk konsollen)</a:t>
            </a:r>
          </a:p>
          <a:p>
            <a:pPr marL="0" indent="0">
              <a:buNone/>
            </a:pPr>
            <a:endParaRPr lang="nb-NO" sz="2000" dirty="0"/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B872AC85-1917-4D0F-A967-F0C572E75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6985"/>
              </p:ext>
            </p:extLst>
          </p:nvPr>
        </p:nvGraphicFramePr>
        <p:xfrm>
          <a:off x="5608319" y="1129368"/>
          <a:ext cx="5614836" cy="44460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8396">
                  <a:extLst>
                    <a:ext uri="{9D8B030D-6E8A-4147-A177-3AD203B41FA5}">
                      <a16:colId xmlns:a16="http://schemas.microsoft.com/office/drawing/2014/main" val="2766423490"/>
                    </a:ext>
                  </a:extLst>
                </a:gridCol>
                <a:gridCol w="2595761">
                  <a:extLst>
                    <a:ext uri="{9D8B030D-6E8A-4147-A177-3AD203B41FA5}">
                      <a16:colId xmlns:a16="http://schemas.microsoft.com/office/drawing/2014/main" val="4172428168"/>
                    </a:ext>
                  </a:extLst>
                </a:gridCol>
                <a:gridCol w="1680679">
                  <a:extLst>
                    <a:ext uri="{9D8B030D-6E8A-4147-A177-3AD203B41FA5}">
                      <a16:colId xmlns:a16="http://schemas.microsoft.com/office/drawing/2014/main" val="2873795408"/>
                    </a:ext>
                  </a:extLst>
                </a:gridCol>
              </a:tblGrid>
              <a:tr h="442593">
                <a:tc>
                  <a:txBody>
                    <a:bodyPr/>
                    <a:lstStyle/>
                    <a:p>
                      <a:r>
                        <a:rPr lang="nb-NO" sz="2000"/>
                        <a:t>Operator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r>
                        <a:rPr lang="nb-NO" sz="2000"/>
                        <a:t>Beskrivelse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r>
                        <a:rPr lang="nb-NO" sz="2000"/>
                        <a:t>Eksempel </a:t>
                      </a:r>
                    </a:p>
                  </a:txBody>
                  <a:tcPr marL="100589" marR="100589" marT="50295" marB="50295"/>
                </a:tc>
                <a:extLst>
                  <a:ext uri="{0D108BD9-81ED-4DB2-BD59-A6C34878D82A}">
                    <a16:rowId xmlns:a16="http://schemas.microsoft.com/office/drawing/2014/main" val="4256876037"/>
                  </a:ext>
                </a:extLst>
              </a:tr>
              <a:tr h="442593">
                <a:tc>
                  <a:txBody>
                    <a:bodyPr/>
                    <a:lstStyle/>
                    <a:p>
                      <a:pPr algn="ctr"/>
                      <a:r>
                        <a:rPr lang="nb-NO" sz="2000" b="1"/>
                        <a:t>+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r>
                        <a:rPr lang="nb-NO" sz="2000"/>
                        <a:t>Addisjon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/>
                        <a:t>var c = a + b;</a:t>
                      </a:r>
                    </a:p>
                  </a:txBody>
                  <a:tcPr marL="100589" marR="100589" marT="50295" marB="50295"/>
                </a:tc>
                <a:extLst>
                  <a:ext uri="{0D108BD9-81ED-4DB2-BD59-A6C34878D82A}">
                    <a16:rowId xmlns:a16="http://schemas.microsoft.com/office/drawing/2014/main" val="3926845342"/>
                  </a:ext>
                </a:extLst>
              </a:tr>
              <a:tr h="442593">
                <a:tc>
                  <a:txBody>
                    <a:bodyPr/>
                    <a:lstStyle/>
                    <a:p>
                      <a:pPr algn="ctr"/>
                      <a:r>
                        <a:rPr lang="nb-NO" sz="2000" b="1"/>
                        <a:t>-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r>
                        <a:rPr lang="nb-NO" sz="2000"/>
                        <a:t>Subtraksjon 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000"/>
                        <a:t>var c = a - b;</a:t>
                      </a:r>
                    </a:p>
                  </a:txBody>
                  <a:tcPr marL="100589" marR="100589" marT="50295" marB="50295"/>
                </a:tc>
                <a:extLst>
                  <a:ext uri="{0D108BD9-81ED-4DB2-BD59-A6C34878D82A}">
                    <a16:rowId xmlns:a16="http://schemas.microsoft.com/office/drawing/2014/main" val="4079514753"/>
                  </a:ext>
                </a:extLst>
              </a:tr>
              <a:tr h="442593">
                <a:tc>
                  <a:txBody>
                    <a:bodyPr/>
                    <a:lstStyle/>
                    <a:p>
                      <a:pPr algn="ctr"/>
                      <a:r>
                        <a:rPr lang="nb-NO" sz="2000" b="1"/>
                        <a:t>*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r>
                        <a:rPr lang="nb-NO" sz="2000"/>
                        <a:t>Multiplikasjon 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000"/>
                        <a:t>var c = a * b;</a:t>
                      </a:r>
                    </a:p>
                  </a:txBody>
                  <a:tcPr marL="100589" marR="100589" marT="50295" marB="50295"/>
                </a:tc>
                <a:extLst>
                  <a:ext uri="{0D108BD9-81ED-4DB2-BD59-A6C34878D82A}">
                    <a16:rowId xmlns:a16="http://schemas.microsoft.com/office/drawing/2014/main" val="908521642"/>
                  </a:ext>
                </a:extLst>
              </a:tr>
              <a:tr h="442593">
                <a:tc>
                  <a:txBody>
                    <a:bodyPr/>
                    <a:lstStyle/>
                    <a:p>
                      <a:pPr algn="ctr"/>
                      <a:r>
                        <a:rPr lang="nb-NO" sz="2000" b="1"/>
                        <a:t>/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Divisjon 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000"/>
                        <a:t>var c = a / b;</a:t>
                      </a:r>
                    </a:p>
                  </a:txBody>
                  <a:tcPr marL="100589" marR="100589" marT="50295" marB="50295"/>
                </a:tc>
                <a:extLst>
                  <a:ext uri="{0D108BD9-81ED-4DB2-BD59-A6C34878D82A}">
                    <a16:rowId xmlns:a16="http://schemas.microsoft.com/office/drawing/2014/main" val="752149863"/>
                  </a:ext>
                </a:extLst>
              </a:tr>
              <a:tr h="744361">
                <a:tc>
                  <a:txBody>
                    <a:bodyPr/>
                    <a:lstStyle/>
                    <a:p>
                      <a:pPr algn="ctr"/>
                      <a:r>
                        <a:rPr lang="nb-NO" sz="2000" b="1"/>
                        <a:t>%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r>
                        <a:rPr lang="nb-NO" sz="2000"/>
                        <a:t>Modulus (rest)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000"/>
                        <a:t>var c = a % b;</a:t>
                      </a:r>
                    </a:p>
                  </a:txBody>
                  <a:tcPr marL="100589" marR="100589" marT="50295" marB="50295"/>
                </a:tc>
                <a:extLst>
                  <a:ext uri="{0D108BD9-81ED-4DB2-BD59-A6C34878D82A}">
                    <a16:rowId xmlns:a16="http://schemas.microsoft.com/office/drawing/2014/main" val="822605481"/>
                  </a:ext>
                </a:extLst>
              </a:tr>
              <a:tr h="744361">
                <a:tc>
                  <a:txBody>
                    <a:bodyPr/>
                    <a:lstStyle/>
                    <a:p>
                      <a:pPr algn="ctr"/>
                      <a:r>
                        <a:rPr lang="nb-NO" sz="2000" b="1"/>
                        <a:t>++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r>
                        <a:rPr lang="nb-NO" sz="2000"/>
                        <a:t>Inkrement (øke med 1)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000"/>
                        <a:t>var c = a++;</a:t>
                      </a:r>
                    </a:p>
                  </a:txBody>
                  <a:tcPr marL="100589" marR="100589" marT="50295" marB="50295"/>
                </a:tc>
                <a:extLst>
                  <a:ext uri="{0D108BD9-81ED-4DB2-BD59-A6C34878D82A}">
                    <a16:rowId xmlns:a16="http://schemas.microsoft.com/office/drawing/2014/main" val="2756884269"/>
                  </a:ext>
                </a:extLst>
              </a:tr>
              <a:tr h="744361">
                <a:tc>
                  <a:txBody>
                    <a:bodyPr/>
                    <a:lstStyle/>
                    <a:p>
                      <a:pPr algn="ctr"/>
                      <a:r>
                        <a:rPr lang="nb-NO" sz="2000" b="1"/>
                        <a:t>--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r>
                        <a:rPr lang="nb-NO" sz="2000"/>
                        <a:t>Dekrement (minke med 1)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000" dirty="0"/>
                        <a:t>var c = a--;</a:t>
                      </a:r>
                    </a:p>
                  </a:txBody>
                  <a:tcPr marL="100589" marR="100589" marT="50295" marB="50295"/>
                </a:tc>
                <a:extLst>
                  <a:ext uri="{0D108BD9-81ED-4DB2-BD59-A6C34878D82A}">
                    <a16:rowId xmlns:a16="http://schemas.microsoft.com/office/drawing/2014/main" val="1228571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94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807998-045A-486E-9F92-122D17DA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Tilordningsoperatorer 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BB69C2D0-979C-4269-B0A3-F54EFA100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682178"/>
              </p:ext>
            </p:extLst>
          </p:nvPr>
        </p:nvGraphicFramePr>
        <p:xfrm>
          <a:off x="5608319" y="1396276"/>
          <a:ext cx="5614836" cy="3912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2224">
                  <a:extLst>
                    <a:ext uri="{9D8B030D-6E8A-4147-A177-3AD203B41FA5}">
                      <a16:colId xmlns:a16="http://schemas.microsoft.com/office/drawing/2014/main" val="3613224803"/>
                    </a:ext>
                  </a:extLst>
                </a:gridCol>
                <a:gridCol w="1933358">
                  <a:extLst>
                    <a:ext uri="{9D8B030D-6E8A-4147-A177-3AD203B41FA5}">
                      <a16:colId xmlns:a16="http://schemas.microsoft.com/office/drawing/2014/main" val="2385631948"/>
                    </a:ext>
                  </a:extLst>
                </a:gridCol>
                <a:gridCol w="1889254">
                  <a:extLst>
                    <a:ext uri="{9D8B030D-6E8A-4147-A177-3AD203B41FA5}">
                      <a16:colId xmlns:a16="http://schemas.microsoft.com/office/drawing/2014/main" val="3627628828"/>
                    </a:ext>
                  </a:extLst>
                </a:gridCol>
              </a:tblGrid>
              <a:tr h="558890">
                <a:tc>
                  <a:txBody>
                    <a:bodyPr/>
                    <a:lstStyle/>
                    <a:p>
                      <a:r>
                        <a:rPr lang="nb-NO" sz="2500"/>
                        <a:t>Operator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r>
                        <a:rPr lang="nb-NO" sz="2500"/>
                        <a:t>Eksempel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r>
                        <a:rPr lang="nb-NO" sz="2500"/>
                        <a:t>Tilsvarer </a:t>
                      </a:r>
                    </a:p>
                  </a:txBody>
                  <a:tcPr marL="178094" marR="178094" marT="63510" marB="63510"/>
                </a:tc>
                <a:extLst>
                  <a:ext uri="{0D108BD9-81ED-4DB2-BD59-A6C34878D82A}">
                    <a16:rowId xmlns:a16="http://schemas.microsoft.com/office/drawing/2014/main" val="712832527"/>
                  </a:ext>
                </a:extLst>
              </a:tr>
              <a:tr h="558890">
                <a:tc>
                  <a:txBody>
                    <a:bodyPr/>
                    <a:lstStyle/>
                    <a:p>
                      <a:pPr algn="ctr"/>
                      <a:r>
                        <a:rPr lang="nb-NO" sz="2500" b="1"/>
                        <a:t>=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r>
                        <a:rPr lang="nb-NO" sz="2500"/>
                        <a:t>a = 3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r>
                        <a:rPr lang="nb-NO" sz="2500"/>
                        <a:t>a = 3</a:t>
                      </a:r>
                    </a:p>
                  </a:txBody>
                  <a:tcPr marL="178094" marR="178094" marT="63510" marB="63510"/>
                </a:tc>
                <a:extLst>
                  <a:ext uri="{0D108BD9-81ED-4DB2-BD59-A6C34878D82A}">
                    <a16:rowId xmlns:a16="http://schemas.microsoft.com/office/drawing/2014/main" val="2659812295"/>
                  </a:ext>
                </a:extLst>
              </a:tr>
              <a:tr h="558890">
                <a:tc>
                  <a:txBody>
                    <a:bodyPr/>
                    <a:lstStyle/>
                    <a:p>
                      <a:pPr algn="ctr"/>
                      <a:r>
                        <a:rPr lang="nb-NO" sz="2500" b="1"/>
                        <a:t>+=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/>
                        <a:t>a += 3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/>
                        <a:t>a = a + 3</a:t>
                      </a:r>
                    </a:p>
                  </a:txBody>
                  <a:tcPr marL="178094" marR="178094" marT="63510" marB="63510"/>
                </a:tc>
                <a:extLst>
                  <a:ext uri="{0D108BD9-81ED-4DB2-BD59-A6C34878D82A}">
                    <a16:rowId xmlns:a16="http://schemas.microsoft.com/office/drawing/2014/main" val="286614142"/>
                  </a:ext>
                </a:extLst>
              </a:tr>
              <a:tr h="558890">
                <a:tc>
                  <a:txBody>
                    <a:bodyPr/>
                    <a:lstStyle/>
                    <a:p>
                      <a:pPr algn="ctr"/>
                      <a:r>
                        <a:rPr lang="nb-NO" sz="2500" b="1" dirty="0"/>
                        <a:t>-=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/>
                        <a:t>a -=3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/>
                        <a:t>a = a - 3</a:t>
                      </a:r>
                    </a:p>
                  </a:txBody>
                  <a:tcPr marL="178094" marR="178094" marT="63510" marB="63510"/>
                </a:tc>
                <a:extLst>
                  <a:ext uri="{0D108BD9-81ED-4DB2-BD59-A6C34878D82A}">
                    <a16:rowId xmlns:a16="http://schemas.microsoft.com/office/drawing/2014/main" val="351204593"/>
                  </a:ext>
                </a:extLst>
              </a:tr>
              <a:tr h="558890">
                <a:tc>
                  <a:txBody>
                    <a:bodyPr/>
                    <a:lstStyle/>
                    <a:p>
                      <a:pPr algn="ctr"/>
                      <a:r>
                        <a:rPr lang="nb-NO" sz="2500" b="1"/>
                        <a:t>*=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/>
                        <a:t>a *= 3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/>
                        <a:t>a = a *3</a:t>
                      </a:r>
                    </a:p>
                  </a:txBody>
                  <a:tcPr marL="178094" marR="178094" marT="63510" marB="63510"/>
                </a:tc>
                <a:extLst>
                  <a:ext uri="{0D108BD9-81ED-4DB2-BD59-A6C34878D82A}">
                    <a16:rowId xmlns:a16="http://schemas.microsoft.com/office/drawing/2014/main" val="682725615"/>
                  </a:ext>
                </a:extLst>
              </a:tr>
              <a:tr h="558890">
                <a:tc>
                  <a:txBody>
                    <a:bodyPr/>
                    <a:lstStyle/>
                    <a:p>
                      <a:pPr algn="ctr"/>
                      <a:r>
                        <a:rPr lang="nb-NO" sz="2500" b="1"/>
                        <a:t>/=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/>
                        <a:t>a /= 3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/>
                        <a:t>a = a / 3</a:t>
                      </a:r>
                    </a:p>
                  </a:txBody>
                  <a:tcPr marL="178094" marR="178094" marT="63510" marB="63510"/>
                </a:tc>
                <a:extLst>
                  <a:ext uri="{0D108BD9-81ED-4DB2-BD59-A6C34878D82A}">
                    <a16:rowId xmlns:a16="http://schemas.microsoft.com/office/drawing/2014/main" val="3619875728"/>
                  </a:ext>
                </a:extLst>
              </a:tr>
              <a:tr h="558890">
                <a:tc>
                  <a:txBody>
                    <a:bodyPr/>
                    <a:lstStyle/>
                    <a:p>
                      <a:pPr algn="ctr"/>
                      <a:r>
                        <a:rPr lang="nb-NO" sz="2500" b="1"/>
                        <a:t>%=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/>
                        <a:t>a %= 3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 dirty="0"/>
                        <a:t>a = a % 3</a:t>
                      </a:r>
                    </a:p>
                  </a:txBody>
                  <a:tcPr marL="178094" marR="178094" marT="63510" marB="63510"/>
                </a:tc>
                <a:extLst>
                  <a:ext uri="{0D108BD9-81ED-4DB2-BD59-A6C34878D82A}">
                    <a16:rowId xmlns:a16="http://schemas.microsoft.com/office/drawing/2014/main" val="42870367"/>
                  </a:ext>
                </a:extLst>
              </a:tr>
            </a:tbl>
          </a:graphicData>
        </a:graphic>
      </p:graphicFrame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ADD077E-EF8C-4741-B232-FAF05523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/>
              <a:t>Oppgave 2</a:t>
            </a:r>
          </a:p>
          <a:p>
            <a:r>
              <a:rPr lang="en-US" sz="2000" dirty="0"/>
              <a:t>Lag </a:t>
            </a:r>
            <a:r>
              <a:rPr lang="en-US" sz="2000" dirty="0" err="1"/>
              <a:t>variabelen</a:t>
            </a:r>
            <a:r>
              <a:rPr lang="en-US" sz="2000" dirty="0"/>
              <a:t> var a = 50;</a:t>
            </a:r>
          </a:p>
          <a:p>
            <a:r>
              <a:rPr lang="en-US" sz="2000" dirty="0" err="1"/>
              <a:t>Undersøk</a:t>
            </a:r>
            <a:r>
              <a:rPr lang="en-US" sz="2000" dirty="0"/>
              <a:t> (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forklar</a:t>
            </a:r>
            <a:r>
              <a:rPr lang="en-US" sz="2000" dirty="0"/>
              <a:t>) </a:t>
            </a:r>
            <a:r>
              <a:rPr lang="en-US" sz="2000" dirty="0" err="1"/>
              <a:t>hva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skjer</a:t>
            </a:r>
            <a:r>
              <a:rPr lang="en-US" sz="2000" dirty="0"/>
              <a:t> med </a:t>
            </a:r>
            <a:r>
              <a:rPr lang="en-US" sz="2000" dirty="0" err="1"/>
              <a:t>variabelen</a:t>
            </a:r>
            <a:r>
              <a:rPr lang="en-US" sz="2000" dirty="0"/>
              <a:t> </a:t>
            </a:r>
            <a:r>
              <a:rPr lang="en-US" sz="2000" dirty="0" err="1"/>
              <a:t>hvis</a:t>
            </a:r>
            <a:r>
              <a:rPr lang="en-US" sz="2000" dirty="0"/>
              <a:t> du </a:t>
            </a:r>
            <a:r>
              <a:rPr lang="en-US" sz="2000" dirty="0" err="1"/>
              <a:t>bruker</a:t>
            </a:r>
            <a:r>
              <a:rPr lang="en-US" sz="2000" dirty="0"/>
              <a:t> </a:t>
            </a:r>
            <a:r>
              <a:rPr lang="en-US" sz="2000" dirty="0" err="1"/>
              <a:t>operatorene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</a:t>
            </a:r>
            <a:r>
              <a:rPr lang="en-US" sz="2000" dirty="0" err="1"/>
              <a:t>høyre</a:t>
            </a:r>
            <a:r>
              <a:rPr lang="en-US" sz="2000" dirty="0"/>
              <a:t> I </a:t>
            </a:r>
            <a:r>
              <a:rPr lang="en-US" sz="2000" dirty="0" err="1"/>
              <a:t>tabellen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56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09AF60-D450-4F29-A771-0071B8B2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Flere</a:t>
            </a:r>
            <a:r>
              <a:rPr lang="en-US" sz="3600" dirty="0"/>
              <a:t> </a:t>
            </a:r>
            <a:r>
              <a:rPr lang="en-US" sz="3600" dirty="0" err="1"/>
              <a:t>operatorer</a:t>
            </a:r>
            <a:endParaRPr lang="en-US" sz="3600" dirty="0"/>
          </a:p>
        </p:txBody>
      </p:sp>
      <p:pic>
        <p:nvPicPr>
          <p:cNvPr id="5" name="Plassholder for innhold 3">
            <a:extLst>
              <a:ext uri="{FF2B5EF4-FFF2-40B4-BE49-F238E27FC236}">
                <a16:creationId xmlns:a16="http://schemas.microsoft.com/office/drawing/2014/main" id="{8A66F274-6A95-4D61-90CE-E3B462A2D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660"/>
          <a:stretch/>
        </p:blipFill>
        <p:spPr>
          <a:xfrm>
            <a:off x="20" y="10"/>
            <a:ext cx="12191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08C353F-7025-4F6A-9E20-2C4270C6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Ønsker</a:t>
            </a:r>
            <a:r>
              <a:rPr lang="en-US" sz="1800" dirty="0"/>
              <a:t> vi et </a:t>
            </a:r>
            <a:r>
              <a:rPr lang="en-US" sz="1800" dirty="0" err="1"/>
              <a:t>tilfeldig</a:t>
            </a:r>
            <a:r>
              <a:rPr lang="en-US" sz="1800" dirty="0"/>
              <a:t> </a:t>
            </a:r>
            <a:r>
              <a:rPr lang="en-US" sz="1800" dirty="0" err="1"/>
              <a:t>heltall</a:t>
            </a:r>
            <a:r>
              <a:rPr lang="en-US" sz="1800" dirty="0"/>
              <a:t> </a:t>
            </a:r>
            <a:r>
              <a:rPr lang="en-US" sz="1800" dirty="0" err="1"/>
              <a:t>mellom</a:t>
            </a:r>
            <a:r>
              <a:rPr lang="en-US" sz="1800" dirty="0"/>
              <a:t> to </a:t>
            </a:r>
            <a:r>
              <a:rPr lang="en-US" sz="1800" dirty="0" err="1"/>
              <a:t>gitte</a:t>
            </a:r>
            <a:r>
              <a:rPr lang="en-US" sz="1800" dirty="0"/>
              <a:t> </a:t>
            </a:r>
            <a:r>
              <a:rPr lang="en-US" sz="1800" dirty="0" err="1"/>
              <a:t>verdier</a:t>
            </a:r>
            <a:r>
              <a:rPr lang="en-US" sz="1800" dirty="0"/>
              <a:t>, </a:t>
            </a:r>
            <a:r>
              <a:rPr lang="en-US" sz="1800" dirty="0" err="1"/>
              <a:t>kan</a:t>
            </a:r>
            <a:r>
              <a:rPr lang="en-US" sz="1800" dirty="0"/>
              <a:t> vi </a:t>
            </a:r>
            <a:r>
              <a:rPr lang="en-US" sz="1800" dirty="0" err="1"/>
              <a:t>bruke</a:t>
            </a:r>
            <a:r>
              <a:rPr lang="en-US" sz="1800" dirty="0"/>
              <a:t> </a:t>
            </a:r>
            <a:r>
              <a:rPr lang="en-US" sz="1800" dirty="0" err="1"/>
              <a:t>denne</a:t>
            </a:r>
            <a:r>
              <a:rPr lang="en-US" sz="1800" dirty="0"/>
              <a:t> </a:t>
            </a:r>
            <a:r>
              <a:rPr lang="en-US" sz="1800" dirty="0" err="1"/>
              <a:t>formelen</a:t>
            </a:r>
            <a:r>
              <a:rPr lang="en-US" sz="1800" dirty="0"/>
              <a:t>: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i="1" dirty="0" err="1">
                <a:solidFill>
                  <a:srgbClr val="C00000"/>
                </a:solidFill>
              </a:rPr>
              <a:t>Math.floor</a:t>
            </a:r>
            <a:r>
              <a:rPr lang="en-US" sz="1800" dirty="0"/>
              <a:t>(</a:t>
            </a:r>
            <a:r>
              <a:rPr lang="en-US" sz="1800" i="1" dirty="0" err="1">
                <a:solidFill>
                  <a:srgbClr val="C00000"/>
                </a:solidFill>
              </a:rPr>
              <a:t>Math.random</a:t>
            </a:r>
            <a:r>
              <a:rPr lang="en-US" sz="1800" dirty="0"/>
              <a:t>() * </a:t>
            </a:r>
            <a:r>
              <a:rPr lang="en-US" sz="1800" dirty="0" err="1"/>
              <a:t>høyesteVerdi</a:t>
            </a:r>
            <a:r>
              <a:rPr lang="en-US" sz="1800" dirty="0"/>
              <a:t>) + </a:t>
            </a:r>
            <a:r>
              <a:rPr lang="en-US" sz="1800" dirty="0" err="1"/>
              <a:t>lavesteVerdi</a:t>
            </a:r>
            <a:r>
              <a:rPr lang="en-US" sz="1800" dirty="0"/>
              <a:t>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332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451E7D-0E7F-4B9F-B6A6-42437132BA5B}">
  <ds:schemaRefs>
    <ds:schemaRef ds:uri="7ee59893-5bfb-4ba5-ba61-3f9ac5a63a3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315FB20-4D41-4945-9B74-59535F709A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1FC4CB-71A5-4048-94F5-81A8F96401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538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JavaScript og variabler</vt:lpstr>
      <vt:lpstr>Hvordan åpne konsollen?</vt:lpstr>
      <vt:lpstr>Variabler</vt:lpstr>
      <vt:lpstr>Variabler</vt:lpstr>
      <vt:lpstr>Valg av variabelnavn</vt:lpstr>
      <vt:lpstr>Datatyper i JavaScript </vt:lpstr>
      <vt:lpstr>Operatorer</vt:lpstr>
      <vt:lpstr>Tilordningsoperatorer </vt:lpstr>
      <vt:lpstr>Flere operatorer</vt:lpstr>
      <vt:lpstr>String- operatorer</vt:lpstr>
      <vt:lpstr>PowerPoint-presentasjon</vt:lpstr>
      <vt:lpstr>PowerPoint-presentasjon</vt:lpstr>
      <vt:lpstr>Ta kontroll over nettsiden med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og variabler</dc:title>
  <dc:creator>Aizan Magomadova</dc:creator>
  <cp:lastModifiedBy>Aizan Magomadova</cp:lastModifiedBy>
  <cp:revision>3</cp:revision>
  <dcterms:created xsi:type="dcterms:W3CDTF">2019-08-24T00:20:38Z</dcterms:created>
  <dcterms:modified xsi:type="dcterms:W3CDTF">2019-08-26T06:51:51Z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0x01010045865D2A2404A340A9116C967D5A8A18</vt:lpwstr>
  </property>
</Properties>
</file>