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6241D4-CCB2-497C-BEB8-B19ECC9A2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71B7B6B-CE4C-4222-95F1-62675F912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0E1363-7783-4E4B-BA93-92C499CD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EE8E7FB-BEBC-4545-AE6C-03908BD0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D49A0FA-EEA8-4CC6-B280-A9959391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520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12AA0F-4160-4E66-9F51-06C2FCA8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243192E-9D78-4987-A2CA-B9F66C69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97EC9E4-8E40-41F2-BF3E-E0F7EFAB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2E0BA5-3337-4E9F-A7E7-2EE1D277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0BFA0DF-7B53-470F-8DB8-F145B137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85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230BE41-5B34-422B-A994-5CC95B063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A231C2C-806E-4C63-893E-AEC699EEE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8DF2A3F-D199-435C-BDFA-85858117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99B1F97-A234-4E4B-A128-AE13D235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BAE08D7-68EB-483A-85A0-0341D2DF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286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DEDCCA-0022-44FB-95C0-5CF95AB0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100706-4E61-4737-90D2-9CCB7205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E25A61-51AE-4719-8DEF-AE1220F6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608418-19DC-41FC-94B6-D9130422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3C8CEA-6F69-4335-B0F3-D4618728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433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12303B-C8E1-428A-99ED-D5226C53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6B428CD-5477-47BE-9AD8-ABBFDE04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65FE137-2656-42B1-BF55-58079D08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4D7F12-CC1C-49B4-8539-644339E2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96CD48-0C98-44FC-91BE-3D364F7F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465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0AD6D2-3026-4D94-9B0D-4B43A65F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4C39B0-389F-430C-B963-81F274DBC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54927A3-284B-4A76-AF69-BD48E17BF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96F01F8-2897-4510-8587-59DEC31D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A61A127-4E1B-48DA-A7F0-5687E315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FEA67E7-1D87-42B6-B580-F08C5310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520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E819B6-CF42-4DD2-80DC-3E401148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4DFB55D-54B0-4A24-A587-06ECF2AA9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66A5707-8BED-4070-A864-7804D4169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B66B008-6FE0-40CB-B5BC-64672BB1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3DB2BAC-2B1D-490F-B418-B08E77B27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2EF2536-DC31-4CB1-9854-FBC29D2E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689B1B9-5F58-426E-B1B8-DCDF9B64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C57A019-BCE9-454C-8F68-628EBFC9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145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309D14-A308-4B20-B755-10D57A89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1B575258-8E3E-4905-A093-650DF345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C2CD22B-1C29-47F9-A561-DDEFB27E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1E6A078-1E93-4EFC-8FA8-1CB3E45E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903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DB81676-82B9-4381-AEE2-1F750517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D746FAF-AB2D-4B9A-B214-7FF26D0A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56DB8FC-B5BD-43A9-B848-6E777186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780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0E94A2-340E-4CF4-8A76-5896644D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3740F5B-A466-4698-AF3D-FFCA75AE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797449B-5FE2-4B0E-A07E-A5E53A9F2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64C2858-91FB-4600-8DC3-61ABC2AB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E39CD88-385C-42EA-9384-8BED464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C64B3C4-A445-4F01-9D46-696B35EA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24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29A9E5-9971-4B02-91F3-6C6F7F8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CB934B4-BFFE-4544-BB74-8771F13EA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E1B9B1A-718B-4AED-99B1-E9127D0EF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95FC84F-8712-48A8-A5B3-C8BA3E0E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676899-A46E-4F99-A3EE-41A4F2B7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A39791E-3568-426D-BEEC-6FCE4ACD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534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56BD439-2BD8-4ECF-82A3-CB0443A1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1CFD1F0-F18A-42BB-BC8E-4E9463B6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9655C25-8AE6-4DBA-94FB-94721552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1F7260-692A-4C14-8938-DB0790D89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60BE07-D710-465A-8167-DDDB959E4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4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BF37A6-1798-4D5B-B110-9DC52E998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Løkker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3CF2A3C-DF95-4937-A25E-B162AE109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37</a:t>
            </a:r>
          </a:p>
        </p:txBody>
      </p:sp>
    </p:spTree>
    <p:extLst>
      <p:ext uri="{BB962C8B-B14F-4D97-AF65-F5344CB8AC3E}">
        <p14:creationId xmlns:p14="http://schemas.microsoft.com/office/powerpoint/2010/main" val="202652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992CD921-5B22-4BED-ADFA-75630000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910" y="603148"/>
            <a:ext cx="5053203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4.4 While-løkke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ABA02949-E632-47D6-A98D-77C5CC63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D0BC50C1-C79A-4C87-BAB0-5C89FCD57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512559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891ADAE6-51DC-4314-B782-CA4AA5EB3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68" y="1040736"/>
            <a:ext cx="2706596" cy="2518389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90BAFF21-45B8-422A-BAB9-0FB34257C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24" y="3773827"/>
            <a:ext cx="4112279" cy="1557827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8EFF45FD-E461-4627-8727-F97D1F192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57" y="3868752"/>
            <a:ext cx="4200309" cy="1786459"/>
          </a:xfrm>
          <a:prstGeom prst="rect">
            <a:avLst/>
          </a:prstGeom>
        </p:spPr>
      </p:pic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7C8CDA62-D4D2-4D12-9D55-E7BF7366B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6524" y="2438400"/>
            <a:ext cx="5053203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Når</a:t>
            </a:r>
            <a:r>
              <a:rPr lang="en-US" sz="2000" dirty="0"/>
              <a:t> vi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gjenta</a:t>
            </a:r>
            <a:r>
              <a:rPr lang="en-US" sz="2000" dirty="0"/>
              <a:t> den </a:t>
            </a:r>
            <a:r>
              <a:rPr lang="en-US" sz="2000" dirty="0" err="1"/>
              <a:t>samme</a:t>
            </a:r>
            <a:r>
              <a:rPr lang="en-US" sz="2000" dirty="0"/>
              <a:t> </a:t>
            </a:r>
            <a:r>
              <a:rPr lang="en-US" sz="2000" dirty="0" err="1"/>
              <a:t>koden</a:t>
            </a:r>
            <a:endParaRPr lang="en-US" sz="2000" dirty="0"/>
          </a:p>
          <a:p>
            <a:r>
              <a:rPr lang="en-US" sz="2000" dirty="0"/>
              <a:t>mange ganger </a:t>
            </a:r>
            <a:r>
              <a:rPr lang="en-US" sz="2000" dirty="0" err="1"/>
              <a:t>bruker</a:t>
            </a:r>
            <a:r>
              <a:rPr lang="en-US" sz="2000" dirty="0"/>
              <a:t> vi </a:t>
            </a:r>
            <a:r>
              <a:rPr lang="en-US" sz="2000" dirty="0" err="1"/>
              <a:t>en</a:t>
            </a:r>
            <a:r>
              <a:rPr lang="en-US" sz="2000" dirty="0"/>
              <a:t> while-</a:t>
            </a:r>
            <a:r>
              <a:rPr lang="en-US" sz="2000" dirty="0" err="1"/>
              <a:t>løkke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F3296749-819D-428C-8A86-C6B56101E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9838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70A7C618-32C1-4C71-807E-5B72CA74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Telle fra null til 20 Side 88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235681CD-DD96-4103-9DEE-F81B4F638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3695908"/>
            <a:ext cx="5455917" cy="145945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7">
            <a:extLst>
              <a:ext uri="{FF2B5EF4-FFF2-40B4-BE49-F238E27FC236}">
                <a16:creationId xmlns:a16="http://schemas.microsoft.com/office/drawing/2014/main" id="{9B2BA226-DFD7-44EE-AC80-99E468C8B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702727"/>
            <a:ext cx="5455917" cy="144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3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62AD7A-98EA-4B67-BD28-AC4F6237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F9FAB5-84E7-4643-BF5C-0257F2D9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Eksempel Tegne i canvas med en </a:t>
            </a:r>
            <a:r>
              <a:rPr lang="nb-NO" dirty="0" err="1"/>
              <a:t>while</a:t>
            </a:r>
            <a:r>
              <a:rPr lang="nb-NO" dirty="0"/>
              <a:t>-løkke Side 89</a:t>
            </a:r>
          </a:p>
          <a:p>
            <a:r>
              <a:rPr lang="nb-NO" dirty="0"/>
              <a:t>Eksempel Kassaapparat Side 90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>
                <a:solidFill>
                  <a:srgbClr val="008000"/>
                </a:solidFill>
              </a:rPr>
              <a:t>PRØV SELV side 90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255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1E2E0AFE-704B-4CB8-AB9D-D447278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8B89B2E-D6BC-44F7-9937-DEDEA4B5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nb-NO" sz="4000" dirty="0"/>
              <a:t>4.5 For-løkke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89F9F033-9019-4434-B4C5-BE7F5305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4911827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500">
                <a:latin typeface="Georgia" panose="02040502050405020303" pitchFamily="18" charset="0"/>
              </a:rPr>
              <a:t>For løkke gjentar en kode et bestemt antall ganger.</a:t>
            </a:r>
          </a:p>
          <a:p>
            <a:pPr marL="0" indent="0">
              <a:buNone/>
            </a:pPr>
            <a:endParaRPr lang="nb-NO" sz="150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150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150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150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150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nb-NO" sz="1500">
                <a:latin typeface="Georgia" panose="02040502050405020303" pitchFamily="18" charset="0"/>
              </a:rPr>
              <a:t>Tre punkter må være med:</a:t>
            </a:r>
          </a:p>
          <a:p>
            <a:pPr marL="457200" indent="-457200">
              <a:buAutoNum type="arabicPeriod"/>
            </a:pPr>
            <a:r>
              <a:rPr lang="nb-NO" sz="1500">
                <a:latin typeface="Georgia" panose="02040502050405020303" pitchFamily="18" charset="0"/>
              </a:rPr>
              <a:t>Definere en variabel som er en teller</a:t>
            </a:r>
          </a:p>
          <a:p>
            <a:pPr marL="457200" indent="-457200">
              <a:buAutoNum type="arabicPeriod"/>
            </a:pPr>
            <a:r>
              <a:rPr lang="nb-NO" sz="1500">
                <a:latin typeface="Georgia" panose="02040502050405020303" pitchFamily="18" charset="0"/>
              </a:rPr>
              <a:t>Sjekke betingelsen</a:t>
            </a:r>
          </a:p>
          <a:p>
            <a:pPr marL="457200" indent="-457200">
              <a:buAutoNum type="arabicPeriod"/>
            </a:pPr>
            <a:r>
              <a:rPr lang="nb-NO" sz="1500">
                <a:latin typeface="Georgia" panose="02040502050405020303" pitchFamily="18" charset="0"/>
              </a:rPr>
              <a:t>Endre variabelen</a:t>
            </a:r>
          </a:p>
          <a:p>
            <a:endParaRPr lang="nb-NO" sz="150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1500">
              <a:latin typeface="Georgia" panose="02040502050405020303" pitchFamily="18" charset="0"/>
            </a:endParaRPr>
          </a:p>
          <a:p>
            <a:endParaRPr lang="nb-NO" sz="1500">
              <a:latin typeface="Georgia" panose="02040502050405020303" pitchFamily="18" charset="0"/>
            </a:endParaRPr>
          </a:p>
          <a:p>
            <a:endParaRPr lang="nb-NO" sz="1500">
              <a:latin typeface="Georgia" panose="02040502050405020303" pitchFamily="18" charset="0"/>
            </a:endParaRPr>
          </a:p>
          <a:p>
            <a:endParaRPr lang="nb-NO" sz="1500">
              <a:latin typeface="Georgia" panose="02040502050405020303" pitchFamily="18" charset="0"/>
            </a:endParaRPr>
          </a:p>
          <a:p>
            <a:endParaRPr lang="nb-NO" sz="150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8650BA5-0F66-487D-ABAD-AE6A31D5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99" y="321176"/>
            <a:ext cx="3819606" cy="3463258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4C52B87D-BC75-4363-9494-0219AF66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999" y="4368868"/>
            <a:ext cx="4045821" cy="152048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9A1A230-D671-4F77-B241-3425713E6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26" y="2724954"/>
            <a:ext cx="5433229" cy="10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F6124B29-40C1-4747-92C1-234F7B65F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7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55A60A-E7AF-4189-A8E7-31195FC4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97DB2C-41A5-4C33-93DC-AA0BF79C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Fibonaccitallene</a:t>
            </a:r>
            <a:r>
              <a:rPr lang="nb-NO" dirty="0"/>
              <a:t> Side 92</a:t>
            </a:r>
          </a:p>
          <a:p>
            <a:r>
              <a:rPr lang="nb-NO" dirty="0"/>
              <a:t>Å summere alle tallene fra en til hundre Side 92</a:t>
            </a:r>
          </a:p>
          <a:p>
            <a:r>
              <a:rPr lang="nb-NO" dirty="0"/>
              <a:t>Gangetabell Side 93</a:t>
            </a:r>
          </a:p>
          <a:p>
            <a:r>
              <a:rPr lang="nb-NO" dirty="0"/>
              <a:t>For-løkke med flere variabler Side 94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>
                <a:solidFill>
                  <a:srgbClr val="008000"/>
                </a:solidFill>
              </a:rPr>
              <a:t>PRØV SELV side 94</a:t>
            </a:r>
          </a:p>
          <a:p>
            <a:r>
              <a:rPr lang="nb-NO" dirty="0">
                <a:solidFill>
                  <a:srgbClr val="008000"/>
                </a:solidFill>
              </a:rPr>
              <a:t>Ekstrastoff Tegne i canvas med for-løkke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0329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471E1F-44B9-4DB0-AEA0-5229E9124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1A7D2C-7166-4FBF-958F-F45087E3C0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17A9C9-C858-468D-A625-2A8A8AF1C831}">
  <ds:schemaRefs>
    <ds:schemaRef ds:uri="7ee59893-5bfb-4ba5-ba61-3f9ac5a63a3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Office-tema</vt:lpstr>
      <vt:lpstr>Løkker </vt:lpstr>
      <vt:lpstr>4.4 While-løkke</vt:lpstr>
      <vt:lpstr>Telle fra null til 20 Side 88</vt:lpstr>
      <vt:lpstr>PowerPoint-presentasjon</vt:lpstr>
      <vt:lpstr>4.5 For-løkke</vt:lpstr>
      <vt:lpstr>PowerPoint-presentasjon</vt:lpstr>
      <vt:lpstr>Eksempel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Løkker </dc:title>
  <dc:creator>Aizan Magomadova</dc:creator>
  <cp:lastModifiedBy>Aizan Magomadova</cp:lastModifiedBy>
  <cp:revision>1</cp:revision>
  <dcterms:created xsi:type="dcterms:W3CDTF">2019-09-06T12:34:33Z</dcterms:created>
  <dcterms:modified xsi:type="dcterms:W3CDTF">2019-09-06T12:37:19Z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