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6" r:id="rId11"/>
    <p:sldId id="267" r:id="rId12"/>
    <p:sldId id="262" r:id="rId13"/>
    <p:sldId id="263" r:id="rId14"/>
    <p:sldId id="264" r:id="rId15"/>
    <p:sldId id="265" r:id="rId16"/>
    <p:sldId id="268" r:id="rId17"/>
    <p:sldId id="269" r:id="rId18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F3CF91-C155-4B3F-A995-746046771754}" v="33" dt="2019-08-30T16:32:05.2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zan Magomadova" userId="b3d38ecc-02a7-4810-ad44-0e9f513517c5" providerId="ADAL" clId="{4FF3CF91-C155-4B3F-A995-746046771754}"/>
    <pc:docChg chg="undo custSel mod addSld modSld">
      <pc:chgData name="Aizan Magomadova" userId="b3d38ecc-02a7-4810-ad44-0e9f513517c5" providerId="ADAL" clId="{4FF3CF91-C155-4B3F-A995-746046771754}" dt="2019-08-30T16:32:41.840" v="895" actId="255"/>
      <pc:docMkLst>
        <pc:docMk/>
      </pc:docMkLst>
      <pc:sldChg chg="modSp">
        <pc:chgData name="Aizan Magomadova" userId="b3d38ecc-02a7-4810-ad44-0e9f513517c5" providerId="ADAL" clId="{4FF3CF91-C155-4B3F-A995-746046771754}" dt="2019-08-30T16:13:13.586" v="735" actId="20577"/>
        <pc:sldMkLst>
          <pc:docMk/>
          <pc:sldMk cId="3319509304" sldId="257"/>
        </pc:sldMkLst>
        <pc:spChg chg="mod">
          <ac:chgData name="Aizan Magomadova" userId="b3d38ecc-02a7-4810-ad44-0e9f513517c5" providerId="ADAL" clId="{4FF3CF91-C155-4B3F-A995-746046771754}" dt="2019-08-30T16:13:13.586" v="735" actId="20577"/>
          <ac:spMkLst>
            <pc:docMk/>
            <pc:sldMk cId="3319509304" sldId="257"/>
            <ac:spMk id="4" creationId="{727A1D02-3D3D-407C-A14E-E2483E2B2C5E}"/>
          </ac:spMkLst>
        </pc:spChg>
      </pc:sldChg>
      <pc:sldChg chg="addSp modSp mod setBg">
        <pc:chgData name="Aizan Magomadova" userId="b3d38ecc-02a7-4810-ad44-0e9f513517c5" providerId="ADAL" clId="{4FF3CF91-C155-4B3F-A995-746046771754}" dt="2019-08-30T15:53:29.452" v="227" actId="5793"/>
        <pc:sldMkLst>
          <pc:docMk/>
          <pc:sldMk cId="1726899102" sldId="261"/>
        </pc:sldMkLst>
        <pc:spChg chg="mod">
          <ac:chgData name="Aizan Magomadova" userId="b3d38ecc-02a7-4810-ad44-0e9f513517c5" providerId="ADAL" clId="{4FF3CF91-C155-4B3F-A995-746046771754}" dt="2019-08-30T15:53:07.580" v="226" actId="26606"/>
          <ac:spMkLst>
            <pc:docMk/>
            <pc:sldMk cId="1726899102" sldId="261"/>
            <ac:spMk id="2" creationId="{D01A1952-8535-443E-94E0-D6026D5DB9AF}"/>
          </ac:spMkLst>
        </pc:spChg>
        <pc:spChg chg="mod">
          <ac:chgData name="Aizan Magomadova" userId="b3d38ecc-02a7-4810-ad44-0e9f513517c5" providerId="ADAL" clId="{4FF3CF91-C155-4B3F-A995-746046771754}" dt="2019-08-30T15:53:29.452" v="227" actId="5793"/>
          <ac:spMkLst>
            <pc:docMk/>
            <pc:sldMk cId="1726899102" sldId="261"/>
            <ac:spMk id="6" creationId="{7E9F9ADD-5DB4-4FB9-84F7-9AF378A3751D}"/>
          </ac:spMkLst>
        </pc:spChg>
        <pc:spChg chg="add">
          <ac:chgData name="Aizan Magomadova" userId="b3d38ecc-02a7-4810-ad44-0e9f513517c5" providerId="ADAL" clId="{4FF3CF91-C155-4B3F-A995-746046771754}" dt="2019-08-30T15:53:07.580" v="226" actId="26606"/>
          <ac:spMkLst>
            <pc:docMk/>
            <pc:sldMk cId="1726899102" sldId="261"/>
            <ac:spMk id="11" creationId="{8D70B121-56F4-4848-B38B-182089D909FA}"/>
          </ac:spMkLst>
        </pc:spChg>
        <pc:cxnChg chg="add">
          <ac:chgData name="Aizan Magomadova" userId="b3d38ecc-02a7-4810-ad44-0e9f513517c5" providerId="ADAL" clId="{4FF3CF91-C155-4B3F-A995-746046771754}" dt="2019-08-30T15:53:07.580" v="226" actId="26606"/>
          <ac:cxnSpMkLst>
            <pc:docMk/>
            <pc:sldMk cId="1726899102" sldId="261"/>
            <ac:cxnSpMk id="13" creationId="{2D72A2C9-F3CA-4216-8BAD-FA4C970C3C4E}"/>
          </ac:cxnSpMkLst>
        </pc:cxnChg>
      </pc:sldChg>
      <pc:sldChg chg="addSp delSp modSp add">
        <pc:chgData name="Aizan Magomadova" userId="b3d38ecc-02a7-4810-ad44-0e9f513517c5" providerId="ADAL" clId="{4FF3CF91-C155-4B3F-A995-746046771754}" dt="2019-08-30T15:09:32.221" v="126" actId="1076"/>
        <pc:sldMkLst>
          <pc:docMk/>
          <pc:sldMk cId="499154109" sldId="264"/>
        </pc:sldMkLst>
        <pc:spChg chg="mod">
          <ac:chgData name="Aizan Magomadova" userId="b3d38ecc-02a7-4810-ad44-0e9f513517c5" providerId="ADAL" clId="{4FF3CF91-C155-4B3F-A995-746046771754}" dt="2019-08-30T15:09:03.792" v="118" actId="14100"/>
          <ac:spMkLst>
            <pc:docMk/>
            <pc:sldMk cId="499154109" sldId="264"/>
            <ac:spMk id="2" creationId="{076CF970-D7BF-4318-8726-15F8845D2D31}"/>
          </ac:spMkLst>
        </pc:spChg>
        <pc:spChg chg="del">
          <ac:chgData name="Aizan Magomadova" userId="b3d38ecc-02a7-4810-ad44-0e9f513517c5" providerId="ADAL" clId="{4FF3CF91-C155-4B3F-A995-746046771754}" dt="2019-08-30T14:37:08.264" v="30"/>
          <ac:spMkLst>
            <pc:docMk/>
            <pc:sldMk cId="499154109" sldId="264"/>
            <ac:spMk id="3" creationId="{7D1C3932-04BE-49A1-BCC8-951C22475E79}"/>
          </ac:spMkLst>
        </pc:spChg>
        <pc:spChg chg="add mod">
          <ac:chgData name="Aizan Magomadova" userId="b3d38ecc-02a7-4810-ad44-0e9f513517c5" providerId="ADAL" clId="{4FF3CF91-C155-4B3F-A995-746046771754}" dt="2019-08-30T15:09:13.436" v="121" actId="14100"/>
          <ac:spMkLst>
            <pc:docMk/>
            <pc:sldMk cId="499154109" sldId="264"/>
            <ac:spMk id="4" creationId="{0D2D3FCE-6FDE-40DE-A7D4-EABFCF76C691}"/>
          </ac:spMkLst>
        </pc:spChg>
        <pc:spChg chg="add del mod">
          <ac:chgData name="Aizan Magomadova" userId="b3d38ecc-02a7-4810-ad44-0e9f513517c5" providerId="ADAL" clId="{4FF3CF91-C155-4B3F-A995-746046771754}" dt="2019-08-30T15:08:47.654" v="116"/>
          <ac:spMkLst>
            <pc:docMk/>
            <pc:sldMk cId="499154109" sldId="264"/>
            <ac:spMk id="5" creationId="{52068AE9-A0AB-4488-9303-BE7EA235EF3A}"/>
          </ac:spMkLst>
        </pc:spChg>
        <pc:spChg chg="add mod">
          <ac:chgData name="Aizan Magomadova" userId="b3d38ecc-02a7-4810-ad44-0e9f513517c5" providerId="ADAL" clId="{4FF3CF91-C155-4B3F-A995-746046771754}" dt="2019-08-30T15:09:20.784" v="123" actId="14100"/>
          <ac:spMkLst>
            <pc:docMk/>
            <pc:sldMk cId="499154109" sldId="264"/>
            <ac:spMk id="6" creationId="{4DAD9C98-6848-48F2-A383-B40318F17F25}"/>
          </ac:spMkLst>
        </pc:spChg>
        <pc:spChg chg="add del mod">
          <ac:chgData name="Aizan Magomadova" userId="b3d38ecc-02a7-4810-ad44-0e9f513517c5" providerId="ADAL" clId="{4FF3CF91-C155-4B3F-A995-746046771754}" dt="2019-08-30T15:08:46.993" v="115"/>
          <ac:spMkLst>
            <pc:docMk/>
            <pc:sldMk cId="499154109" sldId="264"/>
            <ac:spMk id="7" creationId="{AC9532F7-3A6F-4089-BF2B-4B45382A07DC}"/>
          </ac:spMkLst>
        </pc:spChg>
        <pc:picChg chg="add del mod">
          <ac:chgData name="Aizan Magomadova" userId="b3d38ecc-02a7-4810-ad44-0e9f513517c5" providerId="ADAL" clId="{4FF3CF91-C155-4B3F-A995-746046771754}" dt="2019-08-30T15:09:32.221" v="126" actId="1076"/>
          <ac:picMkLst>
            <pc:docMk/>
            <pc:sldMk cId="499154109" sldId="264"/>
            <ac:picMk id="8" creationId="{2686DDB1-8461-4A82-AAD6-4C4F3AB41B33}"/>
          </ac:picMkLst>
        </pc:picChg>
        <pc:picChg chg="add del mod">
          <ac:chgData name="Aizan Magomadova" userId="b3d38ecc-02a7-4810-ad44-0e9f513517c5" providerId="ADAL" clId="{4FF3CF91-C155-4B3F-A995-746046771754}" dt="2019-08-30T15:09:29.500" v="125" actId="14100"/>
          <ac:picMkLst>
            <pc:docMk/>
            <pc:sldMk cId="499154109" sldId="264"/>
            <ac:picMk id="9" creationId="{17C2D83D-4864-457B-B51C-096793796E93}"/>
          </ac:picMkLst>
        </pc:picChg>
      </pc:sldChg>
      <pc:sldChg chg="addSp delSp modSp add">
        <pc:chgData name="Aizan Magomadova" userId="b3d38ecc-02a7-4810-ad44-0e9f513517c5" providerId="ADAL" clId="{4FF3CF91-C155-4B3F-A995-746046771754}" dt="2019-08-30T15:48:53.422" v="160" actId="1076"/>
        <pc:sldMkLst>
          <pc:docMk/>
          <pc:sldMk cId="1490168305" sldId="265"/>
        </pc:sldMkLst>
        <pc:spChg chg="del">
          <ac:chgData name="Aizan Magomadova" userId="b3d38ecc-02a7-4810-ad44-0e9f513517c5" providerId="ADAL" clId="{4FF3CF91-C155-4B3F-A995-746046771754}" dt="2019-08-30T15:48:27.800" v="128"/>
          <ac:spMkLst>
            <pc:docMk/>
            <pc:sldMk cId="1490168305" sldId="265"/>
            <ac:spMk id="2" creationId="{B2F0DE69-0CC9-4DC1-9366-12B30258745F}"/>
          </ac:spMkLst>
        </pc:spChg>
        <pc:spChg chg="del">
          <ac:chgData name="Aizan Magomadova" userId="b3d38ecc-02a7-4810-ad44-0e9f513517c5" providerId="ADAL" clId="{4FF3CF91-C155-4B3F-A995-746046771754}" dt="2019-08-30T15:48:27.800" v="128"/>
          <ac:spMkLst>
            <pc:docMk/>
            <pc:sldMk cId="1490168305" sldId="265"/>
            <ac:spMk id="3" creationId="{7811CA69-82FE-4766-82BB-0D35702DDDC1}"/>
          </ac:spMkLst>
        </pc:spChg>
        <pc:spChg chg="del">
          <ac:chgData name="Aizan Magomadova" userId="b3d38ecc-02a7-4810-ad44-0e9f513517c5" providerId="ADAL" clId="{4FF3CF91-C155-4B3F-A995-746046771754}" dt="2019-08-30T15:48:27.800" v="128"/>
          <ac:spMkLst>
            <pc:docMk/>
            <pc:sldMk cId="1490168305" sldId="265"/>
            <ac:spMk id="4" creationId="{B2EB7B91-4DFF-49ED-A026-2176EF668F9D}"/>
          </ac:spMkLst>
        </pc:spChg>
        <pc:spChg chg="del">
          <ac:chgData name="Aizan Magomadova" userId="b3d38ecc-02a7-4810-ad44-0e9f513517c5" providerId="ADAL" clId="{4FF3CF91-C155-4B3F-A995-746046771754}" dt="2019-08-30T15:48:27.800" v="128"/>
          <ac:spMkLst>
            <pc:docMk/>
            <pc:sldMk cId="1490168305" sldId="265"/>
            <ac:spMk id="5" creationId="{DEB9C5D4-FD05-4AFB-8F6B-39A34F06EE5B}"/>
          </ac:spMkLst>
        </pc:spChg>
        <pc:spChg chg="del">
          <ac:chgData name="Aizan Magomadova" userId="b3d38ecc-02a7-4810-ad44-0e9f513517c5" providerId="ADAL" clId="{4FF3CF91-C155-4B3F-A995-746046771754}" dt="2019-08-30T15:48:27.800" v="128"/>
          <ac:spMkLst>
            <pc:docMk/>
            <pc:sldMk cId="1490168305" sldId="265"/>
            <ac:spMk id="6" creationId="{78DBAAF0-B3E3-4758-BF65-447FF262F67A}"/>
          </ac:spMkLst>
        </pc:spChg>
        <pc:spChg chg="add mod">
          <ac:chgData name="Aizan Magomadova" userId="b3d38ecc-02a7-4810-ad44-0e9f513517c5" providerId="ADAL" clId="{4FF3CF91-C155-4B3F-A995-746046771754}" dt="2019-08-30T15:48:45.258" v="158" actId="20577"/>
          <ac:spMkLst>
            <pc:docMk/>
            <pc:sldMk cId="1490168305" sldId="265"/>
            <ac:spMk id="7" creationId="{DCC451FD-BAE2-4087-8B8B-99E39CE8672E}"/>
          </ac:spMkLst>
        </pc:spChg>
        <pc:spChg chg="add del mod">
          <ac:chgData name="Aizan Magomadova" userId="b3d38ecc-02a7-4810-ad44-0e9f513517c5" providerId="ADAL" clId="{4FF3CF91-C155-4B3F-A995-746046771754}" dt="2019-08-30T15:48:32.801" v="129"/>
          <ac:spMkLst>
            <pc:docMk/>
            <pc:sldMk cId="1490168305" sldId="265"/>
            <ac:spMk id="8" creationId="{8CB72D8A-8D3C-4AF8-9D43-E361432D40E8}"/>
          </ac:spMkLst>
        </pc:spChg>
        <pc:picChg chg="add mod">
          <ac:chgData name="Aizan Magomadova" userId="b3d38ecc-02a7-4810-ad44-0e9f513517c5" providerId="ADAL" clId="{4FF3CF91-C155-4B3F-A995-746046771754}" dt="2019-08-30T15:48:53.422" v="160" actId="1076"/>
          <ac:picMkLst>
            <pc:docMk/>
            <pc:sldMk cId="1490168305" sldId="265"/>
            <ac:picMk id="9" creationId="{CD5BAC85-C099-430E-8BCA-C27324A2C111}"/>
          </ac:picMkLst>
        </pc:picChg>
      </pc:sldChg>
      <pc:sldChg chg="addSp delSp modSp add mod setBg">
        <pc:chgData name="Aizan Magomadova" userId="b3d38ecc-02a7-4810-ad44-0e9f513517c5" providerId="ADAL" clId="{4FF3CF91-C155-4B3F-A995-746046771754}" dt="2019-08-30T15:52:51.815" v="225" actId="26606"/>
        <pc:sldMkLst>
          <pc:docMk/>
          <pc:sldMk cId="938720025" sldId="266"/>
        </pc:sldMkLst>
        <pc:spChg chg="mod">
          <ac:chgData name="Aizan Magomadova" userId="b3d38ecc-02a7-4810-ad44-0e9f513517c5" providerId="ADAL" clId="{4FF3CF91-C155-4B3F-A995-746046771754}" dt="2019-08-30T15:52:51.815" v="225" actId="26606"/>
          <ac:spMkLst>
            <pc:docMk/>
            <pc:sldMk cId="938720025" sldId="266"/>
            <ac:spMk id="2" creationId="{1B2B7BE1-1D35-4F7A-9305-35BE2681C716}"/>
          </ac:spMkLst>
        </pc:spChg>
        <pc:spChg chg="del">
          <ac:chgData name="Aizan Magomadova" userId="b3d38ecc-02a7-4810-ad44-0e9f513517c5" providerId="ADAL" clId="{4FF3CF91-C155-4B3F-A995-746046771754}" dt="2019-08-30T15:50:09.979" v="162"/>
          <ac:spMkLst>
            <pc:docMk/>
            <pc:sldMk cId="938720025" sldId="266"/>
            <ac:spMk id="3" creationId="{75A41150-293D-41B4-9A22-D8A914B6CDBF}"/>
          </ac:spMkLst>
        </pc:spChg>
        <pc:spChg chg="add del">
          <ac:chgData name="Aizan Magomadova" userId="b3d38ecc-02a7-4810-ad44-0e9f513517c5" providerId="ADAL" clId="{4FF3CF91-C155-4B3F-A995-746046771754}" dt="2019-08-30T15:52:47.265" v="220" actId="26606"/>
          <ac:spMkLst>
            <pc:docMk/>
            <pc:sldMk cId="938720025" sldId="266"/>
            <ac:spMk id="8" creationId="{1388FED3-4CEF-4DC1-8A49-6BC49D73D48E}"/>
          </ac:spMkLst>
        </pc:spChg>
        <pc:spChg chg="add del">
          <ac:chgData name="Aizan Magomadova" userId="b3d38ecc-02a7-4810-ad44-0e9f513517c5" providerId="ADAL" clId="{4FF3CF91-C155-4B3F-A995-746046771754}" dt="2019-08-30T15:52:47.265" v="220" actId="26606"/>
          <ac:spMkLst>
            <pc:docMk/>
            <pc:sldMk cId="938720025" sldId="266"/>
            <ac:spMk id="11" creationId="{8F8AAABF-193E-4661-945E-C429586E1A42}"/>
          </ac:spMkLst>
        </pc:spChg>
        <pc:spChg chg="add del">
          <ac:chgData name="Aizan Magomadova" userId="b3d38ecc-02a7-4810-ad44-0e9f513517c5" providerId="ADAL" clId="{4FF3CF91-C155-4B3F-A995-746046771754}" dt="2019-08-30T15:52:49.578" v="222" actId="26606"/>
          <ac:spMkLst>
            <pc:docMk/>
            <pc:sldMk cId="938720025" sldId="266"/>
            <ac:spMk id="13" creationId="{2C2073D1-B384-4A5D-AFC1-3C3234129BB0}"/>
          </ac:spMkLst>
        </pc:spChg>
        <pc:spChg chg="add del">
          <ac:chgData name="Aizan Magomadova" userId="b3d38ecc-02a7-4810-ad44-0e9f513517c5" providerId="ADAL" clId="{4FF3CF91-C155-4B3F-A995-746046771754}" dt="2019-08-30T15:52:51.802" v="224" actId="26606"/>
          <ac:spMkLst>
            <pc:docMk/>
            <pc:sldMk cId="938720025" sldId="266"/>
            <ac:spMk id="15" creationId="{34B3E51D-F8CB-4C24-A409-1EF02B7F65E8}"/>
          </ac:spMkLst>
        </pc:spChg>
        <pc:spChg chg="add del">
          <ac:chgData name="Aizan Magomadova" userId="b3d38ecc-02a7-4810-ad44-0e9f513517c5" providerId="ADAL" clId="{4FF3CF91-C155-4B3F-A995-746046771754}" dt="2019-08-30T15:52:51.802" v="224" actId="26606"/>
          <ac:spMkLst>
            <pc:docMk/>
            <pc:sldMk cId="938720025" sldId="266"/>
            <ac:spMk id="16" creationId="{43573EFB-E773-46FC-B866-B57ED2E3906B}"/>
          </ac:spMkLst>
        </pc:spChg>
        <pc:spChg chg="add">
          <ac:chgData name="Aizan Magomadova" userId="b3d38ecc-02a7-4810-ad44-0e9f513517c5" providerId="ADAL" clId="{4FF3CF91-C155-4B3F-A995-746046771754}" dt="2019-08-30T15:52:51.815" v="225" actId="26606"/>
          <ac:spMkLst>
            <pc:docMk/>
            <pc:sldMk cId="938720025" sldId="266"/>
            <ac:spMk id="18" creationId="{2C2073D1-B384-4A5D-AFC1-3C3234129BB0}"/>
          </ac:spMkLst>
        </pc:spChg>
        <pc:picChg chg="add mod">
          <ac:chgData name="Aizan Magomadova" userId="b3d38ecc-02a7-4810-ad44-0e9f513517c5" providerId="ADAL" clId="{4FF3CF91-C155-4B3F-A995-746046771754}" dt="2019-08-30T15:52:51.815" v="225" actId="26606"/>
          <ac:picMkLst>
            <pc:docMk/>
            <pc:sldMk cId="938720025" sldId="266"/>
            <ac:picMk id="4" creationId="{4A64744F-CB98-4A96-B48D-F0CC722949F8}"/>
          </ac:picMkLst>
        </pc:picChg>
      </pc:sldChg>
      <pc:sldChg chg="addSp delSp modSp add mod setBg">
        <pc:chgData name="Aizan Magomadova" userId="b3d38ecc-02a7-4810-ad44-0e9f513517c5" providerId="ADAL" clId="{4FF3CF91-C155-4B3F-A995-746046771754}" dt="2019-08-30T15:52:27.330" v="218" actId="26606"/>
        <pc:sldMkLst>
          <pc:docMk/>
          <pc:sldMk cId="2500729025" sldId="267"/>
        </pc:sldMkLst>
        <pc:spChg chg="mod">
          <ac:chgData name="Aizan Magomadova" userId="b3d38ecc-02a7-4810-ad44-0e9f513517c5" providerId="ADAL" clId="{4FF3CF91-C155-4B3F-A995-746046771754}" dt="2019-08-30T15:52:27.330" v="218" actId="26606"/>
          <ac:spMkLst>
            <pc:docMk/>
            <pc:sldMk cId="2500729025" sldId="267"/>
            <ac:spMk id="2" creationId="{F5FACBDC-D219-4664-82A4-7B6CEFDA425A}"/>
          </ac:spMkLst>
        </pc:spChg>
        <pc:spChg chg="del">
          <ac:chgData name="Aizan Magomadova" userId="b3d38ecc-02a7-4810-ad44-0e9f513517c5" providerId="ADAL" clId="{4FF3CF91-C155-4B3F-A995-746046771754}" dt="2019-08-30T15:52:06.681" v="199"/>
          <ac:spMkLst>
            <pc:docMk/>
            <pc:sldMk cId="2500729025" sldId="267"/>
            <ac:spMk id="3" creationId="{4FFE5099-C8B6-463C-9D8A-203F800C50A7}"/>
          </ac:spMkLst>
        </pc:spChg>
        <pc:picChg chg="add mod">
          <ac:chgData name="Aizan Magomadova" userId="b3d38ecc-02a7-4810-ad44-0e9f513517c5" providerId="ADAL" clId="{4FF3CF91-C155-4B3F-A995-746046771754}" dt="2019-08-30T15:52:27.330" v="218" actId="26606"/>
          <ac:picMkLst>
            <pc:docMk/>
            <pc:sldMk cId="2500729025" sldId="267"/>
            <ac:picMk id="4" creationId="{186AC1C6-755A-4A23-9CFB-4B2725BB5733}"/>
          </ac:picMkLst>
        </pc:picChg>
      </pc:sldChg>
      <pc:sldChg chg="modSp add">
        <pc:chgData name="Aizan Magomadova" userId="b3d38ecc-02a7-4810-ad44-0e9f513517c5" providerId="ADAL" clId="{4FF3CF91-C155-4B3F-A995-746046771754}" dt="2019-08-30T16:09:39.433" v="685" actId="255"/>
        <pc:sldMkLst>
          <pc:docMk/>
          <pc:sldMk cId="693983138" sldId="268"/>
        </pc:sldMkLst>
        <pc:spChg chg="mod">
          <ac:chgData name="Aizan Magomadova" userId="b3d38ecc-02a7-4810-ad44-0e9f513517c5" providerId="ADAL" clId="{4FF3CF91-C155-4B3F-A995-746046771754}" dt="2019-08-30T15:58:05.927" v="256" actId="20577"/>
          <ac:spMkLst>
            <pc:docMk/>
            <pc:sldMk cId="693983138" sldId="268"/>
            <ac:spMk id="2" creationId="{FE184700-84C2-4FBC-B26C-11848704AF98}"/>
          </ac:spMkLst>
        </pc:spChg>
        <pc:spChg chg="mod">
          <ac:chgData name="Aizan Magomadova" userId="b3d38ecc-02a7-4810-ad44-0e9f513517c5" providerId="ADAL" clId="{4FF3CF91-C155-4B3F-A995-746046771754}" dt="2019-08-30T16:09:39.433" v="685" actId="255"/>
          <ac:spMkLst>
            <pc:docMk/>
            <pc:sldMk cId="693983138" sldId="268"/>
            <ac:spMk id="3" creationId="{D4D0CFF2-7535-4F2F-A0C5-1156E977CAF4}"/>
          </ac:spMkLst>
        </pc:spChg>
      </pc:sldChg>
      <pc:sldChg chg="modSp add">
        <pc:chgData name="Aizan Magomadova" userId="b3d38ecc-02a7-4810-ad44-0e9f513517c5" providerId="ADAL" clId="{4FF3CF91-C155-4B3F-A995-746046771754}" dt="2019-08-30T16:32:41.840" v="895" actId="255"/>
        <pc:sldMkLst>
          <pc:docMk/>
          <pc:sldMk cId="1469847800" sldId="269"/>
        </pc:sldMkLst>
        <pc:spChg chg="mod">
          <ac:chgData name="Aizan Magomadova" userId="b3d38ecc-02a7-4810-ad44-0e9f513517c5" providerId="ADAL" clId="{4FF3CF91-C155-4B3F-A995-746046771754}" dt="2019-08-30T16:20:11.958" v="767" actId="20577"/>
          <ac:spMkLst>
            <pc:docMk/>
            <pc:sldMk cId="1469847800" sldId="269"/>
            <ac:spMk id="2" creationId="{43F82709-F448-4040-99B3-415B8DC75204}"/>
          </ac:spMkLst>
        </pc:spChg>
        <pc:spChg chg="mod">
          <ac:chgData name="Aizan Magomadova" userId="b3d38ecc-02a7-4810-ad44-0e9f513517c5" providerId="ADAL" clId="{4FF3CF91-C155-4B3F-A995-746046771754}" dt="2019-08-30T16:32:41.840" v="895" actId="255"/>
          <ac:spMkLst>
            <pc:docMk/>
            <pc:sldMk cId="1469847800" sldId="269"/>
            <ac:spMk id="3" creationId="{984841E2-2C3B-402C-BAB7-FFAAFA7D2B8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24D7E38-9D92-41B4-8D61-20F581B2E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B8E37690-8FB5-437E-9009-578EF7C58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C6EC7A7-F686-483A-97D4-7BA8B59B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FA72-DEC0-445B-A452-5C18B06E03FC}" type="datetimeFigureOut">
              <a:rPr lang="nb-NO" smtClean="0"/>
              <a:t>30.08.2019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89AD542-055C-4556-8616-8FB8DA0D8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C70DFEB-EE7A-4901-8A4B-7329E56AD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BE0-D0A4-4EBC-A485-D5AD650BD4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60993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C024B51-DB43-4914-A596-C3E2A0E4B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E93C6F76-D8DE-49F1-A36E-A28222B4F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E09A6F3-F837-44A0-A6F5-E79C0EB67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FA72-DEC0-445B-A452-5C18B06E03FC}" type="datetimeFigureOut">
              <a:rPr lang="nb-NO" smtClean="0"/>
              <a:t>30.08.2019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1760EF1-A1CB-4EB6-94B6-990071CF7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1374DA5-B9EC-4B5F-B923-AE409FB1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BE0-D0A4-4EBC-A485-D5AD650BD4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6508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4B8F4DAE-F9BE-494D-9243-6C3D8FF9CB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D1B98584-60DD-47E1-8813-511E87A27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8B1E86E-A741-44DC-B812-22DCD15C4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FA72-DEC0-445B-A452-5C18B06E03FC}" type="datetimeFigureOut">
              <a:rPr lang="nb-NO" smtClean="0"/>
              <a:t>30.08.2019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66210CA-0662-4FE9-9A06-0BD6FAE66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8EEB7D4-ED88-41A7-BAC8-DDA57A2CD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BE0-D0A4-4EBC-A485-D5AD650BD4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90242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C89A132-57C8-45CE-B32B-96002C5A8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80C052C-2DAD-43E5-BC15-81E1FD0D8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BA75922-51D5-468D-BE27-EB0E117F5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FA72-DEC0-445B-A452-5C18B06E03FC}" type="datetimeFigureOut">
              <a:rPr lang="nb-NO" smtClean="0"/>
              <a:t>30.08.2019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8C385A9-D5FB-4279-A960-DDF18670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D38652A-44CA-4084-9D35-8853729DF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BE0-D0A4-4EBC-A485-D5AD650BD4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60445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F0C0665-1F68-498B-87E9-87964EC27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0BE9255-6857-414A-95FF-1BF867284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E1F0346-00FC-4E77-A465-D9D4132EB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FA72-DEC0-445B-A452-5C18B06E03FC}" type="datetimeFigureOut">
              <a:rPr lang="nb-NO" smtClean="0"/>
              <a:t>30.08.2019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5D7B68B-B4A1-41CC-AF46-E99072BBF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1BE6363-6BF1-4645-A54A-6D520B870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BE0-D0A4-4EBC-A485-D5AD650BD4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90060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0932FE3-6D03-4959-B837-854CE8696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C28BD5A-D238-41F6-A366-2D7B2AD80C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169264FC-8FD5-44BC-AF63-0248ED8AF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3444FA6B-89A9-408E-A957-DBCB82497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FA72-DEC0-445B-A452-5C18B06E03FC}" type="datetimeFigureOut">
              <a:rPr lang="nb-NO" smtClean="0"/>
              <a:t>30.08.2019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A32BA50-5E60-4DA7-8C0F-1CD9FDE96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1BBE78C-1BB9-4BD3-9B87-E09BAA9FE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BE0-D0A4-4EBC-A485-D5AD650BD4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5424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1DBD818-A8FE-42B2-9D44-6E46E6DF1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5108E0E-7104-4088-ACEF-B30D88136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E87A37CD-BB3B-4A84-82CE-63151F5DE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B10B6656-73C9-4DE8-8056-9060F720B8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C40F393D-E2C5-423E-83AD-C614A1B8D4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FC748A2E-F166-4616-87BB-F7B7DA2F5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FA72-DEC0-445B-A452-5C18B06E03FC}" type="datetimeFigureOut">
              <a:rPr lang="nb-NO" smtClean="0"/>
              <a:t>30.08.2019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19D938D8-880F-4682-AA6F-F9EC2E158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549C25B2-6B13-4E86-8DD8-80A3C6A3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BE0-D0A4-4EBC-A485-D5AD650BD4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15238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7023DE7-88CD-4903-9373-4FBDED2D8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AE04C37B-B6BF-4CEB-8F60-2D9E2BD62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FA72-DEC0-445B-A452-5C18B06E03FC}" type="datetimeFigureOut">
              <a:rPr lang="nb-NO" smtClean="0"/>
              <a:t>30.08.2019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4E58F20A-16A0-4828-902B-AF6FCDF99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6AA5D7C6-1491-42E0-8571-AB68C1BB8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BE0-D0A4-4EBC-A485-D5AD650BD4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3653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2F63F4A8-4F3C-4CE3-8464-0F3432943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FA72-DEC0-445B-A452-5C18B06E03FC}" type="datetimeFigureOut">
              <a:rPr lang="nb-NO" smtClean="0"/>
              <a:t>30.08.2019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144F192F-EFBB-4E45-B06F-136F7AA1E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BF6FDE40-4DDF-43FC-96E4-E97A55B84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BE0-D0A4-4EBC-A485-D5AD650BD4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55117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E3B6E53-B8C0-4B6D-A785-AF462CD26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85FC360-65BC-42E6-B323-E2B41B5B1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81E39ECC-3E33-4F2F-B5A5-D9766FD71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316046FB-0402-4AF3-8B1C-886432082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FA72-DEC0-445B-A452-5C18B06E03FC}" type="datetimeFigureOut">
              <a:rPr lang="nb-NO" smtClean="0"/>
              <a:t>30.08.2019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59D3A685-4100-4C78-8AAC-9230A96D0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C4FD4166-D9E0-498A-B0EA-8416A81F1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BE0-D0A4-4EBC-A485-D5AD650BD4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4505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E07CB34-A47A-4E99-A47B-41D66EB04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9C90019F-F814-4FEB-BDC0-99C1681EF5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924EC6C0-E7AF-4438-B09B-677446381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8F908E4B-D551-4E99-8484-EB4F83C1A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FA72-DEC0-445B-A452-5C18B06E03FC}" type="datetimeFigureOut">
              <a:rPr lang="nb-NO" smtClean="0"/>
              <a:t>30.08.2019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DF76F3A0-1B23-406E-ACBF-145E6812D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18A42516-A043-4191-8978-B03206CDB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BE0-D0A4-4EBC-A485-D5AD650BD4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83122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44AA597A-C55B-4A7F-A01C-A89EAC9B0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6884C5A-DA2A-442A-9E0F-29FDEC61C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D65DE19-9BE7-4919-A049-30882C750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6FA72-DEC0-445B-A452-5C18B06E03FC}" type="datetimeFigureOut">
              <a:rPr lang="nb-NO" smtClean="0"/>
              <a:t>30.08.2019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FCF2810-A6AD-4F89-BD7B-693846986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FDAE30F-B588-4722-A52D-EC6CD9312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59BE0-D0A4-4EBC-A485-D5AD650BD4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81323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Osb_iGDdjk&amp;list=PLRqwX-V7Uu6Zy51Q-x9tMWIv9cueOFTFA&amp;index=14" TargetMode="External"/><Relationship Id="rId2" Type="http://schemas.openxmlformats.org/officeDocument/2006/relationships/hyperlink" Target="https://github.com/AizanM/IT2/tree/master/Uke%203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Rk-_syQluvc&amp;list=PLRqwX-V7Uu6Zy51Q-x9tMWIv9cueOFTFA&amp;index=17" TargetMode="External"/><Relationship Id="rId5" Type="http://schemas.openxmlformats.org/officeDocument/2006/relationships/hyperlink" Target="https://www.youtube.com/watch?v=r2S7j54I68c&amp;list=PLRqwX-V7Uu6Zy51Q-x9tMWIv9cueOFTFA&amp;index=16" TargetMode="External"/><Relationship Id="rId4" Type="http://schemas.openxmlformats.org/officeDocument/2006/relationships/hyperlink" Target="https://www.youtube.com/watch?v=LO3Awjn_gyU&amp;list=PLRqwX-V7Uu6Zy51Q-x9tMWIv9cueOFTFA&amp;index=15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03B4E56-C112-4EA2-99F7-4CFE36FDA0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Tester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96683C2C-EEC8-493D-904B-97A579355B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Uke 36</a:t>
            </a:r>
          </a:p>
        </p:txBody>
      </p:sp>
    </p:spTree>
    <p:extLst>
      <p:ext uri="{BB962C8B-B14F-4D97-AF65-F5344CB8AC3E}">
        <p14:creationId xmlns:p14="http://schemas.microsoft.com/office/powerpoint/2010/main" val="1494138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D2B464C-C456-43A5-A383-C5B7C5E7D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Nøstede if-setninger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FD90BF40-1AF9-404C-BF06-B5980060B3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2850" y="2220119"/>
            <a:ext cx="46863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99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76CF970-D7BF-4318-8726-15F8845D2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23913"/>
          </a:xfrm>
        </p:spPr>
        <p:txBody>
          <a:bodyPr/>
          <a:lstStyle/>
          <a:p>
            <a:r>
              <a:rPr lang="nb-NO" dirty="0"/>
              <a:t>Tegning med JavaScript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0D2D3FCE-6FDE-40DE-A7D4-EABFCF76C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03095"/>
            <a:ext cx="5157787" cy="528944"/>
          </a:xfrm>
        </p:spPr>
        <p:txBody>
          <a:bodyPr/>
          <a:lstStyle/>
          <a:p>
            <a:r>
              <a:rPr lang="nb-NO" dirty="0"/>
              <a:t>Tegning av en firkant i canvas</a:t>
            </a:r>
          </a:p>
        </p:txBody>
      </p:sp>
      <p:pic>
        <p:nvPicPr>
          <p:cNvPr id="9" name="Plassholder for innhold 8">
            <a:extLst>
              <a:ext uri="{FF2B5EF4-FFF2-40B4-BE49-F238E27FC236}">
                <a16:creationId xmlns:a16="http://schemas.microsoft.com/office/drawing/2014/main" id="{17C2D83D-4864-457B-B51C-096793796E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146096"/>
            <a:ext cx="4922088" cy="4346779"/>
          </a:xfrm>
          <a:prstGeom prst="rect">
            <a:avLst/>
          </a:prstGeom>
        </p:spPr>
      </p:pic>
      <p:sp>
        <p:nvSpPr>
          <p:cNvPr id="6" name="Plassholder for tekst 5">
            <a:extLst>
              <a:ext uri="{FF2B5EF4-FFF2-40B4-BE49-F238E27FC236}">
                <a16:creationId xmlns:a16="http://schemas.microsoft.com/office/drawing/2014/main" id="{4DAD9C98-6848-48F2-A383-B40318F17F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03095"/>
            <a:ext cx="5183188" cy="528944"/>
          </a:xfrm>
        </p:spPr>
        <p:txBody>
          <a:bodyPr/>
          <a:lstStyle/>
          <a:p>
            <a:r>
              <a:rPr lang="nb-NO" dirty="0"/>
              <a:t>Tegning av en firkant i p5</a:t>
            </a:r>
          </a:p>
        </p:txBody>
      </p:sp>
      <p:pic>
        <p:nvPicPr>
          <p:cNvPr id="8" name="Plassholder for innhold 7">
            <a:extLst>
              <a:ext uri="{FF2B5EF4-FFF2-40B4-BE49-F238E27FC236}">
                <a16:creationId xmlns:a16="http://schemas.microsoft.com/office/drawing/2014/main" id="{2686DDB1-8461-4A82-AAD6-4C4F3AB41B3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03650" y="2146096"/>
            <a:ext cx="3907333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154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>
            <a:extLst>
              <a:ext uri="{FF2B5EF4-FFF2-40B4-BE49-F238E27FC236}">
                <a16:creationId xmlns:a16="http://schemas.microsoft.com/office/drawing/2014/main" id="{DCC451FD-BAE2-4087-8B8B-99E39CE86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Tegne ved hjelp av variabler</a:t>
            </a:r>
          </a:p>
        </p:txBody>
      </p:sp>
      <p:pic>
        <p:nvPicPr>
          <p:cNvPr id="9" name="Plassholder for innhold 8">
            <a:extLst>
              <a:ext uri="{FF2B5EF4-FFF2-40B4-BE49-F238E27FC236}">
                <a16:creationId xmlns:a16="http://schemas.microsoft.com/office/drawing/2014/main" id="{CD5BAC85-C099-430E-8BCA-C27324A2C1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764" y="1976284"/>
            <a:ext cx="8008498" cy="335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168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E184700-84C2-4FBC-B26C-11848704A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Flere JavaScript-kommandoer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4D0CFF2-7535-4F2F-A0C5-1156E977C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ctx.</a:t>
            </a:r>
            <a:r>
              <a:rPr lang="nb-NO" i="1" dirty="0" err="1">
                <a:solidFill>
                  <a:schemeClr val="accent1">
                    <a:lumMod val="75000"/>
                  </a:schemeClr>
                </a:solidFill>
              </a:rPr>
              <a:t>strokeRect</a:t>
            </a:r>
            <a:r>
              <a:rPr lang="nb-NO" dirty="0"/>
              <a:t>(</a:t>
            </a:r>
            <a:r>
              <a:rPr lang="nb-NO" dirty="0" err="1"/>
              <a:t>x,y</a:t>
            </a:r>
            <a:r>
              <a:rPr lang="nb-NO" dirty="0"/>
              <a:t>, bredde, høyde) </a:t>
            </a:r>
            <a:r>
              <a:rPr lang="nb-NO" sz="2400" i="1" dirty="0"/>
              <a:t>//tegner omrisset av et rektangel</a:t>
            </a:r>
          </a:p>
          <a:p>
            <a:r>
              <a:rPr lang="nb-NO" dirty="0" err="1"/>
              <a:t>ctx.</a:t>
            </a:r>
            <a:r>
              <a:rPr lang="nb-NO" i="1" dirty="0" err="1">
                <a:solidFill>
                  <a:schemeClr val="accent1">
                    <a:lumMod val="75000"/>
                  </a:schemeClr>
                </a:solidFill>
              </a:rPr>
              <a:t>fillText</a:t>
            </a:r>
            <a:r>
              <a:rPr lang="nb-NO" i="1" dirty="0">
                <a:solidFill>
                  <a:schemeClr val="accent1">
                    <a:lumMod val="75000"/>
                  </a:schemeClr>
                </a:solidFill>
              </a:rPr>
              <a:t>(«</a:t>
            </a:r>
            <a:r>
              <a:rPr lang="nb-NO" dirty="0" err="1"/>
              <a:t>tekst»,x</a:t>
            </a:r>
            <a:r>
              <a:rPr lang="nb-NO" dirty="0"/>
              <a:t>, y) </a:t>
            </a:r>
            <a:r>
              <a:rPr lang="nb-NO" sz="2400" i="1" dirty="0"/>
              <a:t>//legger til tekst</a:t>
            </a:r>
          </a:p>
          <a:p>
            <a:r>
              <a:rPr lang="nb-NO" dirty="0" err="1"/>
              <a:t>ctx.</a:t>
            </a:r>
            <a:r>
              <a:rPr lang="nb-NO" i="1" dirty="0" err="1">
                <a:solidFill>
                  <a:schemeClr val="accent1">
                    <a:lumMod val="75000"/>
                  </a:schemeClr>
                </a:solidFill>
              </a:rPr>
              <a:t>lineTo</a:t>
            </a:r>
            <a:r>
              <a:rPr lang="nb-NO" dirty="0"/>
              <a:t>(</a:t>
            </a:r>
            <a:r>
              <a:rPr lang="nb-NO" dirty="0" err="1"/>
              <a:t>x,y</a:t>
            </a:r>
            <a:r>
              <a:rPr lang="nb-NO" dirty="0"/>
              <a:t>) </a:t>
            </a:r>
            <a:r>
              <a:rPr lang="nb-NO" sz="2400" i="1" dirty="0"/>
              <a:t>//tegner linje til punktet</a:t>
            </a:r>
          </a:p>
          <a:p>
            <a:r>
              <a:rPr lang="nb-NO" dirty="0" err="1"/>
              <a:t>ctx.</a:t>
            </a:r>
            <a:r>
              <a:rPr lang="nb-NO" i="1" dirty="0" err="1">
                <a:solidFill>
                  <a:schemeClr val="accent1">
                    <a:lumMod val="75000"/>
                  </a:schemeClr>
                </a:solidFill>
              </a:rPr>
              <a:t>moveTo</a:t>
            </a:r>
            <a:r>
              <a:rPr lang="nb-NO" dirty="0"/>
              <a:t>(</a:t>
            </a:r>
            <a:r>
              <a:rPr lang="nb-NO" dirty="0" err="1"/>
              <a:t>x,y</a:t>
            </a:r>
            <a:r>
              <a:rPr lang="nb-NO" dirty="0"/>
              <a:t>) </a:t>
            </a:r>
            <a:r>
              <a:rPr lang="nb-NO" sz="2400" i="1" dirty="0"/>
              <a:t>//flytter «pennen» til punktet (x, y)</a:t>
            </a:r>
          </a:p>
          <a:p>
            <a:r>
              <a:rPr lang="nb-NO" dirty="0" err="1"/>
              <a:t>ctx.</a:t>
            </a:r>
            <a:r>
              <a:rPr lang="nb-NO" i="1" dirty="0" err="1">
                <a:solidFill>
                  <a:schemeClr val="accent1">
                    <a:lumMod val="75000"/>
                  </a:schemeClr>
                </a:solidFill>
              </a:rPr>
              <a:t>fill</a:t>
            </a:r>
            <a:r>
              <a:rPr lang="nb-NO" dirty="0"/>
              <a:t>() </a:t>
            </a:r>
            <a:r>
              <a:rPr lang="nb-NO" sz="2400" i="1" dirty="0"/>
              <a:t>//fyller en form</a:t>
            </a:r>
          </a:p>
          <a:p>
            <a:r>
              <a:rPr lang="nb-NO" dirty="0" err="1"/>
              <a:t>ctx.</a:t>
            </a:r>
            <a:r>
              <a:rPr lang="nb-NO" i="1" dirty="0" err="1">
                <a:solidFill>
                  <a:schemeClr val="accent1">
                    <a:lumMod val="75000"/>
                  </a:schemeClr>
                </a:solidFill>
              </a:rPr>
              <a:t>strokeStyle</a:t>
            </a:r>
            <a:r>
              <a:rPr lang="nb-NO" dirty="0"/>
              <a:t>=«…» </a:t>
            </a:r>
            <a:r>
              <a:rPr lang="nb-NO" sz="2400" i="1" dirty="0"/>
              <a:t>// bestemmer omrissfarge</a:t>
            </a:r>
          </a:p>
          <a:p>
            <a:r>
              <a:rPr lang="nb-NO" dirty="0" err="1"/>
              <a:t>ctx.</a:t>
            </a:r>
            <a:r>
              <a:rPr lang="nb-NO" i="1" dirty="0" err="1">
                <a:solidFill>
                  <a:schemeClr val="accent1">
                    <a:lumMod val="75000"/>
                  </a:schemeClr>
                </a:solidFill>
              </a:rPr>
              <a:t>lineWidth</a:t>
            </a:r>
            <a:r>
              <a:rPr lang="nb-NO" dirty="0"/>
              <a:t>=«…» </a:t>
            </a:r>
            <a:r>
              <a:rPr lang="nb-NO" sz="2400" i="1" dirty="0"/>
              <a:t>// bestemmer linjetykkelse</a:t>
            </a:r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93983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3F82709-F448-4040-99B3-415B8DC75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Viser flere eksempler på tavla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84841E2-2C3B-402C-BAB7-FFAAFA7D2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>
                <a:latin typeface="Arial Narrow" panose="020B0606020202030204" pitchFamily="34" charset="0"/>
              </a:rPr>
              <a:t>Eksempler fra timen:</a:t>
            </a:r>
            <a:endParaRPr lang="nb-NO" dirty="0">
              <a:latin typeface="Arial Narrow" panose="020B0606020202030204" pitchFamily="34" charset="0"/>
              <a:hlinkClick r:id="rId2"/>
            </a:endParaRPr>
          </a:p>
          <a:p>
            <a:r>
              <a:rPr lang="nb-NO" sz="2000" dirty="0">
                <a:hlinkClick r:id="rId2"/>
              </a:rPr>
              <a:t>https://github.com/AizanM/IT2/tree/master/Uke%2036</a:t>
            </a:r>
            <a:endParaRPr lang="nb-NO" sz="2000" dirty="0"/>
          </a:p>
          <a:p>
            <a:pPr marL="0" indent="0">
              <a:buNone/>
            </a:pPr>
            <a:r>
              <a:rPr lang="nb-NO" dirty="0"/>
              <a:t>Undervisningsvideoer (Code! Programming med p5js):</a:t>
            </a:r>
          </a:p>
          <a:p>
            <a:r>
              <a:rPr lang="nb-NO" sz="2000" dirty="0">
                <a:hlinkClick r:id="rId3"/>
              </a:rPr>
              <a:t>https://www.youtube.com/watch?v=1Osb_iGDdjk&amp;list=PLRqwX-V7Uu6Zy51Q-x9tMWIv9cueOFTFA&amp;index=14</a:t>
            </a:r>
            <a:endParaRPr lang="nb-NO" sz="2000" dirty="0"/>
          </a:p>
          <a:p>
            <a:r>
              <a:rPr lang="nb-NO" sz="2000" dirty="0">
                <a:hlinkClick r:id="rId4"/>
              </a:rPr>
              <a:t>https://www.youtube.com/watch?v=LO3Awjn_gyU&amp;list=PLRqwX-V7Uu6Zy51Q-x9tMWIv9cueOFTFA&amp;index=15</a:t>
            </a:r>
            <a:endParaRPr lang="nb-NO" sz="2000" dirty="0"/>
          </a:p>
          <a:p>
            <a:r>
              <a:rPr lang="nb-NO" sz="2000" dirty="0">
                <a:hlinkClick r:id="rId5"/>
              </a:rPr>
              <a:t>https://www.youtube.com/watch?v=r2S7j54I68c&amp;list=PLRqwX-V7Uu6Zy51Q-x9tMWIv9cueOFTFA&amp;index=16</a:t>
            </a:r>
            <a:endParaRPr lang="nb-NO" sz="2000" dirty="0"/>
          </a:p>
          <a:p>
            <a:r>
              <a:rPr lang="nb-NO" sz="2000" dirty="0">
                <a:hlinkClick r:id="rId6"/>
              </a:rPr>
              <a:t>https://www.youtube.com/watch?v=Rk-_syQluvc&amp;list=PLRqwX-V7Uu6Zy51Q-x9tMWIv9cueOFTFA&amp;index=17</a:t>
            </a:r>
            <a:endParaRPr lang="nb-NO" sz="2000" dirty="0"/>
          </a:p>
        </p:txBody>
      </p:sp>
    </p:spTree>
    <p:extLst>
      <p:ext uri="{BB962C8B-B14F-4D97-AF65-F5344CB8AC3E}">
        <p14:creationId xmlns:p14="http://schemas.microsoft.com/office/powerpoint/2010/main" val="1469847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tel 3">
            <a:extLst>
              <a:ext uri="{FF2B5EF4-FFF2-40B4-BE49-F238E27FC236}">
                <a16:creationId xmlns:a16="http://schemas.microsoft.com/office/drawing/2014/main" id="{727A1D02-3D3D-407C-A14E-E2483E2B2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4725844" cy="13449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br>
              <a:rPr lang="en-US" sz="1300" dirty="0"/>
            </a:br>
            <a:br>
              <a:rPr lang="en-US" sz="1300" dirty="0"/>
            </a:br>
            <a:br>
              <a:rPr lang="en-US" sz="1300" dirty="0"/>
            </a:br>
            <a:r>
              <a:rPr lang="en-US" sz="2400" b="1" dirty="0" err="1"/>
              <a:t>Kap</a:t>
            </a:r>
            <a:r>
              <a:rPr lang="en-US" sz="2400" b="1" dirty="0"/>
              <a:t> 4.1.- 4.2: If-</a:t>
            </a:r>
            <a:r>
              <a:rPr lang="en-US" sz="2400" b="1" dirty="0" err="1"/>
              <a:t>setninger</a:t>
            </a:r>
            <a:r>
              <a:rPr lang="en-US" sz="2400" b="1" dirty="0"/>
              <a:t>. </a:t>
            </a:r>
            <a:br>
              <a:rPr lang="en-US" sz="2400" b="1" dirty="0"/>
            </a:br>
            <a:r>
              <a:rPr lang="en-US" sz="2400" b="1" dirty="0"/>
              <a:t>3.5: </a:t>
            </a:r>
            <a:r>
              <a:rPr lang="en-US" sz="2400" b="1" dirty="0" err="1"/>
              <a:t>Tegning</a:t>
            </a:r>
            <a:r>
              <a:rPr lang="en-US" sz="2400" b="1" dirty="0"/>
              <a:t> med JavaScript</a:t>
            </a:r>
            <a:br>
              <a:rPr lang="en-US" sz="1300" dirty="0"/>
            </a:br>
            <a:endParaRPr lang="en-US" sz="1300" dirty="0"/>
          </a:p>
        </p:txBody>
      </p:sp>
      <p:sp>
        <p:nvSpPr>
          <p:cNvPr id="6" name="Plassholder for tekst 5">
            <a:extLst>
              <a:ext uri="{FF2B5EF4-FFF2-40B4-BE49-F238E27FC236}">
                <a16:creationId xmlns:a16="http://schemas.microsoft.com/office/drawing/2014/main" id="{CC50142A-44DF-48CD-AF31-9F24890EF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1515" y="2121762"/>
            <a:ext cx="4390565" cy="3626917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Vi </a:t>
            </a:r>
            <a:r>
              <a:rPr lang="en-US" sz="2000" dirty="0" err="1"/>
              <a:t>vil</a:t>
            </a:r>
            <a:r>
              <a:rPr lang="en-US" sz="2000" dirty="0"/>
              <a:t> </a:t>
            </a:r>
            <a:r>
              <a:rPr lang="en-US" sz="2000" dirty="0" err="1"/>
              <a:t>ofte</a:t>
            </a:r>
            <a:r>
              <a:rPr lang="en-US" sz="2000" dirty="0"/>
              <a:t> at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kode</a:t>
            </a:r>
            <a:r>
              <a:rPr lang="en-US" sz="2000" dirty="0"/>
              <a:t> </a:t>
            </a:r>
            <a:r>
              <a:rPr lang="en-US" sz="2000" dirty="0" err="1"/>
              <a:t>skal</a:t>
            </a:r>
            <a:r>
              <a:rPr lang="en-US" sz="2000" dirty="0"/>
              <a:t> </a:t>
            </a:r>
            <a:r>
              <a:rPr lang="en-US" sz="2000" dirty="0" err="1"/>
              <a:t>utføres</a:t>
            </a:r>
            <a:br>
              <a:rPr lang="en-US" sz="2000" dirty="0"/>
            </a:br>
            <a:r>
              <a:rPr lang="en-US" sz="2000" dirty="0"/>
              <a:t> </a:t>
            </a:r>
            <a:r>
              <a:rPr lang="en-US" sz="2000" dirty="0" err="1"/>
              <a:t>hvis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b="1" dirty="0" err="1"/>
              <a:t>betingelse</a:t>
            </a:r>
            <a:r>
              <a:rPr lang="en-US" sz="2000" dirty="0"/>
              <a:t> stemmer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A99A11BE-D1B4-4F6F-80AC-E718C5633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0341" y="640081"/>
            <a:ext cx="4360830" cy="1544976"/>
          </a:xfrm>
          <a:prstGeom prst="rect">
            <a:avLst/>
          </a:prstGeom>
        </p:spPr>
      </p:pic>
      <p:pic>
        <p:nvPicPr>
          <p:cNvPr id="8" name="Plassholder for innhold 7">
            <a:extLst>
              <a:ext uri="{FF2B5EF4-FFF2-40B4-BE49-F238E27FC236}">
                <a16:creationId xmlns:a16="http://schemas.microsoft.com/office/drawing/2014/main" id="{92E4704D-A721-400B-A4EB-4E97E0E43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17401" y="2828925"/>
            <a:ext cx="3266710" cy="338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509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5F47B98C-DAD6-42CE-B724-1E32BC6C3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7" name="Plassholder for innhold 6">
            <a:extLst>
              <a:ext uri="{FF2B5EF4-FFF2-40B4-BE49-F238E27FC236}">
                <a16:creationId xmlns:a16="http://schemas.microsoft.com/office/drawing/2014/main" id="{A5CD06E1-7454-4D44-9B9F-BB65E31A4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4482" y="340332"/>
            <a:ext cx="9191249" cy="592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750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tel 3">
            <a:extLst>
              <a:ext uri="{FF2B5EF4-FFF2-40B4-BE49-F238E27FC236}">
                <a16:creationId xmlns:a16="http://schemas.microsoft.com/office/drawing/2014/main" id="{99B6CAB7-0232-475F-9C0F-0987AF715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rgbClr val="FFFFFF"/>
                </a:solidFill>
              </a:rPr>
              <a:t>Betingelser</a:t>
            </a:r>
            <a:endParaRPr lang="en-US" sz="5400" dirty="0">
              <a:solidFill>
                <a:srgbClr val="FFFFFF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lassholder for innhold 9">
            <a:extLst>
              <a:ext uri="{FF2B5EF4-FFF2-40B4-BE49-F238E27FC236}">
                <a16:creationId xmlns:a16="http://schemas.microsoft.com/office/drawing/2014/main" id="{DFF1A743-F91E-477D-9B99-F7038AFE5E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31567" y="2462106"/>
            <a:ext cx="5455917" cy="3927061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lassholder for innhold 6">
            <a:extLst>
              <a:ext uri="{FF2B5EF4-FFF2-40B4-BE49-F238E27FC236}">
                <a16:creationId xmlns:a16="http://schemas.microsoft.com/office/drawing/2014/main" id="{E9F0209E-ABDF-435E-AC14-4BD11AFFB9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445073" y="2816141"/>
            <a:ext cx="5455917" cy="321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254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2C87160E-E0AC-4B5B-B4DF-3D7D87F33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7" name="Plassholder for innhold 6">
            <a:extLst>
              <a:ext uri="{FF2B5EF4-FFF2-40B4-BE49-F238E27FC236}">
                <a16:creationId xmlns:a16="http://schemas.microsoft.com/office/drawing/2014/main" id="{9CDFEF26-1886-462A-AEE6-3844A99202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4442" y="118230"/>
            <a:ext cx="3863116" cy="662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74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D01A1952-8535-443E-94E0-D6026D5DB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nb-NO">
                <a:solidFill>
                  <a:schemeClr val="accent1"/>
                </a:solidFill>
              </a:rPr>
              <a:t>Eksempel Side 75-78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7E9F9ADD-5DB4-4FB9-84F7-9AF378A37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nb-NO" sz="2400" dirty="0">
                <a:latin typeface="Georgia" panose="02040502050405020303" pitchFamily="18" charset="0"/>
              </a:rPr>
              <a:t>Sjekk av en tekst</a:t>
            </a:r>
          </a:p>
          <a:p>
            <a:r>
              <a:rPr lang="nb-NO" sz="2400" dirty="0">
                <a:latin typeface="Georgia" panose="02040502050405020303" pitchFamily="18" charset="0"/>
              </a:rPr>
              <a:t>Sjekk av et tall</a:t>
            </a:r>
          </a:p>
          <a:p>
            <a:r>
              <a:rPr lang="nb-NO" sz="2400" dirty="0">
                <a:latin typeface="Georgia" panose="02040502050405020303" pitchFamily="18" charset="0"/>
              </a:rPr>
              <a:t>Quizprogram</a:t>
            </a:r>
          </a:p>
          <a:p>
            <a:r>
              <a:rPr lang="nb-NO" sz="2400" dirty="0">
                <a:latin typeface="Georgia" panose="02040502050405020303" pitchFamily="18" charset="0"/>
              </a:rPr>
              <a:t>La JavaScript velge en bildefil</a:t>
            </a:r>
          </a:p>
          <a:p>
            <a:pPr marL="0" indent="0">
              <a:buNone/>
            </a:pPr>
            <a:endParaRPr lang="nb-NO" sz="2400" dirty="0">
              <a:latin typeface="Georgia" panose="02040502050405020303" pitchFamily="18" charset="0"/>
            </a:endParaRPr>
          </a:p>
          <a:p>
            <a:r>
              <a:rPr lang="nb-NO" sz="2400" dirty="0">
                <a:latin typeface="Georgia" panose="02040502050405020303" pitchFamily="18" charset="0"/>
              </a:rPr>
              <a:t>PRØV SELV side 79</a:t>
            </a:r>
          </a:p>
          <a:p>
            <a:pPr marL="0" indent="0">
              <a:buNone/>
            </a:pP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1726899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B2B7BE1-1D35-4F7A-9305-35BE2681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0496" y="640080"/>
            <a:ext cx="2799907" cy="2306320"/>
          </a:xfrm>
        </p:spPr>
        <p:txBody>
          <a:bodyPr anchor="b">
            <a:normAutofit/>
          </a:bodyPr>
          <a:lstStyle/>
          <a:p>
            <a:r>
              <a:rPr lang="nb-NO" sz="4000"/>
              <a:t>Sjekk av en tekst</a:t>
            </a:r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4A64744F-CB98-4A96-B48D-F0CC72294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09" y="1783088"/>
            <a:ext cx="7254920" cy="3291823"/>
          </a:xfrm>
          <a:prstGeom prst="rect">
            <a:avLst/>
          </a:prstGeom>
        </p:spPr>
      </p:pic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2C2073D1-B384-4A5D-AFC1-3C3234129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6150" y="3136900"/>
            <a:ext cx="2774253" cy="3077633"/>
          </a:xfrm>
        </p:spPr>
        <p:txBody>
          <a:bodyPr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938720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5FACBDC-D219-4664-82A4-7B6CEFDA4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4694" y="640081"/>
            <a:ext cx="3731174" cy="55744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Sjekk av et tall</a:t>
            </a:r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186AC1C6-755A-4A23-9CFB-4B2725BB5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6" y="1516717"/>
            <a:ext cx="6891189" cy="382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729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1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134677" y="303591"/>
            <a:ext cx="573559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tel 3">
            <a:extLst>
              <a:ext uri="{FF2B5EF4-FFF2-40B4-BE49-F238E27FC236}">
                <a16:creationId xmlns:a16="http://schemas.microsoft.com/office/drawing/2014/main" id="{2F36FA0E-FF81-424E-983F-B7410767B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Flere if-setninger</a:t>
            </a:r>
          </a:p>
        </p:txBody>
      </p:sp>
      <p:pic>
        <p:nvPicPr>
          <p:cNvPr id="7" name="Plassholder for innhold 3">
            <a:extLst>
              <a:ext uri="{FF2B5EF4-FFF2-40B4-BE49-F238E27FC236}">
                <a16:creationId xmlns:a16="http://schemas.microsoft.com/office/drawing/2014/main" id="{E8720D8C-DB80-4879-B5BA-894719E19A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347" y="484632"/>
            <a:ext cx="3325305" cy="5733287"/>
          </a:xfrm>
          <a:prstGeom prst="rect">
            <a:avLst/>
          </a:prstGeom>
        </p:spPr>
      </p:pic>
      <p:sp>
        <p:nvSpPr>
          <p:cNvPr id="6" name="Plassholder for tekst 5">
            <a:extLst>
              <a:ext uri="{FF2B5EF4-FFF2-40B4-BE49-F238E27FC236}">
                <a16:creationId xmlns:a16="http://schemas.microsoft.com/office/drawing/2014/main" id="{90074A3A-AFF6-453E-9094-22C4B2082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91903" y="2121763"/>
            <a:ext cx="5235490" cy="377301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 err="1"/>
              <a:t>Flere</a:t>
            </a:r>
            <a:r>
              <a:rPr lang="en-US" sz="2000" dirty="0"/>
              <a:t> </a:t>
            </a:r>
            <a:r>
              <a:rPr lang="en-US" sz="2000" dirty="0" err="1"/>
              <a:t>betingelser</a:t>
            </a:r>
            <a:r>
              <a:rPr lang="en-US" sz="2000" dirty="0"/>
              <a:t> </a:t>
            </a:r>
            <a:r>
              <a:rPr lang="en-US" sz="2000" dirty="0" err="1"/>
              <a:t>som</a:t>
            </a:r>
            <a:r>
              <a:rPr lang="en-US" sz="2000" dirty="0"/>
              <a:t> </a:t>
            </a:r>
            <a:r>
              <a:rPr lang="en-US" sz="2000" dirty="0" err="1"/>
              <a:t>ikke</a:t>
            </a:r>
            <a:r>
              <a:rPr lang="en-US" sz="2000" dirty="0"/>
              <a:t> </a:t>
            </a:r>
            <a:r>
              <a:rPr lang="en-US" sz="2000" dirty="0" err="1"/>
              <a:t>skal</a:t>
            </a:r>
            <a:r>
              <a:rPr lang="en-US" sz="2000" dirty="0"/>
              <a:t> </a:t>
            </a:r>
            <a:r>
              <a:rPr lang="en-US" sz="2000" dirty="0" err="1"/>
              <a:t>utelukke</a:t>
            </a:r>
            <a:endParaRPr lang="en-US" sz="2000" dirty="0"/>
          </a:p>
          <a:p>
            <a:r>
              <a:rPr lang="en-US" sz="2000" dirty="0"/>
              <a:t> </a:t>
            </a:r>
            <a:r>
              <a:rPr lang="en-US" sz="2000" dirty="0" err="1"/>
              <a:t>hverandre</a:t>
            </a: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EKSEMPEL</a:t>
            </a:r>
            <a:r>
              <a:rPr lang="en-US" sz="2000" dirty="0"/>
              <a:t> </a:t>
            </a:r>
            <a:r>
              <a:rPr lang="en-US" sz="2000"/>
              <a:t>Side </a:t>
            </a:r>
            <a:r>
              <a:rPr lang="en-US" sz="2000" dirty="0"/>
              <a:t>82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44248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5865D2A2404A340A9116C967D5A8A18" ma:contentTypeVersion="8" ma:contentTypeDescription="Opprett et nytt dokument." ma:contentTypeScope="" ma:versionID="c1170821e5ddd0badc770b112e96b910">
  <xsd:schema xmlns:xsd="http://www.w3.org/2001/XMLSchema" xmlns:xs="http://www.w3.org/2001/XMLSchema" xmlns:p="http://schemas.microsoft.com/office/2006/metadata/properties" xmlns:ns3="7ee59893-5bfb-4ba5-ba61-3f9ac5a63a3a" targetNamespace="http://schemas.microsoft.com/office/2006/metadata/properties" ma:root="true" ma:fieldsID="105b5d8b40729520ebc3a32ed622274c" ns3:_="">
    <xsd:import namespace="7ee59893-5bfb-4ba5-ba61-3f9ac5a63a3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e59893-5bfb-4ba5-ba61-3f9ac5a63a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188BD2-6331-4AC0-ACBD-59B36333B9BE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7ee59893-5bfb-4ba5-ba61-3f9ac5a63a3a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0A7389C-67ED-4A67-8CE0-430CDB24FF1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9D7B94-57B9-4318-AF20-98A83CA859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e59893-5bfb-4ba5-ba61-3f9ac5a63a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289</Words>
  <Application>Microsoft Office PowerPoint</Application>
  <PresentationFormat>Widescreen</PresentationFormat>
  <Paragraphs>41</Paragraphs>
  <Slides>14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14</vt:i4>
      </vt:variant>
    </vt:vector>
  </HeadingPairs>
  <TitlesOfParts>
    <vt:vector size="20" baseType="lpstr">
      <vt:lpstr>Arial</vt:lpstr>
      <vt:lpstr>Arial Narrow</vt:lpstr>
      <vt:lpstr>Calibri</vt:lpstr>
      <vt:lpstr>Calibri Light</vt:lpstr>
      <vt:lpstr>Georgia</vt:lpstr>
      <vt:lpstr>Office-tema</vt:lpstr>
      <vt:lpstr>Tester</vt:lpstr>
      <vt:lpstr>   Kap 4.1.- 4.2: If-setninger.  3.5: Tegning med JavaScript </vt:lpstr>
      <vt:lpstr>PowerPoint-presentasjon</vt:lpstr>
      <vt:lpstr>Betingelser</vt:lpstr>
      <vt:lpstr>PowerPoint-presentasjon</vt:lpstr>
      <vt:lpstr>Eksempel Side 75-78</vt:lpstr>
      <vt:lpstr>Sjekk av en tekst</vt:lpstr>
      <vt:lpstr>Sjekk av et tall</vt:lpstr>
      <vt:lpstr>Flere if-setninger</vt:lpstr>
      <vt:lpstr>Nøstede if-setninger</vt:lpstr>
      <vt:lpstr>Tegning med JavaScript</vt:lpstr>
      <vt:lpstr>Tegne ved hjelp av variabler</vt:lpstr>
      <vt:lpstr>Flere JavaScript-kommandoer</vt:lpstr>
      <vt:lpstr>Viser flere eksempler på tavla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Tester</dc:title>
  <dc:creator>Aizan Magomadova</dc:creator>
  <cp:lastModifiedBy>Aizan Magomadova</cp:lastModifiedBy>
  <cp:revision>1</cp:revision>
  <dcterms:created xsi:type="dcterms:W3CDTF">2019-08-30T15:53:07Z</dcterms:created>
  <dcterms:modified xsi:type="dcterms:W3CDTF">2019-08-30T16:32:49Z</dcterms:modified>
</cp:coreProperties>
</file>