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24D7E38-9D92-41B4-8D61-20F581B2E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8E37690-8FB5-437E-9009-578EF7C58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C6EC7A7-F686-483A-97D4-7BA8B59B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30.08.2019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89AD542-055C-4556-8616-8FB8DA0D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C70DFEB-EE7A-4901-8A4B-7329E56A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099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C024B51-DB43-4914-A596-C3E2A0E4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93C6F76-D8DE-49F1-A36E-A28222B4F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E09A6F3-F837-44A0-A6F5-E79C0EB67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30.08.2019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1760EF1-A1CB-4EB6-94B6-990071CF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1374DA5-B9EC-4B5F-B923-AE409FB1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6508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4B8F4DAE-F9BE-494D-9243-6C3D8FF9C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1B98584-60DD-47E1-8813-511E87A27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8B1E86E-A741-44DC-B812-22DCD15C4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30.08.2019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66210CA-0662-4FE9-9A06-0BD6FAE6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8EEB7D4-ED88-41A7-BAC8-DDA57A2C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024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C89A132-57C8-45CE-B32B-96002C5A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80C052C-2DAD-43E5-BC15-81E1FD0D8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BA75922-51D5-468D-BE27-EB0E117F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30.08.2019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8C385A9-D5FB-4279-A960-DDF18670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D38652A-44CA-4084-9D35-8853729DF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044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F0C0665-1F68-498B-87E9-87964EC27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0BE9255-6857-414A-95FF-1BF867284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E1F0346-00FC-4E77-A465-D9D4132E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30.08.2019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5D7B68B-B4A1-41CC-AF46-E99072BB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1BE6363-6BF1-4645-A54A-6D520B87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9006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0932FE3-6D03-4959-B837-854CE869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C28BD5A-D238-41F6-A366-2D7B2AD80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69264FC-8FD5-44BC-AF63-0248ED8AF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444FA6B-89A9-408E-A957-DBCB8249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30.08.2019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A32BA50-5E60-4DA7-8C0F-1CD9FDE9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1BBE78C-1BB9-4BD3-9B87-E09BAA9F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542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1DBD818-A8FE-42B2-9D44-6E46E6DF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5108E0E-7104-4088-ACEF-B30D88136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87A37CD-BB3B-4A84-82CE-63151F5DE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B10B6656-73C9-4DE8-8056-9060F720B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C40F393D-E2C5-423E-83AD-C614A1B8D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C748A2E-F166-4616-87BB-F7B7DA2F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30.08.2019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19D938D8-880F-4682-AA6F-F9EC2E15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549C25B2-6B13-4E86-8DD8-80A3C6A3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1523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023DE7-88CD-4903-9373-4FBDED2D8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AE04C37B-B6BF-4CEB-8F60-2D9E2BD6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30.08.2019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E58F20A-16A0-4828-902B-AF6FCDF9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6AA5D7C6-1491-42E0-8571-AB68C1BB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3653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F63F4A8-4F3C-4CE3-8464-0F343294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30.08.2019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144F192F-EFBB-4E45-B06F-136F7AA1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BF6FDE40-4DDF-43FC-96E4-E97A55B8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511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E3B6E53-B8C0-4B6D-A785-AF462CD26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85FC360-65BC-42E6-B323-E2B41B5B1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1E39ECC-3E33-4F2F-B5A5-D9766FD71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16046FB-0402-4AF3-8B1C-88643208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30.08.2019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9D3A685-4100-4C78-8AAC-9230A96D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4FD4166-D9E0-498A-B0EA-8416A81F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505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E07CB34-A47A-4E99-A47B-41D66EB0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9C90019F-F814-4FEB-BDC0-99C1681EF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24EC6C0-E7AF-4438-B09B-677446381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F908E4B-D551-4E99-8484-EB4F83C1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30.08.2019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F76F3A0-1B23-406E-ACBF-145E6812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8A42516-A043-4191-8978-B03206CD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312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4AA597A-C55B-4A7F-A01C-A89EAC9B0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6884C5A-DA2A-442A-9E0F-29FDEC61C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D65DE19-9BE7-4919-A049-30882C750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6FA72-DEC0-445B-A452-5C18B06E03FC}" type="datetimeFigureOut">
              <a:rPr lang="nb-NO" smtClean="0"/>
              <a:t>30.08.2019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FCF2810-A6AD-4F89-BD7B-693846986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FDAE30F-B588-4722-A52D-EC6CD9312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132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03B4E56-C112-4EA2-99F7-4CFE36FDA0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Tester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6683C2C-EEC8-493D-904B-97A579355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Uke 36</a:t>
            </a:r>
          </a:p>
        </p:txBody>
      </p:sp>
    </p:spTree>
    <p:extLst>
      <p:ext uri="{BB962C8B-B14F-4D97-AF65-F5344CB8AC3E}">
        <p14:creationId xmlns:p14="http://schemas.microsoft.com/office/powerpoint/2010/main" val="149413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tel 3">
            <a:extLst>
              <a:ext uri="{FF2B5EF4-FFF2-40B4-BE49-F238E27FC236}">
                <a16:creationId xmlns:a16="http://schemas.microsoft.com/office/drawing/2014/main" id="{727A1D02-3D3D-407C-A14E-E2483E2B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4725844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1300" dirty="0"/>
            </a:br>
            <a:br>
              <a:rPr lang="en-US" sz="1300" dirty="0"/>
            </a:br>
            <a:br>
              <a:rPr lang="en-US" sz="1300" dirty="0"/>
            </a:br>
            <a:br>
              <a:rPr lang="en-US" sz="1300" b="1" dirty="0"/>
            </a:br>
            <a:r>
              <a:rPr lang="en-US" sz="2400" b="1" dirty="0" err="1"/>
              <a:t>Kapittel</a:t>
            </a:r>
            <a:r>
              <a:rPr lang="en-US" sz="2400" b="1" dirty="0"/>
              <a:t> 4: If-</a:t>
            </a:r>
            <a:r>
              <a:rPr lang="en-US" sz="2400" b="1" dirty="0" err="1"/>
              <a:t>setninger</a:t>
            </a:r>
            <a:r>
              <a:rPr lang="en-US" sz="2400" b="1" dirty="0"/>
              <a:t> </a:t>
            </a:r>
            <a:r>
              <a:rPr lang="en-US" sz="2400" b="1" dirty="0" err="1"/>
              <a:t>og</a:t>
            </a:r>
            <a:r>
              <a:rPr lang="en-US" sz="2400" b="1" dirty="0"/>
              <a:t> </a:t>
            </a:r>
            <a:r>
              <a:rPr lang="en-US" sz="2400" b="1" dirty="0" err="1"/>
              <a:t>løkker</a:t>
            </a:r>
            <a:br>
              <a:rPr lang="en-US" sz="1300" dirty="0"/>
            </a:br>
            <a:endParaRPr lang="en-US" sz="1300" dirty="0"/>
          </a:p>
        </p:txBody>
      </p:sp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CC50142A-44DF-48CD-AF31-9F24890EF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1515" y="2121762"/>
            <a:ext cx="4390565" cy="362691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Vi </a:t>
            </a:r>
            <a:r>
              <a:rPr lang="en-US" sz="2000" dirty="0" err="1"/>
              <a:t>vil</a:t>
            </a:r>
            <a:r>
              <a:rPr lang="en-US" sz="2000" dirty="0"/>
              <a:t> </a:t>
            </a:r>
            <a:r>
              <a:rPr lang="en-US" sz="2000" dirty="0" err="1"/>
              <a:t>ofte</a:t>
            </a:r>
            <a:r>
              <a:rPr lang="en-US" sz="2000" dirty="0"/>
              <a:t> at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skal</a:t>
            </a:r>
            <a:r>
              <a:rPr lang="en-US" sz="2000" dirty="0"/>
              <a:t> </a:t>
            </a:r>
            <a:r>
              <a:rPr lang="en-US" sz="2000" dirty="0" err="1"/>
              <a:t>utføres</a:t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dirty="0" err="1"/>
              <a:t>hvis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b="1" dirty="0" err="1"/>
              <a:t>betingelse</a:t>
            </a:r>
            <a:r>
              <a:rPr lang="en-US" sz="2000" dirty="0"/>
              <a:t> stemmer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A99A11BE-D1B4-4F6F-80AC-E718C5633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341" y="640081"/>
            <a:ext cx="4360830" cy="1544976"/>
          </a:xfrm>
          <a:prstGeom prst="rect">
            <a:avLst/>
          </a:prstGeom>
        </p:spPr>
      </p:pic>
      <p:pic>
        <p:nvPicPr>
          <p:cNvPr id="8" name="Plassholder for innhold 7">
            <a:extLst>
              <a:ext uri="{FF2B5EF4-FFF2-40B4-BE49-F238E27FC236}">
                <a16:creationId xmlns:a16="http://schemas.microsoft.com/office/drawing/2014/main" id="{92E4704D-A721-400B-A4EB-4E97E0E43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17401" y="2828925"/>
            <a:ext cx="3266710" cy="33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0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5F47B98C-DAD6-42CE-B724-1E32BC6C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A5CD06E1-7454-4D44-9B9F-BB65E31A4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482" y="340332"/>
            <a:ext cx="9191249" cy="592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5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tel 3">
            <a:extLst>
              <a:ext uri="{FF2B5EF4-FFF2-40B4-BE49-F238E27FC236}">
                <a16:creationId xmlns:a16="http://schemas.microsoft.com/office/drawing/2014/main" id="{99B6CAB7-0232-475F-9C0F-0987AF71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</a:rPr>
              <a:t>Betingelser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lassholder for innhold 9">
            <a:extLst>
              <a:ext uri="{FF2B5EF4-FFF2-40B4-BE49-F238E27FC236}">
                <a16:creationId xmlns:a16="http://schemas.microsoft.com/office/drawing/2014/main" id="{DFF1A743-F91E-477D-9B99-F7038AFE5E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1567" y="2462106"/>
            <a:ext cx="5455917" cy="392706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E9F0209E-ABDF-435E-AC14-4BD11AFFB9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445073" y="2816141"/>
            <a:ext cx="5455917" cy="321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5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2C87160E-E0AC-4B5B-B4DF-3D7D87F3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9CDFEF26-1886-462A-AEE6-3844A9920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4442" y="118230"/>
            <a:ext cx="3863116" cy="662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7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01A1952-8535-443E-94E0-D6026D5D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Side 75-78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7E9F9ADD-5DB4-4FB9-84F7-9AF378A37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latin typeface="Georgia" panose="02040502050405020303" pitchFamily="18" charset="0"/>
              </a:rPr>
              <a:t>Sjekk av en tekst</a:t>
            </a:r>
          </a:p>
          <a:p>
            <a:r>
              <a:rPr lang="nb-NO" dirty="0">
                <a:latin typeface="Georgia" panose="02040502050405020303" pitchFamily="18" charset="0"/>
              </a:rPr>
              <a:t>Sjekk av et tall</a:t>
            </a:r>
          </a:p>
          <a:p>
            <a:r>
              <a:rPr lang="nb-NO" dirty="0">
                <a:latin typeface="Georgia" panose="02040502050405020303" pitchFamily="18" charset="0"/>
              </a:rPr>
              <a:t>Quizprogram</a:t>
            </a:r>
          </a:p>
          <a:p>
            <a:r>
              <a:rPr lang="nb-NO" dirty="0">
                <a:latin typeface="Georgia" panose="02040502050405020303" pitchFamily="18" charset="0"/>
              </a:rPr>
              <a:t>La JavaScript velge en bildefil</a:t>
            </a:r>
          </a:p>
          <a:p>
            <a:endParaRPr lang="nb-NO" dirty="0">
              <a:latin typeface="Georgia" panose="02040502050405020303" pitchFamily="18" charset="0"/>
            </a:endParaRPr>
          </a:p>
          <a:p>
            <a:r>
              <a:rPr lang="nb-NO" dirty="0">
                <a:solidFill>
                  <a:srgbClr val="008000"/>
                </a:solidFill>
                <a:latin typeface="Georgia" panose="02040502050405020303" pitchFamily="18" charset="0"/>
              </a:rPr>
              <a:t>PRØV SELV side 79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26899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tel 3">
            <a:extLst>
              <a:ext uri="{FF2B5EF4-FFF2-40B4-BE49-F238E27FC236}">
                <a16:creationId xmlns:a16="http://schemas.microsoft.com/office/drawing/2014/main" id="{2F36FA0E-FF81-424E-983F-B7410767B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Flere if-setninger</a:t>
            </a:r>
          </a:p>
        </p:txBody>
      </p:sp>
      <p:pic>
        <p:nvPicPr>
          <p:cNvPr id="7" name="Plassholder for innhold 3">
            <a:extLst>
              <a:ext uri="{FF2B5EF4-FFF2-40B4-BE49-F238E27FC236}">
                <a16:creationId xmlns:a16="http://schemas.microsoft.com/office/drawing/2014/main" id="{E8720D8C-DB80-4879-B5BA-894719E19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347" y="484632"/>
            <a:ext cx="3325305" cy="5733287"/>
          </a:xfrm>
          <a:prstGeom prst="rect">
            <a:avLst/>
          </a:prstGeom>
        </p:spPr>
      </p:pic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90074A3A-AFF6-453E-9094-22C4B2082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1903" y="2121763"/>
            <a:ext cx="5235490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Flere</a:t>
            </a:r>
            <a:r>
              <a:rPr lang="en-US" sz="2000" dirty="0"/>
              <a:t> </a:t>
            </a:r>
            <a:r>
              <a:rPr lang="en-US" sz="2000" dirty="0" err="1"/>
              <a:t>betingelser</a:t>
            </a:r>
            <a:r>
              <a:rPr lang="en-US" sz="2000" dirty="0"/>
              <a:t> </a:t>
            </a:r>
            <a:r>
              <a:rPr lang="en-US" sz="2000" dirty="0" err="1"/>
              <a:t>som</a:t>
            </a:r>
            <a:r>
              <a:rPr lang="en-US" sz="2000" dirty="0"/>
              <a:t> </a:t>
            </a:r>
            <a:r>
              <a:rPr lang="en-US" sz="2000" dirty="0" err="1"/>
              <a:t>ikke</a:t>
            </a:r>
            <a:r>
              <a:rPr lang="en-US" sz="2000" dirty="0"/>
              <a:t> </a:t>
            </a:r>
            <a:r>
              <a:rPr lang="en-US" sz="2000" dirty="0" err="1"/>
              <a:t>skal</a:t>
            </a:r>
            <a:r>
              <a:rPr lang="en-US" sz="2000" dirty="0"/>
              <a:t> </a:t>
            </a:r>
            <a:r>
              <a:rPr lang="en-US" sz="2000" dirty="0" err="1"/>
              <a:t>utelukke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err="1"/>
              <a:t>hverandre</a:t>
            </a: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EKSEMPEL</a:t>
            </a:r>
            <a:r>
              <a:rPr lang="en-US" sz="2000" dirty="0"/>
              <a:t> </a:t>
            </a:r>
            <a:r>
              <a:rPr lang="en-US" sz="2000"/>
              <a:t>Side </a:t>
            </a:r>
            <a:r>
              <a:rPr lang="en-US" sz="2000" dirty="0"/>
              <a:t>82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4248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D2B464C-C456-43A5-A383-C5B7C5E7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Nøstede if-setninger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FD90BF40-1AF9-404C-BF06-B5980060B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2850" y="2220119"/>
            <a:ext cx="46863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99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5865D2A2404A340A9116C967D5A8A18" ma:contentTypeVersion="8" ma:contentTypeDescription="Opprett et nytt dokument." ma:contentTypeScope="" ma:versionID="c1170821e5ddd0badc770b112e96b910">
  <xsd:schema xmlns:xsd="http://www.w3.org/2001/XMLSchema" xmlns:xs="http://www.w3.org/2001/XMLSchema" xmlns:p="http://schemas.microsoft.com/office/2006/metadata/properties" xmlns:ns3="7ee59893-5bfb-4ba5-ba61-3f9ac5a63a3a" targetNamespace="http://schemas.microsoft.com/office/2006/metadata/properties" ma:root="true" ma:fieldsID="105b5d8b40729520ebc3a32ed622274c" ns3:_="">
    <xsd:import namespace="7ee59893-5bfb-4ba5-ba61-3f9ac5a63a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e59893-5bfb-4ba5-ba61-3f9ac5a63a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9D7B94-57B9-4318-AF20-98A83CA859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e59893-5bfb-4ba5-ba61-3f9ac5a63a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A7389C-67ED-4A67-8CE0-430CDB24FF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188BD2-6331-4AC0-ACBD-59B36333B9BE}">
  <ds:schemaRefs>
    <ds:schemaRef ds:uri="http://schemas.microsoft.com/office/2006/metadata/properties"/>
    <ds:schemaRef ds:uri="7ee59893-5bfb-4ba5-ba61-3f9ac5a63a3a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48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Georgia</vt:lpstr>
      <vt:lpstr>Office-tema</vt:lpstr>
      <vt:lpstr>Tester</vt:lpstr>
      <vt:lpstr>    Kapittel 4: If-setninger og løkker </vt:lpstr>
      <vt:lpstr>PowerPoint-presentasjon</vt:lpstr>
      <vt:lpstr>Betingelser</vt:lpstr>
      <vt:lpstr>PowerPoint-presentasjon</vt:lpstr>
      <vt:lpstr>Eksempel Side 75-78</vt:lpstr>
      <vt:lpstr>Flere if-setninger</vt:lpstr>
      <vt:lpstr>Nøstede if-setninger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Tester</dc:title>
  <dc:creator>Aizan Magomadova</dc:creator>
  <cp:lastModifiedBy>Aizan Magomadova</cp:lastModifiedBy>
  <cp:revision>2</cp:revision>
  <dcterms:created xsi:type="dcterms:W3CDTF">2019-08-30T12:34:52Z</dcterms:created>
  <dcterms:modified xsi:type="dcterms:W3CDTF">2019-08-30T12:38:15Z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0x01010045865D2A2404A340A9116C967D5A8A18</vt:lpwstr>
  </property>
</Properties>
</file>