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186C3-FA57-46DA-9713-6E224BEB1C90}" v="137" dt="2019-10-09T12:02:49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047186C3-FA57-46DA-9713-6E224BEB1C90}"/>
    <pc:docChg chg="undo custSel modSld">
      <pc:chgData name="Aizan Magomadova" userId="b3d38ecc-02a7-4810-ad44-0e9f513517c5" providerId="ADAL" clId="{047186C3-FA57-46DA-9713-6E224BEB1C90}" dt="2019-10-10T06:11:52.877" v="220" actId="14100"/>
      <pc:docMkLst>
        <pc:docMk/>
      </pc:docMkLst>
      <pc:sldChg chg="addSp delSp modSp mod setBg">
        <pc:chgData name="Aizan Magomadova" userId="b3d38ecc-02a7-4810-ad44-0e9f513517c5" providerId="ADAL" clId="{047186C3-FA57-46DA-9713-6E224BEB1C90}" dt="2019-10-09T11:35:06.190" v="62" actId="26606"/>
        <pc:sldMkLst>
          <pc:docMk/>
          <pc:sldMk cId="3926543534" sldId="256"/>
        </pc:sldMkLst>
        <pc:spChg chg="mod">
          <ac:chgData name="Aizan Magomadova" userId="b3d38ecc-02a7-4810-ad44-0e9f513517c5" providerId="ADAL" clId="{047186C3-FA57-46DA-9713-6E224BEB1C90}" dt="2019-10-09T11:35:06.190" v="62" actId="26606"/>
          <ac:spMkLst>
            <pc:docMk/>
            <pc:sldMk cId="3926543534" sldId="256"/>
            <ac:spMk id="2" creationId="{B2BF1B3E-5BB8-4A01-8B1F-8CF9F04E3919}"/>
          </ac:spMkLst>
        </pc:spChg>
        <pc:spChg chg="mod">
          <ac:chgData name="Aizan Magomadova" userId="b3d38ecc-02a7-4810-ad44-0e9f513517c5" providerId="ADAL" clId="{047186C3-FA57-46DA-9713-6E224BEB1C90}" dt="2019-10-09T11:35:06.190" v="62" actId="26606"/>
          <ac:spMkLst>
            <pc:docMk/>
            <pc:sldMk cId="3926543534" sldId="256"/>
            <ac:spMk id="3" creationId="{4B5A9501-F200-4C7D-A61D-36B90590C445}"/>
          </ac:spMkLst>
        </pc:spChg>
        <pc:spChg chg="add del">
          <ac:chgData name="Aizan Magomadova" userId="b3d38ecc-02a7-4810-ad44-0e9f513517c5" providerId="ADAL" clId="{047186C3-FA57-46DA-9713-6E224BEB1C90}" dt="2019-10-09T11:35:06.190" v="62" actId="26606"/>
          <ac:spMkLst>
            <pc:docMk/>
            <pc:sldMk cId="3926543534" sldId="256"/>
            <ac:spMk id="8" creationId="{D8386171-E87D-46AB-8718-4CE2A88748BD}"/>
          </ac:spMkLst>
        </pc:spChg>
        <pc:spChg chg="add del">
          <ac:chgData name="Aizan Magomadova" userId="b3d38ecc-02a7-4810-ad44-0e9f513517c5" providerId="ADAL" clId="{047186C3-FA57-46DA-9713-6E224BEB1C90}" dt="2019-10-09T11:35:06.190" v="62" actId="26606"/>
          <ac:spMkLst>
            <pc:docMk/>
            <pc:sldMk cId="3926543534" sldId="256"/>
            <ac:spMk id="10" creationId="{207CB456-8849-413C-8210-B663779A32E0}"/>
          </ac:spMkLst>
        </pc:spChg>
        <pc:spChg chg="add del">
          <ac:chgData name="Aizan Magomadova" userId="b3d38ecc-02a7-4810-ad44-0e9f513517c5" providerId="ADAL" clId="{047186C3-FA57-46DA-9713-6E224BEB1C90}" dt="2019-10-09T11:35:06.190" v="62" actId="26606"/>
          <ac:spMkLst>
            <pc:docMk/>
            <pc:sldMk cId="3926543534" sldId="256"/>
            <ac:spMk id="12" creationId="{E513936D-D1EB-4E42-A97F-942BA1F3DFA7}"/>
          </ac:spMkLst>
        </pc:spChg>
      </pc:sldChg>
      <pc:sldChg chg="addSp modSp mod setBg modAnim">
        <pc:chgData name="Aizan Magomadova" userId="b3d38ecc-02a7-4810-ad44-0e9f513517c5" providerId="ADAL" clId="{047186C3-FA57-46DA-9713-6E224BEB1C90}" dt="2019-10-10T06:11:36.795" v="218" actId="14100"/>
        <pc:sldMkLst>
          <pc:docMk/>
          <pc:sldMk cId="931055454" sldId="257"/>
        </pc:sldMkLst>
        <pc:spChg chg="mod">
          <ac:chgData name="Aizan Magomadova" userId="b3d38ecc-02a7-4810-ad44-0e9f513517c5" providerId="ADAL" clId="{047186C3-FA57-46DA-9713-6E224BEB1C90}" dt="2019-10-10T06:11:36.795" v="218" actId="14100"/>
          <ac:spMkLst>
            <pc:docMk/>
            <pc:sldMk cId="931055454" sldId="257"/>
            <ac:spMk id="2" creationId="{50D32818-B253-4CFB-A239-B63C96F37094}"/>
          </ac:spMkLst>
        </pc:spChg>
        <pc:spChg chg="mod">
          <ac:chgData name="Aizan Magomadova" userId="b3d38ecc-02a7-4810-ad44-0e9f513517c5" providerId="ADAL" clId="{047186C3-FA57-46DA-9713-6E224BEB1C90}" dt="2019-10-09T11:30:12.238" v="29" actId="5793"/>
          <ac:spMkLst>
            <pc:docMk/>
            <pc:sldMk cId="931055454" sldId="257"/>
            <ac:spMk id="3" creationId="{D862586D-673E-4AEE-9619-C0C192BC3A6F}"/>
          </ac:spMkLst>
        </pc:spChg>
        <pc:spChg chg="add mod">
          <ac:chgData name="Aizan Magomadova" userId="b3d38ecc-02a7-4810-ad44-0e9f513517c5" providerId="ADAL" clId="{047186C3-FA57-46DA-9713-6E224BEB1C90}" dt="2019-10-09T11:52:51.461" v="167" actId="5793"/>
          <ac:spMkLst>
            <pc:docMk/>
            <pc:sldMk cId="931055454" sldId="257"/>
            <ac:spMk id="5" creationId="{0AF4F2EC-5242-474F-91CC-D9DE83DAFB6A}"/>
          </ac:spMkLst>
        </pc:spChg>
        <pc:picChg chg="mod modCrop">
          <ac:chgData name="Aizan Magomadova" userId="b3d38ecc-02a7-4810-ad44-0e9f513517c5" providerId="ADAL" clId="{047186C3-FA57-46DA-9713-6E224BEB1C90}" dt="2019-10-09T11:47:31.719" v="79" actId="1076"/>
          <ac:picMkLst>
            <pc:docMk/>
            <pc:sldMk cId="931055454" sldId="257"/>
            <ac:picMk id="4" creationId="{F418AD43-D8CC-4BFC-A124-BD88DDE9EA8A}"/>
          </ac:picMkLst>
        </pc:picChg>
      </pc:sldChg>
      <pc:sldChg chg="addSp delSp modSp mod setBg modAnim">
        <pc:chgData name="Aizan Magomadova" userId="b3d38ecc-02a7-4810-ad44-0e9f513517c5" providerId="ADAL" clId="{047186C3-FA57-46DA-9713-6E224BEB1C90}" dt="2019-10-10T06:11:43.784" v="219" actId="14100"/>
        <pc:sldMkLst>
          <pc:docMk/>
          <pc:sldMk cId="1837733842" sldId="258"/>
        </pc:sldMkLst>
        <pc:spChg chg="mod">
          <ac:chgData name="Aizan Magomadova" userId="b3d38ecc-02a7-4810-ad44-0e9f513517c5" providerId="ADAL" clId="{047186C3-FA57-46DA-9713-6E224BEB1C90}" dt="2019-10-10T06:11:43.784" v="219" actId="14100"/>
          <ac:spMkLst>
            <pc:docMk/>
            <pc:sldMk cId="1837733842" sldId="258"/>
            <ac:spMk id="2" creationId="{F9286FF3-F573-49B2-94DA-D4A49402E48F}"/>
          </ac:spMkLst>
        </pc:spChg>
        <pc:spChg chg="mod">
          <ac:chgData name="Aizan Magomadova" userId="b3d38ecc-02a7-4810-ad44-0e9f513517c5" providerId="ADAL" clId="{047186C3-FA57-46DA-9713-6E224BEB1C90}" dt="2019-10-09T11:52:38.110" v="165" actId="5793"/>
          <ac:spMkLst>
            <pc:docMk/>
            <pc:sldMk cId="1837733842" sldId="258"/>
            <ac:spMk id="3" creationId="{A2C4C769-2DE3-47BE-B9A0-6AFB96175B6B}"/>
          </ac:spMkLst>
        </pc:spChg>
        <pc:spChg chg="add del mod">
          <ac:chgData name="Aizan Magomadova" userId="b3d38ecc-02a7-4810-ad44-0e9f513517c5" providerId="ADAL" clId="{047186C3-FA57-46DA-9713-6E224BEB1C90}" dt="2019-10-09T11:51:02.697" v="154" actId="14100"/>
          <ac:spMkLst>
            <pc:docMk/>
            <pc:sldMk cId="1837733842" sldId="258"/>
            <ac:spMk id="5" creationId="{FC2EF66F-DBB1-4F6E-B059-61796C11E5B5}"/>
          </ac:spMkLst>
        </pc:spChg>
        <pc:picChg chg="mod modCrop">
          <ac:chgData name="Aizan Magomadova" userId="b3d38ecc-02a7-4810-ad44-0e9f513517c5" providerId="ADAL" clId="{047186C3-FA57-46DA-9713-6E224BEB1C90}" dt="2019-10-09T11:51:04.447" v="155" actId="1076"/>
          <ac:picMkLst>
            <pc:docMk/>
            <pc:sldMk cId="1837733842" sldId="258"/>
            <ac:picMk id="4" creationId="{2FA85894-4B8D-4A4E-8306-2D7E32E07C4A}"/>
          </ac:picMkLst>
        </pc:picChg>
      </pc:sldChg>
      <pc:sldChg chg="modSp modAnim">
        <pc:chgData name="Aizan Magomadova" userId="b3d38ecc-02a7-4810-ad44-0e9f513517c5" providerId="ADAL" clId="{047186C3-FA57-46DA-9713-6E224BEB1C90}" dt="2019-10-09T11:57:38.559" v="181" actId="20577"/>
        <pc:sldMkLst>
          <pc:docMk/>
          <pc:sldMk cId="1722648283" sldId="259"/>
        </pc:sldMkLst>
        <pc:spChg chg="mod">
          <ac:chgData name="Aizan Magomadova" userId="b3d38ecc-02a7-4810-ad44-0e9f513517c5" providerId="ADAL" clId="{047186C3-FA57-46DA-9713-6E224BEB1C90}" dt="2019-10-09T11:57:38.559" v="181" actId="20577"/>
          <ac:spMkLst>
            <pc:docMk/>
            <pc:sldMk cId="1722648283" sldId="259"/>
            <ac:spMk id="3" creationId="{EB97C023-4E81-46AC-BCF9-D87B8F6D5D80}"/>
          </ac:spMkLst>
        </pc:spChg>
        <pc:picChg chg="mod">
          <ac:chgData name="Aizan Magomadova" userId="b3d38ecc-02a7-4810-ad44-0e9f513517c5" providerId="ADAL" clId="{047186C3-FA57-46DA-9713-6E224BEB1C90}" dt="2019-10-09T11:33:10.253" v="50" actId="1076"/>
          <ac:picMkLst>
            <pc:docMk/>
            <pc:sldMk cId="1722648283" sldId="259"/>
            <ac:picMk id="4" creationId="{FF0F5A63-E674-4329-88BA-7B7BF791EFCC}"/>
          </ac:picMkLst>
        </pc:picChg>
      </pc:sldChg>
      <pc:sldChg chg="addSp modSp modAnim">
        <pc:chgData name="Aizan Magomadova" userId="b3d38ecc-02a7-4810-ad44-0e9f513517c5" providerId="ADAL" clId="{047186C3-FA57-46DA-9713-6E224BEB1C90}" dt="2019-10-10T06:11:52.877" v="220" actId="14100"/>
        <pc:sldMkLst>
          <pc:docMk/>
          <pc:sldMk cId="4066219489" sldId="260"/>
        </pc:sldMkLst>
        <pc:spChg chg="mod">
          <ac:chgData name="Aizan Magomadova" userId="b3d38ecc-02a7-4810-ad44-0e9f513517c5" providerId="ADAL" clId="{047186C3-FA57-46DA-9713-6E224BEB1C90}" dt="2019-10-10T06:11:52.877" v="220" actId="14100"/>
          <ac:spMkLst>
            <pc:docMk/>
            <pc:sldMk cId="4066219489" sldId="260"/>
            <ac:spMk id="2" creationId="{F484C484-101A-46AF-9C66-29BC6A5A8432}"/>
          </ac:spMkLst>
        </pc:spChg>
        <pc:spChg chg="mod">
          <ac:chgData name="Aizan Magomadova" userId="b3d38ecc-02a7-4810-ad44-0e9f513517c5" providerId="ADAL" clId="{047186C3-FA57-46DA-9713-6E224BEB1C90}" dt="2019-10-09T11:33:54.797" v="57" actId="27636"/>
          <ac:spMkLst>
            <pc:docMk/>
            <pc:sldMk cId="4066219489" sldId="260"/>
            <ac:spMk id="3" creationId="{0B814DF4-F2A9-4052-9414-AE2112928B05}"/>
          </ac:spMkLst>
        </pc:spChg>
        <pc:spChg chg="add mod">
          <ac:chgData name="Aizan Magomadova" userId="b3d38ecc-02a7-4810-ad44-0e9f513517c5" providerId="ADAL" clId="{047186C3-FA57-46DA-9713-6E224BEB1C90}" dt="2019-10-09T11:34:35.869" v="60" actId="113"/>
          <ac:spMkLst>
            <pc:docMk/>
            <pc:sldMk cId="4066219489" sldId="260"/>
            <ac:spMk id="6" creationId="{2704024E-7F6E-434D-8532-A6EA26821AEB}"/>
          </ac:spMkLst>
        </pc:spChg>
        <pc:picChg chg="mod">
          <ac:chgData name="Aizan Magomadova" userId="b3d38ecc-02a7-4810-ad44-0e9f513517c5" providerId="ADAL" clId="{047186C3-FA57-46DA-9713-6E224BEB1C90}" dt="2019-10-09T11:33:58.282" v="58" actId="1076"/>
          <ac:picMkLst>
            <pc:docMk/>
            <pc:sldMk cId="4066219489" sldId="260"/>
            <ac:picMk id="5" creationId="{335C291B-3AF4-4D44-B119-C50C240ECBDD}"/>
          </ac:picMkLst>
        </pc:picChg>
      </pc:sldChg>
      <pc:sldChg chg="modSp modAnim">
        <pc:chgData name="Aizan Magomadova" userId="b3d38ecc-02a7-4810-ad44-0e9f513517c5" providerId="ADAL" clId="{047186C3-FA57-46DA-9713-6E224BEB1C90}" dt="2019-10-09T11:53:49.817" v="172"/>
        <pc:sldMkLst>
          <pc:docMk/>
          <pc:sldMk cId="21257863" sldId="261"/>
        </pc:sldMkLst>
        <pc:picChg chg="mod">
          <ac:chgData name="Aizan Magomadova" userId="b3d38ecc-02a7-4810-ad44-0e9f513517c5" providerId="ADAL" clId="{047186C3-FA57-46DA-9713-6E224BEB1C90}" dt="2019-10-09T11:35:38.394" v="69" actId="1076"/>
          <ac:picMkLst>
            <pc:docMk/>
            <pc:sldMk cId="21257863" sldId="261"/>
            <ac:picMk id="4" creationId="{B7F79462-5C02-4F85-A771-A0000C0F9644}"/>
          </ac:picMkLst>
        </pc:picChg>
        <pc:picChg chg="mod">
          <ac:chgData name="Aizan Magomadova" userId="b3d38ecc-02a7-4810-ad44-0e9f513517c5" providerId="ADAL" clId="{047186C3-FA57-46DA-9713-6E224BEB1C90}" dt="2019-10-09T11:35:40.939" v="70" actId="1076"/>
          <ac:picMkLst>
            <pc:docMk/>
            <pc:sldMk cId="21257863" sldId="261"/>
            <ac:picMk id="5" creationId="{08CF2597-BF50-461A-9898-87B50E6F20EF}"/>
          </ac:picMkLst>
        </pc:picChg>
      </pc:sldChg>
      <pc:sldChg chg="modSp modAnim">
        <pc:chgData name="Aizan Magomadova" userId="b3d38ecc-02a7-4810-ad44-0e9f513517c5" providerId="ADAL" clId="{047186C3-FA57-46DA-9713-6E224BEB1C90}" dt="2019-10-09T11:54:20.222" v="175"/>
        <pc:sldMkLst>
          <pc:docMk/>
          <pc:sldMk cId="3902545341" sldId="262"/>
        </pc:sldMkLst>
        <pc:picChg chg="mod">
          <ac:chgData name="Aizan Magomadova" userId="b3d38ecc-02a7-4810-ad44-0e9f513517c5" providerId="ADAL" clId="{047186C3-FA57-46DA-9713-6E224BEB1C90}" dt="2019-10-09T11:35:55.296" v="73" actId="1076"/>
          <ac:picMkLst>
            <pc:docMk/>
            <pc:sldMk cId="3902545341" sldId="262"/>
            <ac:picMk id="4" creationId="{C01D54FC-8DEB-4D1D-BC4A-77AECF882761}"/>
          </ac:picMkLst>
        </pc:picChg>
        <pc:picChg chg="mod">
          <ac:chgData name="Aizan Magomadova" userId="b3d38ecc-02a7-4810-ad44-0e9f513517c5" providerId="ADAL" clId="{047186C3-FA57-46DA-9713-6E224BEB1C90}" dt="2019-10-09T11:35:57.781" v="74" actId="1076"/>
          <ac:picMkLst>
            <pc:docMk/>
            <pc:sldMk cId="3902545341" sldId="262"/>
            <ac:picMk id="5" creationId="{DCD26D56-A2EB-44B6-A710-1D230B03D84C}"/>
          </ac:picMkLst>
        </pc:picChg>
      </pc:sldChg>
      <pc:sldChg chg="modSp modAnim">
        <pc:chgData name="Aizan Magomadova" userId="b3d38ecc-02a7-4810-ad44-0e9f513517c5" providerId="ADAL" clId="{047186C3-FA57-46DA-9713-6E224BEB1C90}" dt="2019-10-09T12:02:53.203" v="217" actId="1076"/>
        <pc:sldMkLst>
          <pc:docMk/>
          <pc:sldMk cId="745318663" sldId="263"/>
        </pc:sldMkLst>
        <pc:spChg chg="mod">
          <ac:chgData name="Aizan Magomadova" userId="b3d38ecc-02a7-4810-ad44-0e9f513517c5" providerId="ADAL" clId="{047186C3-FA57-46DA-9713-6E224BEB1C90}" dt="2019-10-09T12:02:49.280" v="216" actId="27636"/>
          <ac:spMkLst>
            <pc:docMk/>
            <pc:sldMk cId="745318663" sldId="263"/>
            <ac:spMk id="4" creationId="{10BAF90F-9EDC-41E2-8E39-16206D28961A}"/>
          </ac:spMkLst>
        </pc:spChg>
        <pc:picChg chg="mod">
          <ac:chgData name="Aizan Magomadova" userId="b3d38ecc-02a7-4810-ad44-0e9f513517c5" providerId="ADAL" clId="{047186C3-FA57-46DA-9713-6E224BEB1C90}" dt="2019-10-09T12:02:53.203" v="217" actId="1076"/>
          <ac:picMkLst>
            <pc:docMk/>
            <pc:sldMk cId="745318663" sldId="263"/>
            <ac:picMk id="6" creationId="{0626F4AC-2FD2-492E-B3AF-911B700751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FDF478-A9CA-4656-A5E9-DCAB7CDC1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969904E-DFE5-415B-901A-841F33668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8CC830F-08F2-4297-A0F9-09CABA31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10.10.2019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9F0FEFF-19B5-4F70-AC81-B15D2D5E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6606FF7-5EF9-4192-BEC7-8C6F4FCF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883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97685B-326B-4405-A0EB-E1AF77C7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B9A5E2A-F0EC-413C-B52C-868C8E5C1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323A986-84B1-4FE9-992E-7C1BBE7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10.10.2019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10DEA8E-F809-4DA8-88C8-8BBC2E9F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C7843ED-DD50-4828-AEBE-37AFF0AA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158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FF38B50-AF2E-429F-957B-D5B9ADEC5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3569CB7-9A87-4635-A39D-4BE87286C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60B9B76-EF1B-4400-A759-41C542E4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10.10.2019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E35384C-3E27-4BAA-85E7-AD24A631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73E2B5-2805-4B8B-9F5B-89C1AB62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43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4AB0CF-646C-49BB-BDD1-DF6A8DC1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3AD9247-B58B-4F98-9B50-8BEFE3D4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81AFF8-C3C6-43A7-B02C-F6CABC6D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10.10.2019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180BBFA-2FB0-4653-97A4-6F4D258B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9926B72-D26B-43FD-8F0E-C6ACD333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281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C0132C-D505-4FE4-B2FB-95C1FA29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09588CE-5C49-4000-BA5E-4D591B4B6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0333A96-1A91-42A3-A153-42453B88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10.10.2019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E63ED74-9D1B-471B-AB44-E7E1EBF3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878F40-4941-4203-A852-78AA6C62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193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F81EF6-5D0C-4843-9414-3BC1297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F1D1C10-3740-4D4E-A425-646425FD7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088045F-A984-4B36-B952-EEF4B1A45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186AE22-4503-44CA-94FC-754E4544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10.10.2019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19A52B6-EC74-4563-98B0-4088D0E2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A532908-8CE1-4911-90AC-A303ACE2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865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E49583-D23B-4BB5-8972-A6054AB0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44A35BF-DDE7-4D97-BA2D-F831EE11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1355040-1DB9-4674-847E-031AEF04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7B6051E-CC35-47F5-A896-5872FAE17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29B527AA-0B1C-4A50-987C-3CF541CCB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A2F55C0-69A6-4DE0-833D-26A6A22D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10.10.2019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9C12098-FDC4-4663-A93D-DE1C3973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9849108E-F7A9-482C-9FCF-0188607C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574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1ADEF7-3EE9-4034-87D0-6CE2D8B6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57BC172-73D9-40D9-A6EC-53077DB6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10.10.2019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B8EBC18-5D1F-437A-9A38-5CCEDB2D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5E866F5-061E-4F1A-B211-C90D8305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716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D24CF91-B8C8-47A5-B60D-1FFE3620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10.10.2019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FD1E1BB-360D-4129-8BFA-6B64B432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E08C5C1-6C0B-443E-B52E-4221C429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757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B956FE-A413-431A-80C0-7247F121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C415FF-86C7-44E3-BE94-538B1A016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07DA9A8-FB0B-43C9-BAED-A6F863E45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FB37EEF-5349-41CF-A3F4-2534D054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10.10.2019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43E6342-F301-4617-8B26-12EEE914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813DCD1-38F6-43E9-836F-B1C43E99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793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B6F8A1-F510-4310-9D9D-48B11B73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20C32B1-5780-4082-B314-539BB9765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7179C2A-1817-4067-8AFF-650314D4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540AF73-A9E6-44E3-8AEF-ECA474A6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1111-CDDC-4913-A5F5-860724EBEB55}" type="datetimeFigureOut">
              <a:rPr lang="nb-NO" smtClean="0"/>
              <a:t>10.10.2019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F064E19-B854-42E7-984A-88E0CDB7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1E69550-1307-4708-926C-4984BCEE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537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CE68945-1CDE-4FA8-B785-B2D8FFAD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34A544-41DB-4681-A69D-D18E1FB6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EF4442F-3AC0-4F2A-A6A3-792BBD431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1111-CDDC-4913-A5F5-860724EBEB55}" type="datetimeFigureOut">
              <a:rPr lang="nb-NO" smtClean="0"/>
              <a:t>10.10.2019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7648B09-353C-4889-B11A-870DBEED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90A601D-2805-4D63-B346-22F3F1D9F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E9E7-B583-4383-83C5-7FDE9700F8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016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BF1B3E-5BB8-4A01-8B1F-8CF9F04E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b-NO" sz="3600"/>
              <a:t>Funksjoner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B5A9501-F200-4C7D-A61D-36B90590C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944"/>
            <a:ext cx="9144000" cy="1389749"/>
          </a:xfrm>
        </p:spPr>
        <p:txBody>
          <a:bodyPr>
            <a:normAutofit/>
          </a:bodyPr>
          <a:lstStyle/>
          <a:p>
            <a:r>
              <a:rPr lang="nb-NO" sz="2000"/>
              <a:t>Kap 5</a:t>
            </a:r>
          </a:p>
          <a:p>
            <a:r>
              <a:rPr lang="nb-NO" sz="2000"/>
              <a:t>Uke 41</a:t>
            </a:r>
          </a:p>
        </p:txBody>
      </p:sp>
    </p:spTree>
    <p:extLst>
      <p:ext uri="{BB962C8B-B14F-4D97-AF65-F5344CB8AC3E}">
        <p14:creationId xmlns:p14="http://schemas.microsoft.com/office/powerpoint/2010/main" val="392654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D32818-B253-4CFB-A239-B63C96F37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38554"/>
          </a:xfrm>
        </p:spPr>
        <p:txBody>
          <a:bodyPr/>
          <a:lstStyle/>
          <a:p>
            <a:r>
              <a:rPr lang="nb-NO" dirty="0"/>
              <a:t>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862586D-673E-4AEE-9619-C0C192BC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sz="24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b-NO" sz="24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b-NO" sz="24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b-NO" sz="2400" i="1" dirty="0">
              <a:solidFill>
                <a:srgbClr val="00B050"/>
              </a:solidFill>
            </a:endParaRPr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AF4F2EC-5242-474F-91CC-D9DE83DA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03259"/>
            <a:ext cx="3932237" cy="43975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 funksjon er et fast oppsett med kode som er laget for at den skal utføre en bestemt oppgave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i="1" dirty="0">
                <a:solidFill>
                  <a:srgbClr val="00B050"/>
                </a:solidFill>
              </a:rPr>
              <a:t>Med funksjoner deler vi opp koden i delsystemer.</a:t>
            </a:r>
          </a:p>
          <a:p>
            <a:endParaRPr lang="nb-NO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Vi bruker funksjoner når vi ønsker å: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/>
              <a:t>Gjenbruke kode flere ganger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/>
              <a:t>Skape interaktivitet mellom bruker og nettside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Eksempel </a:t>
            </a:r>
            <a:r>
              <a:rPr lang="nb-NO" dirty="0"/>
              <a:t>Lag en funksjon som skriver «Hei» til konsollen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418AD43-D8CC-4BFC-A124-BD88DDE9E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90"/>
          <a:stretch/>
        </p:blipFill>
        <p:spPr>
          <a:xfrm>
            <a:off x="6096000" y="1916788"/>
            <a:ext cx="4762917" cy="17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286FF3-F573-49B2-94DA-D4A49402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33975"/>
          </a:xfrm>
        </p:spPr>
        <p:txBody>
          <a:bodyPr/>
          <a:lstStyle/>
          <a:p>
            <a:r>
              <a:rPr lang="nb-NO" dirty="0"/>
              <a:t>Funksjoner </a:t>
            </a:r>
            <a:r>
              <a:rPr lang="nb-NO" b="1" dirty="0"/>
              <a:t>m</a:t>
            </a:r>
            <a:r>
              <a:rPr lang="nb-NO" dirty="0"/>
              <a:t>ed en parameter</a:t>
            </a:r>
          </a:p>
        </p:txBody>
      </p:sp>
      <p:sp>
        <p:nvSpPr>
          <p:cNvPr id="5" name="Plassholder for bilde 4">
            <a:extLst>
              <a:ext uri="{FF2B5EF4-FFF2-40B4-BE49-F238E27FC236}">
                <a16:creationId xmlns:a16="http://schemas.microsoft.com/office/drawing/2014/main" id="{FC2EF66F-DBB1-4F6E-B059-61796C11E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66557" y="987425"/>
            <a:ext cx="4888830" cy="4873625"/>
          </a:xfrm>
        </p:spPr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C4C769-2DE3-47BE-B9A0-6AFB96175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85656" cy="381158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Georgia" panose="02040502050405020303" pitchFamily="18" charset="0"/>
              </a:rPr>
              <a:t>Parenteser (…) kan inneholde parametere.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Georgia" panose="02040502050405020303" pitchFamily="18" charset="0"/>
              </a:rPr>
              <a:t>I </a:t>
            </a:r>
            <a:r>
              <a:rPr lang="nb-NO" sz="2000" dirty="0" err="1">
                <a:latin typeface="Georgia" panose="02040502050405020303" pitchFamily="18" charset="0"/>
              </a:rPr>
              <a:t>funksjonskallet</a:t>
            </a:r>
            <a:r>
              <a:rPr lang="nb-NO" sz="2000" dirty="0">
                <a:latin typeface="Georgia" panose="02040502050405020303" pitchFamily="18" charset="0"/>
              </a:rPr>
              <a:t> setter vi inn en parameterverdi.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Georgia" panose="02040502050405020303" pitchFamily="18" charset="0"/>
              </a:rPr>
              <a:t> For at en parameter skal behandles som tekst, må vi skrive parameterverdien i </a:t>
            </a:r>
            <a:r>
              <a:rPr lang="nb-NO" sz="2000" dirty="0" err="1">
                <a:latin typeface="Georgia" panose="02040502050405020303" pitchFamily="18" charset="0"/>
              </a:rPr>
              <a:t>funksjonskallet</a:t>
            </a:r>
            <a:r>
              <a:rPr lang="nb-NO" sz="2000" dirty="0">
                <a:latin typeface="Georgia" panose="02040502050405020303" pitchFamily="18" charset="0"/>
              </a:rPr>
              <a:t> i anførselstegn.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800" dirty="0">
              <a:latin typeface="Georgia" panose="02040502050405020303" pitchFamily="18" charset="0"/>
            </a:endParaRPr>
          </a:p>
          <a:p>
            <a:endParaRPr lang="nb-NO" sz="1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 b="1" dirty="0">
                <a:latin typeface="Georgia" panose="02040502050405020303" pitchFamily="18" charset="0"/>
              </a:rPr>
              <a:t>Eksempel </a:t>
            </a:r>
            <a:r>
              <a:rPr lang="nb-NO" sz="1800" dirty="0">
                <a:latin typeface="Georgia" panose="02040502050405020303" pitchFamily="18" charset="0"/>
              </a:rPr>
              <a:t>Regne med forskjellige funksjonsverdier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2FA85894-4B8D-4A4E-8306-2D7E32E07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642" r="42542"/>
          <a:stretch/>
        </p:blipFill>
        <p:spPr>
          <a:xfrm>
            <a:off x="6803441" y="2225849"/>
            <a:ext cx="3932237" cy="17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3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257E39-38D9-414D-8779-3F77C3AA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Funksjoner med flere parametere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97C023-4E81-46AC-BCF9-D87B8F6D5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latin typeface="Georgia" panose="02040502050405020303" pitchFamily="18" charset="0"/>
              </a:rPr>
              <a:t>En funksjon kan inneholde flere parametere. Vi splitter dem med komma mellom.</a:t>
            </a:r>
          </a:p>
          <a:p>
            <a:endParaRPr lang="nb-NO" dirty="0">
              <a:latin typeface="Georgia" panose="02040502050405020303" pitchFamily="18" charset="0"/>
            </a:endParaRPr>
          </a:p>
          <a:p>
            <a:endParaRPr lang="nb-NO" dirty="0">
              <a:latin typeface="Georgia" panose="02040502050405020303" pitchFamily="18" charset="0"/>
            </a:endParaRPr>
          </a:p>
          <a:p>
            <a:endParaRPr lang="nb-NO" dirty="0">
              <a:latin typeface="Georgia" panose="02040502050405020303" pitchFamily="18" charset="0"/>
            </a:endParaRPr>
          </a:p>
          <a:p>
            <a:endParaRPr lang="nb-NO" dirty="0">
              <a:latin typeface="Georgia" panose="02040502050405020303" pitchFamily="18" charset="0"/>
            </a:endParaRPr>
          </a:p>
          <a:p>
            <a:endParaRPr lang="nb-NO" dirty="0">
              <a:latin typeface="Georgia" panose="02040502050405020303" pitchFamily="18" charset="0"/>
            </a:endParaRPr>
          </a:p>
          <a:p>
            <a:r>
              <a:rPr lang="nb-NO" b="1" dirty="0">
                <a:latin typeface="Georgia" panose="02040502050405020303" pitchFamily="18" charset="0"/>
              </a:rPr>
              <a:t>Eksempel </a:t>
            </a:r>
            <a:r>
              <a:rPr lang="nb-NO" dirty="0">
                <a:latin typeface="Georgia" panose="02040502050405020303" pitchFamily="18" charset="0"/>
              </a:rPr>
              <a:t>Lag funksjonen </a:t>
            </a:r>
            <a:r>
              <a:rPr lang="nb-NO" dirty="0" err="1">
                <a:latin typeface="Georgia" panose="02040502050405020303" pitchFamily="18" charset="0"/>
              </a:rPr>
              <a:t>finnAreal</a:t>
            </a:r>
            <a:r>
              <a:rPr lang="nb-NO" dirty="0">
                <a:latin typeface="Georgia" panose="02040502050405020303" pitchFamily="18" charset="0"/>
              </a:rPr>
              <a:t>(</a:t>
            </a:r>
            <a:r>
              <a:rPr lang="nb-NO" dirty="0" err="1">
                <a:latin typeface="Georgia" panose="02040502050405020303" pitchFamily="18" charset="0"/>
              </a:rPr>
              <a:t>w,h</a:t>
            </a:r>
            <a:r>
              <a:rPr lang="nb-NO" dirty="0">
                <a:latin typeface="Georgia" panose="02040502050405020303" pitchFamily="18" charset="0"/>
              </a:rPr>
              <a:t>) som viser arealet av et rektangel med bredde lik w og høyde lik h.</a:t>
            </a:r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F0F5A63-E674-4329-88BA-7B7BF791E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21" y="2902859"/>
            <a:ext cx="6171145" cy="18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4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84C484-101A-46AF-9C66-29BC6A5A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90246"/>
          </a:xfrm>
        </p:spPr>
        <p:txBody>
          <a:bodyPr/>
          <a:lstStyle/>
          <a:p>
            <a:r>
              <a:rPr lang="nb-NO" dirty="0"/>
              <a:t>Globale og lokale variabler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B814DF4-F2A9-4052-9414-AE211292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2704024E-7F6E-434D-8532-A6EA26821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b-NO" dirty="0"/>
          </a:p>
          <a:p>
            <a:r>
              <a:rPr lang="nb-NO" b="1" dirty="0"/>
              <a:t>Eksempel </a:t>
            </a:r>
            <a:r>
              <a:rPr lang="nb-NO" dirty="0"/>
              <a:t>Global variabel for å lagre poeng i et spill</a:t>
            </a:r>
          </a:p>
          <a:p>
            <a:endParaRPr lang="nb-NO" dirty="0"/>
          </a:p>
        </p:txBody>
      </p:sp>
      <p:pic>
        <p:nvPicPr>
          <p:cNvPr id="5" name="Plassholder for innhold 3">
            <a:extLst>
              <a:ext uri="{FF2B5EF4-FFF2-40B4-BE49-F238E27FC236}">
                <a16:creationId xmlns:a16="http://schemas.microsoft.com/office/drawing/2014/main" id="{335C291B-3AF4-4D44-B119-C50C240E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96950"/>
            <a:ext cx="5400600" cy="40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1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338F61-7268-45D2-BC52-70550A18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Anonyme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D998F3A-942E-4E98-803E-64E4082B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Anonyme funksjoner er funksjoner uten funksjonsnavn. Vi har to typer anonyme funksjoner:</a:t>
            </a:r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7F79462-5C02-4F85-A771-A0000C0F9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60" y="2841245"/>
            <a:ext cx="5885829" cy="189060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08CF2597-BF50-461A-9898-87B50E6F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840" y="4967172"/>
            <a:ext cx="4774468" cy="12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8FBC13-30BB-4850-966D-D17B5B01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Hendelsesstyrte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8A8FAF-143D-4093-BC50-444BFCD40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anonym funksjon som startes av en hendelse kaller vi for en hendelsesstyrt funksjon.</a:t>
            </a:r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01D54FC-8DEB-4D1D-BC4A-77AECF88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628" y="2835920"/>
            <a:ext cx="6083493" cy="183033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CD26D56-A2EB-44B6-A710-1D230B03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28" y="5141631"/>
            <a:ext cx="5463333" cy="10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B5DC7E-6C8D-4AA5-9655-B530904B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Funksjoner med returverdi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10BAF90F-9EDC-41E2-8E39-16206D28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dirty="0">
                <a:latin typeface="Georgia" panose="02040502050405020303" pitchFamily="18" charset="0"/>
              </a:rPr>
              <a:t>Alle funksjoner returnerer en verdi</a:t>
            </a:r>
          </a:p>
          <a:p>
            <a:pPr marL="0" indent="0">
              <a:buNone/>
            </a:pPr>
            <a:endParaRPr lang="nb-NO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nb-NO" sz="2000" dirty="0">
                <a:latin typeface="Georgia" panose="02040502050405020303" pitchFamily="18" charset="0"/>
              </a:rPr>
              <a:t>Funksjonen avsluttes etter </a:t>
            </a:r>
            <a:r>
              <a:rPr lang="nb-NO" sz="2000" dirty="0" err="1">
                <a:latin typeface="Georgia" panose="02040502050405020303" pitchFamily="18" charset="0"/>
              </a:rPr>
              <a:t>return</a:t>
            </a:r>
            <a:endParaRPr lang="nb-NO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nb-NO" sz="1600" dirty="0">
              <a:latin typeface="Georgia" panose="02040502050405020303" pitchFamily="18" charset="0"/>
            </a:endParaRPr>
          </a:p>
          <a:p>
            <a:endParaRPr lang="nb-NO" sz="1600" dirty="0">
              <a:latin typeface="Georgia" panose="02040502050405020303" pitchFamily="18" charset="0"/>
            </a:endParaRPr>
          </a:p>
          <a:p>
            <a:endParaRPr lang="nb-NO" sz="1600" dirty="0">
              <a:latin typeface="Georgia" panose="02040502050405020303" pitchFamily="18" charset="0"/>
            </a:endParaRP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67221FED-9A15-4E39-A81F-5A927380A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9595"/>
            <a:ext cx="5946188" cy="1647066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0626F4AC-2FD2-492E-B3AF-911B70075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21" y="4750532"/>
            <a:ext cx="3929964" cy="142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B8B734-A046-4D95-AA0E-8B5B232E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6699E6B-9B21-48CA-924E-B7CAEB44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Minibank som sjekker saldo</a:t>
            </a:r>
          </a:p>
        </p:txBody>
      </p:sp>
    </p:spTree>
    <p:extLst>
      <p:ext uri="{BB962C8B-B14F-4D97-AF65-F5344CB8AC3E}">
        <p14:creationId xmlns:p14="http://schemas.microsoft.com/office/powerpoint/2010/main" val="136878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227D78-2E0D-4134-ACFA-4E7474FCECF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ee59893-5bfb-4ba5-ba61-3f9ac5a63a3a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2D8083-1318-440C-B99F-9F564A7D2C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2C802-51C0-4C23-AC6F-618F5F264F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211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Office-tema</vt:lpstr>
      <vt:lpstr>Funksjoner</vt:lpstr>
      <vt:lpstr>Funksjoner</vt:lpstr>
      <vt:lpstr>Funksjoner med en parameter</vt:lpstr>
      <vt:lpstr>Funksjoner med flere parametere</vt:lpstr>
      <vt:lpstr>Globale og lokale variabler</vt:lpstr>
      <vt:lpstr>Anonyme funksjoner</vt:lpstr>
      <vt:lpstr>Hendelsesstyrte funksjoner</vt:lpstr>
      <vt:lpstr>Funksjoner med returverdi</vt:lpstr>
      <vt:lpstr>Eksempel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Funksjoner</dc:title>
  <dc:creator>Aizan Magomadova</dc:creator>
  <cp:lastModifiedBy>Aizan Magomadova</cp:lastModifiedBy>
  <cp:revision>4</cp:revision>
  <dcterms:created xsi:type="dcterms:W3CDTF">2019-10-09T10:05:59Z</dcterms:created>
  <dcterms:modified xsi:type="dcterms:W3CDTF">2019-10-10T06:12:01Z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