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7" r:id="rId13"/>
    <p:sldId id="264" r:id="rId14"/>
    <p:sldId id="265" r:id="rId15"/>
    <p:sldId id="266" r:id="rId16"/>
    <p:sldId id="268" r:id="rId17"/>
    <p:sldId id="269" r:id="rId18"/>
    <p:sldId id="270" r:id="rId19"/>
    <p:sldId id="271" r:id="rId20"/>
    <p:sldId id="273" r:id="rId21"/>
    <p:sldId id="276" r:id="rId22"/>
    <p:sldId id="277" r:id="rId23"/>
    <p:sldId id="274" r:id="rId24"/>
    <p:sldId id="275" r:id="rId25"/>
    <p:sldId id="278" r:id="rId26"/>
    <p:sldId id="279" r:id="rId27"/>
    <p:sldId id="280" r:id="rId28"/>
    <p:sldId id="281" r:id="rId29"/>
    <p:sldId id="282" r:id="rId30"/>
    <p:sldId id="272" r:id="rId31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17E89F-D49F-43E8-8D39-B667441CA105}" v="309" dt="2020-01-29T21:14:08.6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n stil, ingen rutenet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emastil 1 – utheving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Ingen stil, tabellrutenet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zan Magomadova" userId="b3d38ecc-02a7-4810-ad44-0e9f513517c5" providerId="ADAL" clId="{1617E89F-D49F-43E8-8D39-B667441CA105}"/>
    <pc:docChg chg="undo custSel addSld delSld modSld sldOrd">
      <pc:chgData name="Aizan Magomadova" userId="b3d38ecc-02a7-4810-ad44-0e9f513517c5" providerId="ADAL" clId="{1617E89F-D49F-43E8-8D39-B667441CA105}" dt="2020-02-05T13:58:23.189" v="6227" actId="368"/>
      <pc:docMkLst>
        <pc:docMk/>
      </pc:docMkLst>
      <pc:sldChg chg="modSp">
        <pc:chgData name="Aizan Magomadova" userId="b3d38ecc-02a7-4810-ad44-0e9f513517c5" providerId="ADAL" clId="{1617E89F-D49F-43E8-8D39-B667441CA105}" dt="2020-01-28T11:57:22.133" v="355" actId="2710"/>
        <pc:sldMkLst>
          <pc:docMk/>
          <pc:sldMk cId="3491259962" sldId="257"/>
        </pc:sldMkLst>
        <pc:spChg chg="mod">
          <ac:chgData name="Aizan Magomadova" userId="b3d38ecc-02a7-4810-ad44-0e9f513517c5" providerId="ADAL" clId="{1617E89F-D49F-43E8-8D39-B667441CA105}" dt="2020-01-28T11:57:22.133" v="355" actId="2710"/>
          <ac:spMkLst>
            <pc:docMk/>
            <pc:sldMk cId="3491259962" sldId="257"/>
            <ac:spMk id="3" creationId="{478590CC-922A-4E4D-8301-A0DA4001967D}"/>
          </ac:spMkLst>
        </pc:spChg>
      </pc:sldChg>
      <pc:sldChg chg="modSp">
        <pc:chgData name="Aizan Magomadova" userId="b3d38ecc-02a7-4810-ad44-0e9f513517c5" providerId="ADAL" clId="{1617E89F-D49F-43E8-8D39-B667441CA105}" dt="2020-01-28T11:57:27.052" v="356" actId="5793"/>
        <pc:sldMkLst>
          <pc:docMk/>
          <pc:sldMk cId="3264887873" sldId="258"/>
        </pc:sldMkLst>
        <pc:spChg chg="mod">
          <ac:chgData name="Aizan Magomadova" userId="b3d38ecc-02a7-4810-ad44-0e9f513517c5" providerId="ADAL" clId="{1617E89F-D49F-43E8-8D39-B667441CA105}" dt="2020-01-28T11:57:27.052" v="356" actId="5793"/>
          <ac:spMkLst>
            <pc:docMk/>
            <pc:sldMk cId="3264887873" sldId="258"/>
            <ac:spMk id="3" creationId="{883CCE7C-9E6B-4C5E-BAE8-AC0965AD88E7}"/>
          </ac:spMkLst>
        </pc:spChg>
      </pc:sldChg>
      <pc:sldChg chg="modSp">
        <pc:chgData name="Aizan Magomadova" userId="b3d38ecc-02a7-4810-ad44-0e9f513517c5" providerId="ADAL" clId="{1617E89F-D49F-43E8-8D39-B667441CA105}" dt="2020-01-29T17:56:25.824" v="5550" actId="20577"/>
        <pc:sldMkLst>
          <pc:docMk/>
          <pc:sldMk cId="561034745" sldId="259"/>
        </pc:sldMkLst>
        <pc:spChg chg="mod">
          <ac:chgData name="Aizan Magomadova" userId="b3d38ecc-02a7-4810-ad44-0e9f513517c5" providerId="ADAL" clId="{1617E89F-D49F-43E8-8D39-B667441CA105}" dt="2020-01-29T17:56:25.824" v="5550" actId="20577"/>
          <ac:spMkLst>
            <pc:docMk/>
            <pc:sldMk cId="561034745" sldId="259"/>
            <ac:spMk id="3" creationId="{24DC602C-7537-4580-8AC9-11DD872765F0}"/>
          </ac:spMkLst>
        </pc:spChg>
      </pc:sldChg>
      <pc:sldChg chg="modSp">
        <pc:chgData name="Aizan Magomadova" userId="b3d38ecc-02a7-4810-ad44-0e9f513517c5" providerId="ADAL" clId="{1617E89F-D49F-43E8-8D39-B667441CA105}" dt="2020-01-29T17:57:22.792" v="5557" actId="207"/>
        <pc:sldMkLst>
          <pc:docMk/>
          <pc:sldMk cId="4084391251" sldId="260"/>
        </pc:sldMkLst>
        <pc:spChg chg="mod">
          <ac:chgData name="Aizan Magomadova" userId="b3d38ecc-02a7-4810-ad44-0e9f513517c5" providerId="ADAL" clId="{1617E89F-D49F-43E8-8D39-B667441CA105}" dt="2020-01-28T11:57:37.800" v="357" actId="5793"/>
          <ac:spMkLst>
            <pc:docMk/>
            <pc:sldMk cId="4084391251" sldId="260"/>
            <ac:spMk id="3" creationId="{F1BBDD8E-F560-41C9-A5E2-D4F41B9EC996}"/>
          </ac:spMkLst>
        </pc:spChg>
        <pc:graphicFrameChg chg="modGraphic">
          <ac:chgData name="Aizan Magomadova" userId="b3d38ecc-02a7-4810-ad44-0e9f513517c5" providerId="ADAL" clId="{1617E89F-D49F-43E8-8D39-B667441CA105}" dt="2020-01-29T17:57:22.792" v="5557" actId="207"/>
          <ac:graphicFrameMkLst>
            <pc:docMk/>
            <pc:sldMk cId="4084391251" sldId="260"/>
            <ac:graphicFrameMk id="4" creationId="{4BFCA89D-441D-4AC1-BED5-45E96B8E3267}"/>
          </ac:graphicFrameMkLst>
        </pc:graphicFrameChg>
      </pc:sldChg>
      <pc:sldChg chg="modAnim">
        <pc:chgData name="Aizan Magomadova" userId="b3d38ecc-02a7-4810-ad44-0e9f513517c5" providerId="ADAL" clId="{1617E89F-D49F-43E8-8D39-B667441CA105}" dt="2020-01-29T21:14:08.637" v="6226"/>
        <pc:sldMkLst>
          <pc:docMk/>
          <pc:sldMk cId="3949438320" sldId="261"/>
        </pc:sldMkLst>
      </pc:sldChg>
      <pc:sldChg chg="modSp">
        <pc:chgData name="Aizan Magomadova" userId="b3d38ecc-02a7-4810-ad44-0e9f513517c5" providerId="ADAL" clId="{1617E89F-D49F-43E8-8D39-B667441CA105}" dt="2020-01-28T11:56:03.219" v="315" actId="20577"/>
        <pc:sldMkLst>
          <pc:docMk/>
          <pc:sldMk cId="3873699217" sldId="262"/>
        </pc:sldMkLst>
        <pc:spChg chg="mod">
          <ac:chgData name="Aizan Magomadova" userId="b3d38ecc-02a7-4810-ad44-0e9f513517c5" providerId="ADAL" clId="{1617E89F-D49F-43E8-8D39-B667441CA105}" dt="2020-01-28T11:56:03.219" v="315" actId="20577"/>
          <ac:spMkLst>
            <pc:docMk/>
            <pc:sldMk cId="3873699217" sldId="262"/>
            <ac:spMk id="3" creationId="{1AF7EEFA-E33E-4EFB-ACF7-72F707DD9EE3}"/>
          </ac:spMkLst>
        </pc:spChg>
      </pc:sldChg>
      <pc:sldChg chg="modSp">
        <pc:chgData name="Aizan Magomadova" userId="b3d38ecc-02a7-4810-ad44-0e9f513517c5" providerId="ADAL" clId="{1617E89F-D49F-43E8-8D39-B667441CA105}" dt="2020-01-29T18:00:37.323" v="5561" actId="207"/>
        <pc:sldMkLst>
          <pc:docMk/>
          <pc:sldMk cId="3137247197" sldId="263"/>
        </pc:sldMkLst>
        <pc:spChg chg="mod">
          <ac:chgData name="Aizan Magomadova" userId="b3d38ecc-02a7-4810-ad44-0e9f513517c5" providerId="ADAL" clId="{1617E89F-D49F-43E8-8D39-B667441CA105}" dt="2020-01-28T11:57:57.508" v="358" actId="5793"/>
          <ac:spMkLst>
            <pc:docMk/>
            <pc:sldMk cId="3137247197" sldId="263"/>
            <ac:spMk id="3" creationId="{30D97A58-1AE3-4217-8DB5-18F532A9B712}"/>
          </ac:spMkLst>
        </pc:spChg>
        <pc:graphicFrameChg chg="mod modGraphic">
          <ac:chgData name="Aizan Magomadova" userId="b3d38ecc-02a7-4810-ad44-0e9f513517c5" providerId="ADAL" clId="{1617E89F-D49F-43E8-8D39-B667441CA105}" dt="2020-01-29T18:00:37.323" v="5561" actId="207"/>
          <ac:graphicFrameMkLst>
            <pc:docMk/>
            <pc:sldMk cId="3137247197" sldId="263"/>
            <ac:graphicFrameMk id="4" creationId="{71B4F849-F65F-4F25-AD53-1B283C8AF7F9}"/>
          </ac:graphicFrameMkLst>
        </pc:graphicFrameChg>
      </pc:sldChg>
      <pc:sldChg chg="modSp">
        <pc:chgData name="Aizan Magomadova" userId="b3d38ecc-02a7-4810-ad44-0e9f513517c5" providerId="ADAL" clId="{1617E89F-D49F-43E8-8D39-B667441CA105}" dt="2020-01-29T18:24:42.512" v="5634" actId="20577"/>
        <pc:sldMkLst>
          <pc:docMk/>
          <pc:sldMk cId="2638086693" sldId="264"/>
        </pc:sldMkLst>
        <pc:spChg chg="mod">
          <ac:chgData name="Aizan Magomadova" userId="b3d38ecc-02a7-4810-ad44-0e9f513517c5" providerId="ADAL" clId="{1617E89F-D49F-43E8-8D39-B667441CA105}" dt="2020-01-29T18:24:42.512" v="5634" actId="20577"/>
          <ac:spMkLst>
            <pc:docMk/>
            <pc:sldMk cId="2638086693" sldId="264"/>
            <ac:spMk id="3" creationId="{664F904E-A981-4721-8AF0-521D642BEED9}"/>
          </ac:spMkLst>
        </pc:spChg>
      </pc:sldChg>
      <pc:sldChg chg="modSp modAnim">
        <pc:chgData name="Aizan Magomadova" userId="b3d38ecc-02a7-4810-ad44-0e9f513517c5" providerId="ADAL" clId="{1617E89F-D49F-43E8-8D39-B667441CA105}" dt="2020-01-29T21:12:22.178" v="6222"/>
        <pc:sldMkLst>
          <pc:docMk/>
          <pc:sldMk cId="2792998373" sldId="265"/>
        </pc:sldMkLst>
        <pc:spChg chg="mod">
          <ac:chgData name="Aizan Magomadova" userId="b3d38ecc-02a7-4810-ad44-0e9f513517c5" providerId="ADAL" clId="{1617E89F-D49F-43E8-8D39-B667441CA105}" dt="2020-01-29T12:54:15.884" v="5523" actId="20577"/>
          <ac:spMkLst>
            <pc:docMk/>
            <pc:sldMk cId="2792998373" sldId="265"/>
            <ac:spMk id="3" creationId="{6356E033-3D28-4DF8-BD14-72FB94B0AAC8}"/>
          </ac:spMkLst>
        </pc:spChg>
      </pc:sldChg>
      <pc:sldChg chg="modSp">
        <pc:chgData name="Aizan Magomadova" userId="b3d38ecc-02a7-4810-ad44-0e9f513517c5" providerId="ADAL" clId="{1617E89F-D49F-43E8-8D39-B667441CA105}" dt="2020-01-29T16:29:47.611" v="5541" actId="207"/>
        <pc:sldMkLst>
          <pc:docMk/>
          <pc:sldMk cId="234160341" sldId="266"/>
        </pc:sldMkLst>
        <pc:spChg chg="mod">
          <ac:chgData name="Aizan Magomadova" userId="b3d38ecc-02a7-4810-ad44-0e9f513517c5" providerId="ADAL" clId="{1617E89F-D49F-43E8-8D39-B667441CA105}" dt="2020-01-29T16:29:47.611" v="5541" actId="207"/>
          <ac:spMkLst>
            <pc:docMk/>
            <pc:sldMk cId="234160341" sldId="266"/>
            <ac:spMk id="3" creationId="{98D64B67-ABD6-4E10-A5A6-A5042D954C7B}"/>
          </ac:spMkLst>
        </pc:spChg>
      </pc:sldChg>
      <pc:sldChg chg="modSp add ord modAnim">
        <pc:chgData name="Aizan Magomadova" userId="b3d38ecc-02a7-4810-ad44-0e9f513517c5" providerId="ADAL" clId="{1617E89F-D49F-43E8-8D39-B667441CA105}" dt="2020-01-29T21:11:59.975" v="6220"/>
        <pc:sldMkLst>
          <pc:docMk/>
          <pc:sldMk cId="2748788829" sldId="267"/>
        </pc:sldMkLst>
        <pc:spChg chg="mod">
          <ac:chgData name="Aizan Magomadova" userId="b3d38ecc-02a7-4810-ad44-0e9f513517c5" providerId="ADAL" clId="{1617E89F-D49F-43E8-8D39-B667441CA105}" dt="2020-01-28T11:49:48.576" v="53" actId="20577"/>
          <ac:spMkLst>
            <pc:docMk/>
            <pc:sldMk cId="2748788829" sldId="267"/>
            <ac:spMk id="2" creationId="{AB66203D-E025-47B2-B770-7CC96CC6A23C}"/>
          </ac:spMkLst>
        </pc:spChg>
        <pc:spChg chg="mod">
          <ac:chgData name="Aizan Magomadova" userId="b3d38ecc-02a7-4810-ad44-0e9f513517c5" providerId="ADAL" clId="{1617E89F-D49F-43E8-8D39-B667441CA105}" dt="2020-01-29T21:11:55.381" v="6219" actId="1076"/>
          <ac:spMkLst>
            <pc:docMk/>
            <pc:sldMk cId="2748788829" sldId="267"/>
            <ac:spMk id="3" creationId="{61ADFF20-3095-47F3-B1EA-EE7AC7267807}"/>
          </ac:spMkLst>
        </pc:spChg>
      </pc:sldChg>
      <pc:sldChg chg="addSp delSp modSp add">
        <pc:chgData name="Aizan Magomadova" userId="b3d38ecc-02a7-4810-ad44-0e9f513517c5" providerId="ADAL" clId="{1617E89F-D49F-43E8-8D39-B667441CA105}" dt="2020-01-28T12:41:33.444" v="1117" actId="20577"/>
        <pc:sldMkLst>
          <pc:docMk/>
          <pc:sldMk cId="1924340795" sldId="268"/>
        </pc:sldMkLst>
        <pc:spChg chg="mod">
          <ac:chgData name="Aizan Magomadova" userId="b3d38ecc-02a7-4810-ad44-0e9f513517c5" providerId="ADAL" clId="{1617E89F-D49F-43E8-8D39-B667441CA105}" dt="2020-01-28T12:20:33.807" v="697" actId="20577"/>
          <ac:spMkLst>
            <pc:docMk/>
            <pc:sldMk cId="1924340795" sldId="268"/>
            <ac:spMk id="2" creationId="{42819B91-9582-4B1B-9FF8-5C8DDB4A4205}"/>
          </ac:spMkLst>
        </pc:spChg>
        <pc:spChg chg="del">
          <ac:chgData name="Aizan Magomadova" userId="b3d38ecc-02a7-4810-ad44-0e9f513517c5" providerId="ADAL" clId="{1617E89F-D49F-43E8-8D39-B667441CA105}" dt="2020-01-28T12:21:12.971" v="698"/>
          <ac:spMkLst>
            <pc:docMk/>
            <pc:sldMk cId="1924340795" sldId="268"/>
            <ac:spMk id="3" creationId="{D7086967-41F9-4816-A7F2-3718B2CD1A7B}"/>
          </ac:spMkLst>
        </pc:spChg>
        <pc:spChg chg="add mod">
          <ac:chgData name="Aizan Magomadova" userId="b3d38ecc-02a7-4810-ad44-0e9f513517c5" providerId="ADAL" clId="{1617E89F-D49F-43E8-8D39-B667441CA105}" dt="2020-01-28T12:35:45.669" v="1022" actId="20577"/>
          <ac:spMkLst>
            <pc:docMk/>
            <pc:sldMk cId="1924340795" sldId="268"/>
            <ac:spMk id="4" creationId="{29354166-3EA5-4A2E-980C-5F0CE0107406}"/>
          </ac:spMkLst>
        </pc:spChg>
        <pc:spChg chg="add mod">
          <ac:chgData name="Aizan Magomadova" userId="b3d38ecc-02a7-4810-ad44-0e9f513517c5" providerId="ADAL" clId="{1617E89F-D49F-43E8-8D39-B667441CA105}" dt="2020-01-28T12:38:03.247" v="1082" actId="207"/>
          <ac:spMkLst>
            <pc:docMk/>
            <pc:sldMk cId="1924340795" sldId="268"/>
            <ac:spMk id="5" creationId="{26B95B4A-C56D-4568-8C4F-839E3D24BCE1}"/>
          </ac:spMkLst>
        </pc:spChg>
        <pc:spChg chg="add del mod">
          <ac:chgData name="Aizan Magomadova" userId="b3d38ecc-02a7-4810-ad44-0e9f513517c5" providerId="ADAL" clId="{1617E89F-D49F-43E8-8D39-B667441CA105}" dt="2020-01-28T12:25:15.651" v="821" actId="478"/>
          <ac:spMkLst>
            <pc:docMk/>
            <pc:sldMk cId="1924340795" sldId="268"/>
            <ac:spMk id="6" creationId="{734BA4CD-B1FF-49E9-A906-5ADE021DDD6B}"/>
          </ac:spMkLst>
        </pc:spChg>
        <pc:spChg chg="add mod">
          <ac:chgData name="Aizan Magomadova" userId="b3d38ecc-02a7-4810-ad44-0e9f513517c5" providerId="ADAL" clId="{1617E89F-D49F-43E8-8D39-B667441CA105}" dt="2020-01-28T12:41:33.444" v="1117" actId="20577"/>
          <ac:spMkLst>
            <pc:docMk/>
            <pc:sldMk cId="1924340795" sldId="268"/>
            <ac:spMk id="7" creationId="{B2700297-326F-4CC1-8615-9A3ADD53F133}"/>
          </ac:spMkLst>
        </pc:spChg>
      </pc:sldChg>
      <pc:sldChg chg="addSp delSp modSp add modAnim">
        <pc:chgData name="Aizan Magomadova" userId="b3d38ecc-02a7-4810-ad44-0e9f513517c5" providerId="ADAL" clId="{1617E89F-D49F-43E8-8D39-B667441CA105}" dt="2020-01-29T21:11:22.217" v="6217"/>
        <pc:sldMkLst>
          <pc:docMk/>
          <pc:sldMk cId="2195675087" sldId="269"/>
        </pc:sldMkLst>
        <pc:spChg chg="del">
          <ac:chgData name="Aizan Magomadova" userId="b3d38ecc-02a7-4810-ad44-0e9f513517c5" providerId="ADAL" clId="{1617E89F-D49F-43E8-8D39-B667441CA105}" dt="2020-01-28T12:42:47.326" v="1119"/>
          <ac:spMkLst>
            <pc:docMk/>
            <pc:sldMk cId="2195675087" sldId="269"/>
            <ac:spMk id="2" creationId="{C8E7C05D-875C-4450-A2EE-4EE3F203467E}"/>
          </ac:spMkLst>
        </pc:spChg>
        <pc:spChg chg="del">
          <ac:chgData name="Aizan Magomadova" userId="b3d38ecc-02a7-4810-ad44-0e9f513517c5" providerId="ADAL" clId="{1617E89F-D49F-43E8-8D39-B667441CA105}" dt="2020-01-28T12:42:47.326" v="1119"/>
          <ac:spMkLst>
            <pc:docMk/>
            <pc:sldMk cId="2195675087" sldId="269"/>
            <ac:spMk id="3" creationId="{B5EFD350-6CD1-49FE-9DCB-BBE0F97CCBD4}"/>
          </ac:spMkLst>
        </pc:spChg>
        <pc:spChg chg="del">
          <ac:chgData name="Aizan Magomadova" userId="b3d38ecc-02a7-4810-ad44-0e9f513517c5" providerId="ADAL" clId="{1617E89F-D49F-43E8-8D39-B667441CA105}" dt="2020-01-28T12:42:47.326" v="1119"/>
          <ac:spMkLst>
            <pc:docMk/>
            <pc:sldMk cId="2195675087" sldId="269"/>
            <ac:spMk id="4" creationId="{C6659F99-81D6-40EF-8456-CE7B8CE40F3F}"/>
          </ac:spMkLst>
        </pc:spChg>
        <pc:spChg chg="del">
          <ac:chgData name="Aizan Magomadova" userId="b3d38ecc-02a7-4810-ad44-0e9f513517c5" providerId="ADAL" clId="{1617E89F-D49F-43E8-8D39-B667441CA105}" dt="2020-01-28T12:42:47.326" v="1119"/>
          <ac:spMkLst>
            <pc:docMk/>
            <pc:sldMk cId="2195675087" sldId="269"/>
            <ac:spMk id="5" creationId="{3C2DF0AE-550A-4582-813D-7833D6F0146F}"/>
          </ac:spMkLst>
        </pc:spChg>
        <pc:spChg chg="del">
          <ac:chgData name="Aizan Magomadova" userId="b3d38ecc-02a7-4810-ad44-0e9f513517c5" providerId="ADAL" clId="{1617E89F-D49F-43E8-8D39-B667441CA105}" dt="2020-01-28T12:42:47.326" v="1119"/>
          <ac:spMkLst>
            <pc:docMk/>
            <pc:sldMk cId="2195675087" sldId="269"/>
            <ac:spMk id="6" creationId="{D68B2C77-160F-4A1C-9DA5-85E53CB83F66}"/>
          </ac:spMkLst>
        </pc:spChg>
        <pc:spChg chg="add mod">
          <ac:chgData name="Aizan Magomadova" userId="b3d38ecc-02a7-4810-ad44-0e9f513517c5" providerId="ADAL" clId="{1617E89F-D49F-43E8-8D39-B667441CA105}" dt="2020-01-28T12:43:56.100" v="1186" actId="20577"/>
          <ac:spMkLst>
            <pc:docMk/>
            <pc:sldMk cId="2195675087" sldId="269"/>
            <ac:spMk id="7" creationId="{779A5C19-FC31-43EE-85FA-1103A990700E}"/>
          </ac:spMkLst>
        </pc:spChg>
        <pc:spChg chg="add mod">
          <ac:chgData name="Aizan Magomadova" userId="b3d38ecc-02a7-4810-ad44-0e9f513517c5" providerId="ADAL" clId="{1617E89F-D49F-43E8-8D39-B667441CA105}" dt="2020-01-28T12:59:14.554" v="1491" actId="27636"/>
          <ac:spMkLst>
            <pc:docMk/>
            <pc:sldMk cId="2195675087" sldId="269"/>
            <ac:spMk id="8" creationId="{0F53145D-3334-43A5-918B-F020E5DB12EE}"/>
          </ac:spMkLst>
        </pc:spChg>
      </pc:sldChg>
      <pc:sldChg chg="modSp add">
        <pc:chgData name="Aizan Magomadova" userId="b3d38ecc-02a7-4810-ad44-0e9f513517c5" providerId="ADAL" clId="{1617E89F-D49F-43E8-8D39-B667441CA105}" dt="2020-01-28T13:27:02.826" v="2406" actId="207"/>
        <pc:sldMkLst>
          <pc:docMk/>
          <pc:sldMk cId="2962973126" sldId="270"/>
        </pc:sldMkLst>
        <pc:spChg chg="mod">
          <ac:chgData name="Aizan Magomadova" userId="b3d38ecc-02a7-4810-ad44-0e9f513517c5" providerId="ADAL" clId="{1617E89F-D49F-43E8-8D39-B667441CA105}" dt="2020-01-28T13:01:43.670" v="1536" actId="20577"/>
          <ac:spMkLst>
            <pc:docMk/>
            <pc:sldMk cId="2962973126" sldId="270"/>
            <ac:spMk id="2" creationId="{3B98265F-DCAB-413A-9E33-E531AE43C852}"/>
          </ac:spMkLst>
        </pc:spChg>
        <pc:spChg chg="mod">
          <ac:chgData name="Aizan Magomadova" userId="b3d38ecc-02a7-4810-ad44-0e9f513517c5" providerId="ADAL" clId="{1617E89F-D49F-43E8-8D39-B667441CA105}" dt="2020-01-28T13:01:50.648" v="1537" actId="5793"/>
          <ac:spMkLst>
            <pc:docMk/>
            <pc:sldMk cId="2962973126" sldId="270"/>
            <ac:spMk id="3" creationId="{F62B0DD8-75AD-4C85-B7D6-32546C6EA94A}"/>
          </ac:spMkLst>
        </pc:spChg>
        <pc:graphicFrameChg chg="mod modGraphic">
          <ac:chgData name="Aizan Magomadova" userId="b3d38ecc-02a7-4810-ad44-0e9f513517c5" providerId="ADAL" clId="{1617E89F-D49F-43E8-8D39-B667441CA105}" dt="2020-01-28T13:27:02.826" v="2406" actId="207"/>
          <ac:graphicFrameMkLst>
            <pc:docMk/>
            <pc:sldMk cId="2962973126" sldId="270"/>
            <ac:graphicFrameMk id="4" creationId="{CDF30C22-70C9-4720-93DA-355787B73A41}"/>
          </ac:graphicFrameMkLst>
        </pc:graphicFrameChg>
      </pc:sldChg>
      <pc:sldChg chg="modSp add">
        <pc:chgData name="Aizan Magomadova" userId="b3d38ecc-02a7-4810-ad44-0e9f513517c5" providerId="ADAL" clId="{1617E89F-D49F-43E8-8D39-B667441CA105}" dt="2020-02-05T13:58:23.189" v="6227" actId="368"/>
        <pc:sldMkLst>
          <pc:docMk/>
          <pc:sldMk cId="2018860340" sldId="271"/>
        </pc:sldMkLst>
        <pc:spChg chg="mod">
          <ac:chgData name="Aizan Magomadova" userId="b3d38ecc-02a7-4810-ad44-0e9f513517c5" providerId="ADAL" clId="{1617E89F-D49F-43E8-8D39-B667441CA105}" dt="2020-01-28T15:36:17.684" v="2586" actId="20577"/>
          <ac:spMkLst>
            <pc:docMk/>
            <pc:sldMk cId="2018860340" sldId="271"/>
            <ac:spMk id="2" creationId="{11D5E291-4170-41B5-A813-7F40440A51D8}"/>
          </ac:spMkLst>
        </pc:spChg>
        <pc:spChg chg="mod">
          <ac:chgData name="Aizan Magomadova" userId="b3d38ecc-02a7-4810-ad44-0e9f513517c5" providerId="ADAL" clId="{1617E89F-D49F-43E8-8D39-B667441CA105}" dt="2020-02-05T13:58:23.189" v="6227" actId="368"/>
          <ac:spMkLst>
            <pc:docMk/>
            <pc:sldMk cId="2018860340" sldId="271"/>
            <ac:spMk id="3" creationId="{6607C30E-68BB-49C3-983B-4F947471D774}"/>
          </ac:spMkLst>
        </pc:spChg>
      </pc:sldChg>
      <pc:sldChg chg="modSp add ord">
        <pc:chgData name="Aizan Magomadova" userId="b3d38ecc-02a7-4810-ad44-0e9f513517c5" providerId="ADAL" clId="{1617E89F-D49F-43E8-8D39-B667441CA105}" dt="2020-01-29T13:46:52.745" v="5526" actId="20577"/>
        <pc:sldMkLst>
          <pc:docMk/>
          <pc:sldMk cId="2501039734" sldId="272"/>
        </pc:sldMkLst>
        <pc:spChg chg="mod">
          <ac:chgData name="Aizan Magomadova" userId="b3d38ecc-02a7-4810-ad44-0e9f513517c5" providerId="ADAL" clId="{1617E89F-D49F-43E8-8D39-B667441CA105}" dt="2020-01-29T13:46:52.745" v="5526" actId="20577"/>
          <ac:spMkLst>
            <pc:docMk/>
            <pc:sldMk cId="2501039734" sldId="272"/>
            <ac:spMk id="2" creationId="{E057D23C-ED40-4C7F-806A-68C06CF53545}"/>
          </ac:spMkLst>
        </pc:spChg>
        <pc:spChg chg="mod">
          <ac:chgData name="Aizan Magomadova" userId="b3d38ecc-02a7-4810-ad44-0e9f513517c5" providerId="ADAL" clId="{1617E89F-D49F-43E8-8D39-B667441CA105}" dt="2020-01-28T15:39:37.096" v="2830" actId="11"/>
          <ac:spMkLst>
            <pc:docMk/>
            <pc:sldMk cId="2501039734" sldId="272"/>
            <ac:spMk id="3" creationId="{29C4A69E-EEB5-447A-B854-AA6159DFDAAD}"/>
          </ac:spMkLst>
        </pc:spChg>
      </pc:sldChg>
      <pc:sldChg chg="modSp add modAnim">
        <pc:chgData name="Aizan Magomadova" userId="b3d38ecc-02a7-4810-ad44-0e9f513517c5" providerId="ADAL" clId="{1617E89F-D49F-43E8-8D39-B667441CA105}" dt="2020-01-29T21:10:45.757" v="6213"/>
        <pc:sldMkLst>
          <pc:docMk/>
          <pc:sldMk cId="4008297770" sldId="273"/>
        </pc:sldMkLst>
        <pc:spChg chg="mod">
          <ac:chgData name="Aizan Magomadova" userId="b3d38ecc-02a7-4810-ad44-0e9f513517c5" providerId="ADAL" clId="{1617E89F-D49F-43E8-8D39-B667441CA105}" dt="2020-01-28T15:48:45.156" v="2903" actId="20577"/>
          <ac:spMkLst>
            <pc:docMk/>
            <pc:sldMk cId="4008297770" sldId="273"/>
            <ac:spMk id="2" creationId="{7155E2C3-3FAF-4E44-9907-2B3A2B6BD00F}"/>
          </ac:spMkLst>
        </pc:spChg>
        <pc:spChg chg="mod">
          <ac:chgData name="Aizan Magomadova" userId="b3d38ecc-02a7-4810-ad44-0e9f513517c5" providerId="ADAL" clId="{1617E89F-D49F-43E8-8D39-B667441CA105}" dt="2020-01-29T21:10:24.722" v="6211" actId="5793"/>
          <ac:spMkLst>
            <pc:docMk/>
            <pc:sldMk cId="4008297770" sldId="273"/>
            <ac:spMk id="3" creationId="{B6A83F06-646E-4284-9FC9-90918B082A53}"/>
          </ac:spMkLst>
        </pc:spChg>
      </pc:sldChg>
      <pc:sldChg chg="modSp add">
        <pc:chgData name="Aizan Magomadova" userId="b3d38ecc-02a7-4810-ad44-0e9f513517c5" providerId="ADAL" clId="{1617E89F-D49F-43E8-8D39-B667441CA105}" dt="2020-01-29T10:47:25.787" v="4095" actId="14100"/>
        <pc:sldMkLst>
          <pc:docMk/>
          <pc:sldMk cId="686051921" sldId="274"/>
        </pc:sldMkLst>
        <pc:spChg chg="mod">
          <ac:chgData name="Aizan Magomadova" userId="b3d38ecc-02a7-4810-ad44-0e9f513517c5" providerId="ADAL" clId="{1617E89F-D49F-43E8-8D39-B667441CA105}" dt="2020-01-29T10:37:28.566" v="3695" actId="20577"/>
          <ac:spMkLst>
            <pc:docMk/>
            <pc:sldMk cId="686051921" sldId="274"/>
            <ac:spMk id="2" creationId="{A56366F3-E3C2-40F5-9A9D-1203326ABDB9}"/>
          </ac:spMkLst>
        </pc:spChg>
        <pc:graphicFrameChg chg="mod modGraphic">
          <ac:chgData name="Aizan Magomadova" userId="b3d38ecc-02a7-4810-ad44-0e9f513517c5" providerId="ADAL" clId="{1617E89F-D49F-43E8-8D39-B667441CA105}" dt="2020-01-29T10:47:25.787" v="4095" actId="14100"/>
          <ac:graphicFrameMkLst>
            <pc:docMk/>
            <pc:sldMk cId="686051921" sldId="274"/>
            <ac:graphicFrameMk id="4" creationId="{B962A745-551C-4F3F-8143-AE164F7DC82A}"/>
          </ac:graphicFrameMkLst>
        </pc:graphicFrameChg>
      </pc:sldChg>
      <pc:sldChg chg="modSp add">
        <pc:chgData name="Aizan Magomadova" userId="b3d38ecc-02a7-4810-ad44-0e9f513517c5" providerId="ADAL" clId="{1617E89F-D49F-43E8-8D39-B667441CA105}" dt="2020-01-29T16:30:34.610" v="5543" actId="207"/>
        <pc:sldMkLst>
          <pc:docMk/>
          <pc:sldMk cId="4091903789" sldId="275"/>
        </pc:sldMkLst>
        <pc:spChg chg="mod">
          <ac:chgData name="Aizan Magomadova" userId="b3d38ecc-02a7-4810-ad44-0e9f513517c5" providerId="ADAL" clId="{1617E89F-D49F-43E8-8D39-B667441CA105}" dt="2020-01-29T13:47:27.911" v="5531" actId="20577"/>
          <ac:spMkLst>
            <pc:docMk/>
            <pc:sldMk cId="4091903789" sldId="275"/>
            <ac:spMk id="2" creationId="{C9F6DC75-C70D-4ECC-A258-F74E6C82A968}"/>
          </ac:spMkLst>
        </pc:spChg>
        <pc:spChg chg="mod">
          <ac:chgData name="Aizan Magomadova" userId="b3d38ecc-02a7-4810-ad44-0e9f513517c5" providerId="ADAL" clId="{1617E89F-D49F-43E8-8D39-B667441CA105}" dt="2020-01-29T16:30:34.610" v="5543" actId="207"/>
          <ac:spMkLst>
            <pc:docMk/>
            <pc:sldMk cId="4091903789" sldId="275"/>
            <ac:spMk id="3" creationId="{75E85BCD-42FC-4E61-AFD9-155FB7489B11}"/>
          </ac:spMkLst>
        </pc:spChg>
      </pc:sldChg>
      <pc:sldChg chg="addSp delSp modSp add">
        <pc:chgData name="Aizan Magomadova" userId="b3d38ecc-02a7-4810-ad44-0e9f513517c5" providerId="ADAL" clId="{1617E89F-D49F-43E8-8D39-B667441CA105}" dt="2020-01-29T13:47:02.625" v="5528" actId="20577"/>
        <pc:sldMkLst>
          <pc:docMk/>
          <pc:sldMk cId="32804500" sldId="276"/>
        </pc:sldMkLst>
        <pc:spChg chg="mod">
          <ac:chgData name="Aizan Magomadova" userId="b3d38ecc-02a7-4810-ad44-0e9f513517c5" providerId="ADAL" clId="{1617E89F-D49F-43E8-8D39-B667441CA105}" dt="2020-01-29T13:47:02.625" v="5528" actId="20577"/>
          <ac:spMkLst>
            <pc:docMk/>
            <pc:sldMk cId="32804500" sldId="276"/>
            <ac:spMk id="2" creationId="{0941F93F-9968-49A2-9F40-568D37FD8F04}"/>
          </ac:spMkLst>
        </pc:spChg>
        <pc:spChg chg="mod">
          <ac:chgData name="Aizan Magomadova" userId="b3d38ecc-02a7-4810-ad44-0e9f513517c5" providerId="ADAL" clId="{1617E89F-D49F-43E8-8D39-B667441CA105}" dt="2020-01-29T11:16:37.251" v="4239" actId="20577"/>
          <ac:spMkLst>
            <pc:docMk/>
            <pc:sldMk cId="32804500" sldId="276"/>
            <ac:spMk id="3" creationId="{15122157-580C-4680-A492-EB31FDDA5D2A}"/>
          </ac:spMkLst>
        </pc:spChg>
        <pc:picChg chg="add del mod">
          <ac:chgData name="Aizan Magomadova" userId="b3d38ecc-02a7-4810-ad44-0e9f513517c5" providerId="ADAL" clId="{1617E89F-D49F-43E8-8D39-B667441CA105}" dt="2020-01-29T11:16:14.239" v="4235" actId="478"/>
          <ac:picMkLst>
            <pc:docMk/>
            <pc:sldMk cId="32804500" sldId="276"/>
            <ac:picMk id="4" creationId="{0C97D05D-CC90-404D-917D-714DE83C7EBA}"/>
          </ac:picMkLst>
        </pc:picChg>
        <pc:picChg chg="add mod">
          <ac:chgData name="Aizan Magomadova" userId="b3d38ecc-02a7-4810-ad44-0e9f513517c5" providerId="ADAL" clId="{1617E89F-D49F-43E8-8D39-B667441CA105}" dt="2020-01-29T11:16:29.374" v="4238" actId="14100"/>
          <ac:picMkLst>
            <pc:docMk/>
            <pc:sldMk cId="32804500" sldId="276"/>
            <ac:picMk id="5" creationId="{5ED80BC1-D4DE-417E-B45D-F1EB1EB777AB}"/>
          </ac:picMkLst>
        </pc:picChg>
      </pc:sldChg>
      <pc:sldChg chg="modSp add">
        <pc:chgData name="Aizan Magomadova" userId="b3d38ecc-02a7-4810-ad44-0e9f513517c5" providerId="ADAL" clId="{1617E89F-D49F-43E8-8D39-B667441CA105}" dt="2020-01-29T11:18:16.725" v="4250" actId="20577"/>
        <pc:sldMkLst>
          <pc:docMk/>
          <pc:sldMk cId="2987345945" sldId="277"/>
        </pc:sldMkLst>
        <pc:spChg chg="mod">
          <ac:chgData name="Aizan Magomadova" userId="b3d38ecc-02a7-4810-ad44-0e9f513517c5" providerId="ADAL" clId="{1617E89F-D49F-43E8-8D39-B667441CA105}" dt="2020-01-29T11:18:16.725" v="4250" actId="20577"/>
          <ac:spMkLst>
            <pc:docMk/>
            <pc:sldMk cId="2987345945" sldId="277"/>
            <ac:spMk id="2" creationId="{3EE12F8B-2089-4752-85F0-7FE6E3363319}"/>
          </ac:spMkLst>
        </pc:spChg>
        <pc:spChg chg="mod">
          <ac:chgData name="Aizan Magomadova" userId="b3d38ecc-02a7-4810-ad44-0e9f513517c5" providerId="ADAL" clId="{1617E89F-D49F-43E8-8D39-B667441CA105}" dt="2020-01-29T11:17:23.297" v="4245" actId="5793"/>
          <ac:spMkLst>
            <pc:docMk/>
            <pc:sldMk cId="2987345945" sldId="277"/>
            <ac:spMk id="3" creationId="{B2D55C68-DEA2-47E8-8754-81F09D6C229F}"/>
          </ac:spMkLst>
        </pc:spChg>
      </pc:sldChg>
      <pc:sldChg chg="addSp modSp add">
        <pc:chgData name="Aizan Magomadova" userId="b3d38ecc-02a7-4810-ad44-0e9f513517c5" providerId="ADAL" clId="{1617E89F-D49F-43E8-8D39-B667441CA105}" dt="2020-01-29T11:44:25.336" v="5130" actId="20577"/>
        <pc:sldMkLst>
          <pc:docMk/>
          <pc:sldMk cId="407223145" sldId="278"/>
        </pc:sldMkLst>
        <pc:spChg chg="mod">
          <ac:chgData name="Aizan Magomadova" userId="b3d38ecc-02a7-4810-ad44-0e9f513517c5" providerId="ADAL" clId="{1617E89F-D49F-43E8-8D39-B667441CA105}" dt="2020-01-29T11:30:47.547" v="4561" actId="20577"/>
          <ac:spMkLst>
            <pc:docMk/>
            <pc:sldMk cId="407223145" sldId="278"/>
            <ac:spMk id="2" creationId="{1A07FF47-937E-44DB-AA3E-42E605FC307E}"/>
          </ac:spMkLst>
        </pc:spChg>
        <pc:spChg chg="add mod">
          <ac:chgData name="Aizan Magomadova" userId="b3d38ecc-02a7-4810-ad44-0e9f513517c5" providerId="ADAL" clId="{1617E89F-D49F-43E8-8D39-B667441CA105}" dt="2020-01-29T11:44:25.336" v="5130" actId="20577"/>
          <ac:spMkLst>
            <pc:docMk/>
            <pc:sldMk cId="407223145" sldId="278"/>
            <ac:spMk id="5" creationId="{99274CA4-E4DF-4CAD-9B6E-2C5A2B8B6A72}"/>
          </ac:spMkLst>
        </pc:spChg>
        <pc:graphicFrameChg chg="mod modGraphic">
          <ac:chgData name="Aizan Magomadova" userId="b3d38ecc-02a7-4810-ad44-0e9f513517c5" providerId="ADAL" clId="{1617E89F-D49F-43E8-8D39-B667441CA105}" dt="2020-01-29T11:44:13.901" v="5128" actId="207"/>
          <ac:graphicFrameMkLst>
            <pc:docMk/>
            <pc:sldMk cId="407223145" sldId="278"/>
            <ac:graphicFrameMk id="4" creationId="{11DD3C96-F18B-45EC-9402-6254CE47CB6A}"/>
          </ac:graphicFrameMkLst>
        </pc:graphicFrameChg>
      </pc:sldChg>
      <pc:sldChg chg="modSp add">
        <pc:chgData name="Aizan Magomadova" userId="b3d38ecc-02a7-4810-ad44-0e9f513517c5" providerId="ADAL" clId="{1617E89F-D49F-43E8-8D39-B667441CA105}" dt="2020-01-29T13:48:13.174" v="5533" actId="20577"/>
        <pc:sldMkLst>
          <pc:docMk/>
          <pc:sldMk cId="2031123821" sldId="279"/>
        </pc:sldMkLst>
        <pc:spChg chg="mod">
          <ac:chgData name="Aizan Magomadova" userId="b3d38ecc-02a7-4810-ad44-0e9f513517c5" providerId="ADAL" clId="{1617E89F-D49F-43E8-8D39-B667441CA105}" dt="2020-01-29T13:48:13.174" v="5533" actId="20577"/>
          <ac:spMkLst>
            <pc:docMk/>
            <pc:sldMk cId="2031123821" sldId="279"/>
            <ac:spMk id="2" creationId="{7E179FB9-2BA5-4652-8F07-66CA7BEC3072}"/>
          </ac:spMkLst>
        </pc:spChg>
        <pc:spChg chg="mod">
          <ac:chgData name="Aizan Magomadova" userId="b3d38ecc-02a7-4810-ad44-0e9f513517c5" providerId="ADAL" clId="{1617E89F-D49F-43E8-8D39-B667441CA105}" dt="2020-01-29T11:50:55.784" v="5190" actId="20577"/>
          <ac:spMkLst>
            <pc:docMk/>
            <pc:sldMk cId="2031123821" sldId="279"/>
            <ac:spMk id="3" creationId="{B0B9EB27-FD82-43E3-9CEB-D3761806E3C7}"/>
          </ac:spMkLst>
        </pc:spChg>
      </pc:sldChg>
      <pc:sldChg chg="modSp add">
        <pc:chgData name="Aizan Magomadova" userId="b3d38ecc-02a7-4810-ad44-0e9f513517c5" providerId="ADAL" clId="{1617E89F-D49F-43E8-8D39-B667441CA105}" dt="2020-01-29T13:48:28.340" v="5539" actId="20577"/>
        <pc:sldMkLst>
          <pc:docMk/>
          <pc:sldMk cId="2872894403" sldId="280"/>
        </pc:sldMkLst>
        <pc:spChg chg="mod">
          <ac:chgData name="Aizan Magomadova" userId="b3d38ecc-02a7-4810-ad44-0e9f513517c5" providerId="ADAL" clId="{1617E89F-D49F-43E8-8D39-B667441CA105}" dt="2020-01-29T11:54:27.403" v="5224" actId="20577"/>
          <ac:spMkLst>
            <pc:docMk/>
            <pc:sldMk cId="2872894403" sldId="280"/>
            <ac:spMk id="2" creationId="{BC1E9568-588F-4EA2-A4DE-C27CD538958A}"/>
          </ac:spMkLst>
        </pc:spChg>
        <pc:spChg chg="mod">
          <ac:chgData name="Aizan Magomadova" userId="b3d38ecc-02a7-4810-ad44-0e9f513517c5" providerId="ADAL" clId="{1617E89F-D49F-43E8-8D39-B667441CA105}" dt="2020-01-29T13:48:28.340" v="5539" actId="20577"/>
          <ac:spMkLst>
            <pc:docMk/>
            <pc:sldMk cId="2872894403" sldId="280"/>
            <ac:spMk id="3" creationId="{2C87409F-95FC-45CD-AD2F-0FF3D5374A7A}"/>
          </ac:spMkLst>
        </pc:spChg>
      </pc:sldChg>
      <pc:sldChg chg="modSp add modAnim">
        <pc:chgData name="Aizan Magomadova" userId="b3d38ecc-02a7-4810-ad44-0e9f513517c5" providerId="ADAL" clId="{1617E89F-D49F-43E8-8D39-B667441CA105}" dt="2020-01-29T20:34:35.706" v="6181" actId="20577"/>
        <pc:sldMkLst>
          <pc:docMk/>
          <pc:sldMk cId="341094750" sldId="281"/>
        </pc:sldMkLst>
        <pc:spChg chg="mod">
          <ac:chgData name="Aizan Magomadova" userId="b3d38ecc-02a7-4810-ad44-0e9f513517c5" providerId="ADAL" clId="{1617E89F-D49F-43E8-8D39-B667441CA105}" dt="2020-01-29T19:47:45.130" v="5662" actId="20577"/>
          <ac:spMkLst>
            <pc:docMk/>
            <pc:sldMk cId="341094750" sldId="281"/>
            <ac:spMk id="2" creationId="{5F1A10AD-6ED5-4561-8909-6558F4AB78B8}"/>
          </ac:spMkLst>
        </pc:spChg>
        <pc:spChg chg="mod">
          <ac:chgData name="Aizan Magomadova" userId="b3d38ecc-02a7-4810-ad44-0e9f513517c5" providerId="ADAL" clId="{1617E89F-D49F-43E8-8D39-B667441CA105}" dt="2020-01-29T20:34:35.706" v="6181" actId="20577"/>
          <ac:spMkLst>
            <pc:docMk/>
            <pc:sldMk cId="341094750" sldId="281"/>
            <ac:spMk id="3" creationId="{E69FC7E3-86C8-4460-9D1C-B9029444B4BC}"/>
          </ac:spMkLst>
        </pc:spChg>
      </pc:sldChg>
      <pc:sldChg chg="modSp add">
        <pc:chgData name="Aizan Magomadova" userId="b3d38ecc-02a7-4810-ad44-0e9f513517c5" providerId="ADAL" clId="{1617E89F-D49F-43E8-8D39-B667441CA105}" dt="2020-01-29T20:11:44.591" v="6179" actId="207"/>
        <pc:sldMkLst>
          <pc:docMk/>
          <pc:sldMk cId="306908594" sldId="282"/>
        </pc:sldMkLst>
        <pc:spChg chg="mod">
          <ac:chgData name="Aizan Magomadova" userId="b3d38ecc-02a7-4810-ad44-0e9f513517c5" providerId="ADAL" clId="{1617E89F-D49F-43E8-8D39-B667441CA105}" dt="2020-01-29T19:59:55.966" v="6158" actId="20577"/>
          <ac:spMkLst>
            <pc:docMk/>
            <pc:sldMk cId="306908594" sldId="282"/>
            <ac:spMk id="2" creationId="{25F25625-BB41-48A4-A9FB-7A60B5A33684}"/>
          </ac:spMkLst>
        </pc:spChg>
        <pc:spChg chg="mod">
          <ac:chgData name="Aizan Magomadova" userId="b3d38ecc-02a7-4810-ad44-0e9f513517c5" providerId="ADAL" clId="{1617E89F-D49F-43E8-8D39-B667441CA105}" dt="2020-01-29T20:11:44.591" v="6179" actId="207"/>
          <ac:spMkLst>
            <pc:docMk/>
            <pc:sldMk cId="306908594" sldId="282"/>
            <ac:spMk id="3" creationId="{C2B53746-B3C6-4DC3-A05F-C5D0DCC9E03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07E5D46-349A-4D9D-AD4E-F2E018334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17261B8-334F-4C9E-BC1C-9A749729F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AACC8C8-7DEE-4FCD-95A0-25E689A42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86D1-51AC-4BC5-BD9D-BC894CD8CABF}" type="datetimeFigureOut">
              <a:rPr lang="nb-NO" smtClean="0"/>
              <a:t>05.02.2020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44311F6-2453-4841-9777-563A0C0A9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D70051D-C860-434F-AA41-A1D65193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5537-85BA-474C-ADF7-838567B823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24294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39663D9-E27B-41B2-9FBB-1C780CD78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3DF20FDD-CAF4-4F90-8818-9D2F1449E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A437499-6FA4-42C3-A446-FC7203B89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86D1-51AC-4BC5-BD9D-BC894CD8CABF}" type="datetimeFigureOut">
              <a:rPr lang="nb-NO" smtClean="0"/>
              <a:t>05.02.2020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5E98B1A-13AE-45CE-A6DC-EDA1F8A44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4BBDB6D-D42E-49C2-A7F3-E5495890B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5537-85BA-474C-ADF7-838567B823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94076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365B27B6-FEFB-47FE-BD3E-386ECF64D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A69EF7BF-C0B3-46C5-A35C-EF9F49D27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C5E48AB-F951-4895-95EA-AE5D37867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86D1-51AC-4BC5-BD9D-BC894CD8CABF}" type="datetimeFigureOut">
              <a:rPr lang="nb-NO" smtClean="0"/>
              <a:t>05.02.2020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B008A90-C679-403C-BD54-32A3920AB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C970C75-15C2-4DEF-B7DE-A1EBD1638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5537-85BA-474C-ADF7-838567B823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22680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74DB1E8-CB30-4345-A4FC-D84A24331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8958293-E515-4CAF-994D-8DA6C0354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733CBFA-0B2C-4C19-84EB-5C4780B74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86D1-51AC-4BC5-BD9D-BC894CD8CABF}" type="datetimeFigureOut">
              <a:rPr lang="nb-NO" smtClean="0"/>
              <a:t>05.02.2020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20D954E-2D40-4840-8F0B-F117A4369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64D50CD-264C-4CE7-8E21-B3A69553D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5537-85BA-474C-ADF7-838567B823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077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BAA899E-5F28-40B5-9CD8-11B3CA2EC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F228ACF-8FB1-4C35-A479-2843B345C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5A0605B-537B-4387-8251-35F5BF995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86D1-51AC-4BC5-BD9D-BC894CD8CABF}" type="datetimeFigureOut">
              <a:rPr lang="nb-NO" smtClean="0"/>
              <a:t>05.02.2020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EEC6863-EEC7-4D4C-8AE3-04BB13874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59DC6FA-479E-4E77-9397-D2E3E966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5537-85BA-474C-ADF7-838567B823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70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3B6251F-04C4-4282-8230-164DF9521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04074DB-49F1-4C1A-B471-556C15DEB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061C5A1F-4624-44BA-A766-D27AD71D8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85060879-E6DD-4021-96C8-337887DAB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86D1-51AC-4BC5-BD9D-BC894CD8CABF}" type="datetimeFigureOut">
              <a:rPr lang="nb-NO" smtClean="0"/>
              <a:t>05.02.2020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6835AC4-2572-4CAF-99C2-3DF60D4E6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28A9D9D-9044-460D-9453-480049B1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5537-85BA-474C-ADF7-838567B823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3776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C856473-D3BB-4D53-9D23-CBB7CF18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9709B13-805B-4C9B-BA6A-357F4FD7A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B8ADF472-BCD2-426E-A7A3-1A6EC96FE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6E58B0AB-971D-4CFD-90E4-8E84BAEC91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0743C2A3-B2CA-47DE-BE13-EE26858E5D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FB197056-57F4-4F54-94D5-8D2C50D9F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86D1-51AC-4BC5-BD9D-BC894CD8CABF}" type="datetimeFigureOut">
              <a:rPr lang="nb-NO" smtClean="0"/>
              <a:t>05.02.2020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675EF197-EA31-4CB5-AF2C-F6A59A020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CE267576-81A1-47C2-86B8-C46E200A2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5537-85BA-474C-ADF7-838567B823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6869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F26FAE8-F320-48D5-B5AF-72AE8D871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D9546B3F-6D0D-43CB-9615-E3755E96F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86D1-51AC-4BC5-BD9D-BC894CD8CABF}" type="datetimeFigureOut">
              <a:rPr lang="nb-NO" smtClean="0"/>
              <a:t>05.02.2020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5DEC9C36-5EDB-4906-9D5E-0886AB14F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3BD8C3E7-A670-464D-A7AB-A722685F7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5537-85BA-474C-ADF7-838567B823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5924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05817AD9-161D-4D31-B2CA-9255A4389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86D1-51AC-4BC5-BD9D-BC894CD8CABF}" type="datetimeFigureOut">
              <a:rPr lang="nb-NO" smtClean="0"/>
              <a:t>05.02.2020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B3E45477-27E5-4587-A765-A6BE8B7FB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663CB82C-5C11-4452-BDFE-583648882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5537-85BA-474C-ADF7-838567B823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29294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F748586-EBCC-4BA2-BC4A-B565F54D9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5240B2A-9E90-400A-BCAD-35FFD7874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EE10517C-B010-4F1A-A1CA-C5B1997AA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276AD758-F7F0-434F-86E2-6CBBDBEA1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86D1-51AC-4BC5-BD9D-BC894CD8CABF}" type="datetimeFigureOut">
              <a:rPr lang="nb-NO" smtClean="0"/>
              <a:t>05.02.2020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0AC1A6B-A49B-4C1A-BB43-64CAE6206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16E7C72F-E784-44FF-AC2B-B061CF8BE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5537-85BA-474C-ADF7-838567B823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517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CCCA4E0-3C39-4172-8DC6-F6F7FF474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F2F91C61-4A74-496C-9A20-16CC024C24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96D1CCCA-52B7-4F11-8ADF-5DB9C3760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AA8369C-B123-461E-873C-9EC1CEC60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86D1-51AC-4BC5-BD9D-BC894CD8CABF}" type="datetimeFigureOut">
              <a:rPr lang="nb-NO" smtClean="0"/>
              <a:t>05.02.2020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91F18F1-FC62-49A9-906A-D1E2E04DC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51F3698E-B100-4655-B161-8002F8FC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5537-85BA-474C-ADF7-838567B823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98052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7C4F4547-74C1-4770-8EE0-820948DA4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B5F0900-90D2-45B9-98EF-A78A9F874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2E99589-0D81-40D3-BB6C-E7B09FE54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D86D1-51AC-4BC5-BD9D-BC894CD8CABF}" type="datetimeFigureOut">
              <a:rPr lang="nb-NO" smtClean="0"/>
              <a:t>05.02.2020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192893A-BC80-48F8-84CD-426417F861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ED04BBF-A31F-4B41-A1AF-4B587F7A9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C5537-85BA-474C-ADF7-838567B823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322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maai1807\OneDrive%20-%20Akershus%20FK\2019-2020\IT2\GitHub\IT2\Uke%205\Loove.html" TargetMode="External"/><Relationship Id="rId2" Type="http://schemas.openxmlformats.org/officeDocument/2006/relationships/hyperlink" Target="file:///C:\Users\maai1807\OneDrive%20-%20Akershus%20FK\2019-2020\IT2\GitHub\IT2\Uke%205\RotereEtElement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maai1807\OneDrive%20-%20Akershus%20FK\2019-2020\IT2\GitHub\IT2\Uke%205\blinkendestjerner.html" TargetMode="External"/><Relationship Id="rId2" Type="http://schemas.openxmlformats.org/officeDocument/2006/relationships/hyperlink" Target="file:///C:\Users\maai1807\OneDrive%20-%20Akershus%20FK\2019-2020\IT2\GitHub\IT2\Uke%205\CSSTransitionJavaScript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maai1807\OneDrive%20-%20Akershus%20FK\2019-2020\IT2\GitHub\IT2\Uke%205\BilKjorer.html" TargetMode="External"/><Relationship Id="rId2" Type="http://schemas.openxmlformats.org/officeDocument/2006/relationships/hyperlink" Target="file:///C:\Users\maai1807\OneDrive%20-%20Akershus%20FK\2019-2020\IT2\GitHub\IT2\Uke%205\Eksamen2010Fly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maai1807\OneDrive%20-%20Akershus%20FK\2019-2020\IT2\GitHub\IT2\Uke%205\snoball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maai1807\OneDrive%20-%20Akershus%20FK\2019-2020\IT2\GitHub\IT2\Uke%205\firkantSomBeveger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maai1807\OneDrive%20-%20Akershus%20FK\2019-2020\IT2\GitHub\IT2\Uke%205\ninjakatt.html" TargetMode="External"/><Relationship Id="rId2" Type="http://schemas.openxmlformats.org/officeDocument/2006/relationships/hyperlink" Target="file:///C:\Users\maai1807\OneDrive%20-%20Akershus%20FK\2019-2020\IT2\GitHub\IT2\Uke%205\flereFirkanterItakt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maai1807\OneDrive%20-%20Akershus%20FK\2019-2020\IT2\GitHub\IT2\Uke%205\RotereFirkantJavaScript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kode.cappelendamm.no/elevreal/seksjon.html?tid=1918488&amp;sec_tid=191847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maai1807\OneDrive%20-%20Akershus%20FK\2019-2020\IT2\GitHub\IT2\Uke%205\FirkantEndrerBredde.html" TargetMode="External"/><Relationship Id="rId2" Type="http://schemas.openxmlformats.org/officeDocument/2006/relationships/hyperlink" Target="file:///C:\Users\maai1807\OneDrive%20-%20Akershus%20FK\2019-2020\IT2\GitHub\IT2\Uke%205\musepekerEndrerStorrelse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CB08767-ACDC-4883-8A09-D32B3CBBA9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Multimedier – animasjon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27DC2D6-BCC8-4317-95B4-D867F301B4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err="1"/>
              <a:t>Kap</a:t>
            </a:r>
            <a:r>
              <a:rPr lang="nb-NO" dirty="0"/>
              <a:t> 9</a:t>
            </a:r>
          </a:p>
          <a:p>
            <a:r>
              <a:rPr lang="nb-NO" dirty="0"/>
              <a:t>Uke 5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74878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70CEB1E-B3FD-4060-921D-E91A82B6F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Eksempler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64F904E-A981-4721-8AF0-521D642BE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Eksempel 4 Rotere et p-element om nedre høyre hjørne.</a:t>
            </a:r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>
                <a:hlinkClick r:id="rId3" action="ppaction://hlinkfile"/>
              </a:rPr>
              <a:t>Eksempel </a:t>
            </a:r>
            <a:r>
              <a:rPr lang="nb-NO">
                <a:hlinkClick r:id="rId3" action="ppaction://hlinkfile"/>
              </a:rPr>
              <a:t>5 Overgang </a:t>
            </a:r>
            <a:r>
              <a:rPr lang="nb-NO" dirty="0">
                <a:hlinkClick r:id="rId3" action="ppaction://hlinkfile"/>
              </a:rPr>
              <a:t>med en gjennomsiktighet</a:t>
            </a:r>
            <a:r>
              <a:rPr lang="nb-N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8086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D7DAE62-F902-481B-8D2E-A55C0E822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Animering med CSS </a:t>
            </a:r>
            <a:r>
              <a:rPr lang="nb-NO" dirty="0" err="1"/>
              <a:t>Transitions</a:t>
            </a:r>
            <a:r>
              <a:rPr lang="nb-NO" dirty="0"/>
              <a:t> og JavaScript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356E033-3D28-4DF8-BD14-72FB94B0A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b-NO" dirty="0"/>
              <a:t>Animering med CSS </a:t>
            </a:r>
            <a:r>
              <a:rPr lang="nb-NO" dirty="0" err="1"/>
              <a:t>Transitions</a:t>
            </a:r>
            <a:r>
              <a:rPr lang="nb-NO" dirty="0"/>
              <a:t> og JavaScript følger to trinn:</a:t>
            </a:r>
          </a:p>
          <a:p>
            <a:pPr marL="0" indent="0">
              <a:buNone/>
            </a:pPr>
            <a:endParaRPr lang="nb-NO" dirty="0"/>
          </a:p>
          <a:p>
            <a:pPr marL="514350" indent="-514350">
              <a:buFont typeface="+mj-lt"/>
              <a:buAutoNum type="arabicPeriod"/>
            </a:pPr>
            <a:r>
              <a:rPr lang="nb-NO" sz="2600" dirty="0"/>
              <a:t>Sett inn </a:t>
            </a:r>
            <a:r>
              <a:rPr lang="nb-NO" sz="2600" dirty="0" err="1"/>
              <a:t>transition</a:t>
            </a:r>
            <a:r>
              <a:rPr lang="nb-NO" sz="2600" dirty="0"/>
              <a:t> på et HTML-element med CSS. Vi trenger ikke angi hvilke CSS-stiler som skal få en overgang, i så fall vil overgangen gjelde for alle endringer av CSS-stiler</a:t>
            </a:r>
          </a:p>
          <a:p>
            <a:pPr marL="457200" lvl="1" indent="0">
              <a:buNone/>
            </a:pPr>
            <a:r>
              <a:rPr lang="nb-NO" sz="2600" dirty="0"/>
              <a:t>	</a:t>
            </a: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element {</a:t>
            </a:r>
          </a:p>
          <a:p>
            <a:pPr marL="457200" lvl="1" indent="0">
              <a:buNone/>
            </a:pP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nb-NO" sz="2600" i="1" dirty="0" err="1">
                <a:solidFill>
                  <a:schemeClr val="accent1">
                    <a:lumMod val="75000"/>
                  </a:schemeClr>
                </a:solidFill>
              </a:rPr>
              <a:t>transition</a:t>
            </a: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: 1s;</a:t>
            </a:r>
          </a:p>
          <a:p>
            <a:pPr marL="457200" lvl="1" indent="0">
              <a:buNone/>
            </a:pP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	}</a:t>
            </a:r>
          </a:p>
          <a:p>
            <a:pPr marL="457200" lvl="1" indent="0">
              <a:buNone/>
            </a:pPr>
            <a:endParaRPr lang="nb-NO" sz="2600" i="1" dirty="0">
              <a:solidFill>
                <a:schemeClr val="accent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nb-NO" sz="2600" dirty="0"/>
              <a:t>Endre CSS-stiler i elementet med JavaScript, slik:</a:t>
            </a:r>
          </a:p>
          <a:p>
            <a:pPr marL="0" indent="0">
              <a:buNone/>
            </a:pPr>
            <a:r>
              <a:rPr lang="nb-NO" sz="2600" dirty="0"/>
              <a:t>	</a:t>
            </a:r>
            <a:r>
              <a:rPr lang="nb-NO" sz="2600" i="1" dirty="0" err="1">
                <a:solidFill>
                  <a:schemeClr val="accent1">
                    <a:lumMod val="75000"/>
                  </a:schemeClr>
                </a:solidFill>
              </a:rPr>
              <a:t>element.style</a:t>
            </a: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.[</a:t>
            </a:r>
            <a:r>
              <a:rPr lang="nb-NO" sz="2600" i="1" dirty="0" err="1">
                <a:solidFill>
                  <a:schemeClr val="accent1">
                    <a:lumMod val="75000"/>
                  </a:schemeClr>
                </a:solidFill>
              </a:rPr>
              <a:t>css</a:t>
            </a: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-stil]=«ny verdi»;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9299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75DB179-B4C2-41A7-B222-5CC50475A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Eksempel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8D64B67-ABD6-4E10-A5A6-A5042D954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b-NO" dirty="0">
                <a:hlinkClick r:id="rId2"/>
              </a:rPr>
              <a:t>Eksempel 6 Brukeren roterer et div-element</a:t>
            </a:r>
            <a:endParaRPr lang="nb-NO" dirty="0"/>
          </a:p>
          <a:p>
            <a:pPr marL="514350" indent="-514350">
              <a:buFont typeface="+mj-lt"/>
              <a:buAutoNum type="arabicPeriod"/>
            </a:pPr>
            <a:endParaRPr lang="nb-NO" dirty="0"/>
          </a:p>
          <a:p>
            <a:pPr marL="514350" indent="-514350">
              <a:buFont typeface="+mj-lt"/>
              <a:buAutoNum type="arabicPeriod"/>
            </a:pPr>
            <a:r>
              <a:rPr lang="nb-NO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Eksempel 7 Blinkende stjerner</a:t>
            </a:r>
            <a:endParaRPr lang="nb-NO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4160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2819B91-9582-4B1B-9FF8-5C8DDB4A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Animering med CSS </a:t>
            </a:r>
            <a:r>
              <a:rPr lang="nb-NO" dirty="0" err="1"/>
              <a:t>Animations</a:t>
            </a:r>
            <a:endParaRPr lang="nb-NO" dirty="0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29354166-3EA5-4A2E-980C-5F0CE0107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2424" cy="823912"/>
          </a:xfrm>
        </p:spPr>
        <p:txBody>
          <a:bodyPr>
            <a:normAutofit fontScale="92500"/>
          </a:bodyPr>
          <a:lstStyle/>
          <a:p>
            <a:r>
              <a:rPr lang="nb-NO" dirty="0"/>
              <a:t>Hvis vi lager animasjon som starter og går av seg selv, kan vi bruke CSS </a:t>
            </a:r>
            <a:r>
              <a:rPr lang="nb-NO" dirty="0" err="1"/>
              <a:t>Animations</a:t>
            </a:r>
            <a:r>
              <a:rPr lang="nb-NO" dirty="0"/>
              <a:t> som har koden @</a:t>
            </a:r>
            <a:r>
              <a:rPr lang="nb-NO" dirty="0" err="1"/>
              <a:t>keyframes</a:t>
            </a:r>
            <a:r>
              <a:rPr lang="nb-NO" dirty="0"/>
              <a:t>. Vi definerer animasjonen i CSS-koden slik:</a:t>
            </a:r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26B95B4A-C56D-4568-8C4F-839E3D24BC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</a:rPr>
              <a:t>keyframes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 animasjonsnavn {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	from {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nb-NO" dirty="0"/>
              <a:t>/*CSS-stiler ved starten av animasjonen*/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	}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	to {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nb-NO" dirty="0"/>
              <a:t>/*CSS-stiler ved slutten av animasjonen*/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	}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7" name="Plassholder for innhold 6">
            <a:extLst>
              <a:ext uri="{FF2B5EF4-FFF2-40B4-BE49-F238E27FC236}">
                <a16:creationId xmlns:a16="http://schemas.microsoft.com/office/drawing/2014/main" id="{B2700297-326F-4CC1-8615-9A3ADD53F13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nb-NO" dirty="0"/>
          </a:p>
          <a:p>
            <a:pPr marL="0" indent="0">
              <a:lnSpc>
                <a:spcPct val="120000"/>
              </a:lnSpc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</a:rPr>
              <a:t>keyframes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 animasjonsnavn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	0%{ </a:t>
            </a:r>
            <a:r>
              <a:rPr lang="nb-NO" dirty="0"/>
              <a:t>/*CSS-stiler */ 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	20%{ </a:t>
            </a:r>
            <a:r>
              <a:rPr lang="nb-NO" dirty="0"/>
              <a:t>/*CSS-stiler */ 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	25%{ </a:t>
            </a:r>
            <a:r>
              <a:rPr lang="nb-NO" dirty="0"/>
              <a:t>/*CSS-stiler */ 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	100%{ </a:t>
            </a:r>
            <a:r>
              <a:rPr lang="nb-NO" dirty="0"/>
              <a:t>/*CSS-stiler */ 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4340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>
            <a:extLst>
              <a:ext uri="{FF2B5EF4-FFF2-40B4-BE49-F238E27FC236}">
                <a16:creationId xmlns:a16="http://schemas.microsoft.com/office/drawing/2014/main" id="{779A5C19-FC31-43EE-85FA-1103A9907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Animering med CSS </a:t>
            </a:r>
            <a:r>
              <a:rPr lang="nb-NO" dirty="0" err="1"/>
              <a:t>Animations</a:t>
            </a:r>
            <a:endParaRPr lang="nb-NO" dirty="0"/>
          </a:p>
        </p:txBody>
      </p:sp>
      <p:sp>
        <p:nvSpPr>
          <p:cNvPr id="8" name="Plassholder for innhold 7">
            <a:extLst>
              <a:ext uri="{FF2B5EF4-FFF2-40B4-BE49-F238E27FC236}">
                <a16:creationId xmlns:a16="http://schemas.microsoft.com/office/drawing/2014/main" id="{0F53145D-3334-43A5-918B-F020E5DB1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b-NO" dirty="0"/>
              <a:t>Animering med CSS </a:t>
            </a:r>
            <a:r>
              <a:rPr lang="nb-NO" dirty="0" err="1"/>
              <a:t>Animations</a:t>
            </a:r>
            <a:r>
              <a:rPr lang="nb-NO" dirty="0"/>
              <a:t> følger to trinn: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sz="2600" dirty="0"/>
              <a:t>1. I CSS-koden definerer vi animasjonen slik: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</a:rPr>
              <a:t>keyframes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 animasjonsnavn {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	from {</a:t>
            </a:r>
            <a:r>
              <a:rPr lang="nb-NO" dirty="0"/>
              <a:t>/*CSS-stiler ved starten av animasjonen*/ 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	to {</a:t>
            </a:r>
            <a:r>
              <a:rPr lang="nb-NO" dirty="0"/>
              <a:t>/*CSS-stiler ved slutten av animasjonen*/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nb-NO" sz="2600" dirty="0"/>
              <a:t>2. Vi knytter elementet til animasjonen og oppgir hvor lang tid det skal ta, slik:</a:t>
            </a:r>
          </a:p>
          <a:p>
            <a:pPr marL="0" indent="0">
              <a:buNone/>
            </a:pPr>
            <a:r>
              <a:rPr lang="nb-NO" sz="2600" dirty="0"/>
              <a:t>	</a:t>
            </a: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element{</a:t>
            </a:r>
          </a:p>
          <a:p>
            <a:pPr marL="0" indent="0">
              <a:buNone/>
            </a:pP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nb-NO" sz="2600" i="1" dirty="0" err="1">
                <a:solidFill>
                  <a:schemeClr val="accent1">
                    <a:lumMod val="75000"/>
                  </a:schemeClr>
                </a:solidFill>
              </a:rPr>
              <a:t>animation</a:t>
            </a: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: animasjonsnavn 2s;</a:t>
            </a:r>
          </a:p>
          <a:p>
            <a:pPr marL="0" indent="0">
              <a:buNone/>
            </a:pP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9567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B98265F-DCAB-413A-9E33-E531AE43C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Ulike CSS-stiler til </a:t>
            </a:r>
            <a:r>
              <a:rPr lang="nb-NO" dirty="0" err="1"/>
              <a:t>animation</a:t>
            </a:r>
            <a:endParaRPr lang="nb-NO" dirty="0"/>
          </a:p>
        </p:txBody>
      </p:sp>
      <p:graphicFrame>
        <p:nvGraphicFramePr>
          <p:cNvPr id="4" name="Plassholder for innhold 3">
            <a:extLst>
              <a:ext uri="{FF2B5EF4-FFF2-40B4-BE49-F238E27FC236}">
                <a16:creationId xmlns:a16="http://schemas.microsoft.com/office/drawing/2014/main" id="{CDF30C22-70C9-4720-93DA-355787B73A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0919406"/>
              </p:ext>
            </p:extLst>
          </p:nvPr>
        </p:nvGraphicFramePr>
        <p:xfrm>
          <a:off x="838199" y="1825626"/>
          <a:ext cx="10630547" cy="4818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5783">
                  <a:extLst>
                    <a:ext uri="{9D8B030D-6E8A-4147-A177-3AD203B41FA5}">
                      <a16:colId xmlns:a16="http://schemas.microsoft.com/office/drawing/2014/main" val="589335762"/>
                    </a:ext>
                  </a:extLst>
                </a:gridCol>
                <a:gridCol w="7444764">
                  <a:extLst>
                    <a:ext uri="{9D8B030D-6E8A-4147-A177-3AD203B41FA5}">
                      <a16:colId xmlns:a16="http://schemas.microsoft.com/office/drawing/2014/main" val="4030551828"/>
                    </a:ext>
                  </a:extLst>
                </a:gridCol>
              </a:tblGrid>
              <a:tr h="418649">
                <a:tc>
                  <a:txBody>
                    <a:bodyPr/>
                    <a:lstStyle/>
                    <a:p>
                      <a:r>
                        <a:rPr lang="nb-NO" b="1" dirty="0"/>
                        <a:t>CSS </a:t>
                      </a:r>
                      <a:r>
                        <a:rPr lang="nb-NO" b="1" dirty="0" err="1"/>
                        <a:t>Animations</a:t>
                      </a:r>
                      <a:r>
                        <a:rPr lang="nb-NO" b="1" dirty="0"/>
                        <a:t>-stiler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b="1" dirty="0"/>
                        <a:t>Forklaring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994737"/>
                  </a:ext>
                </a:extLst>
              </a:tr>
              <a:tr h="722600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animation-name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Navnet på animasjonen vi skal bruke. Refererer til navnet som vi angir rett etter 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@</a:t>
                      </a:r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keyframes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250627"/>
                  </a:ext>
                </a:extLst>
              </a:tr>
              <a:tr h="418649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animation-duration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Hvor lenge animasjonen skal vare.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734343"/>
                  </a:ext>
                </a:extLst>
              </a:tr>
              <a:tr h="418649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animation-delay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Forsinkelse før animasjonen starter.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179094"/>
                  </a:ext>
                </a:extLst>
              </a:tr>
              <a:tr h="722600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animation-direction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Retningen på animasjonen. </a:t>
                      </a:r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reverse</a:t>
                      </a:r>
                      <a:r>
                        <a:rPr lang="nb-NO" dirty="0"/>
                        <a:t> snur animasjonen, mens </a:t>
                      </a:r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alternate</a:t>
                      </a:r>
                      <a:r>
                        <a:rPr lang="nb-NO" dirty="0"/>
                        <a:t> skifter mellom å gå forlengs og baklengs hvis animasjonen repeteres.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79333"/>
                  </a:ext>
                </a:extLst>
              </a:tr>
              <a:tr h="626852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animation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</a:t>
                      </a:r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fill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-mode: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Hva skal skje med elementet når animasjonen er ferdig. Med 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forwards</a:t>
                      </a:r>
                      <a:r>
                        <a:rPr lang="nb-NO" dirty="0"/>
                        <a:t> fryser det slik som det er på slutten av animasjonen.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560658"/>
                  </a:ext>
                </a:extLst>
              </a:tr>
              <a:tr h="418649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animation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-timing-</a:t>
                      </a:r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function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linear, </a:t>
                      </a:r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ease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-in-</a:t>
                      </a:r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out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ease-out</a:t>
                      </a:r>
                      <a:r>
                        <a:rPr lang="nb-NO" dirty="0"/>
                        <a:t>, osv. Samme som for CSS </a:t>
                      </a:r>
                      <a:r>
                        <a:rPr lang="nb-NO" dirty="0" err="1"/>
                        <a:t>transitions</a:t>
                      </a:r>
                      <a:r>
                        <a:rPr lang="nb-NO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445717"/>
                  </a:ext>
                </a:extLst>
              </a:tr>
              <a:tr h="626852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animation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-play-</a:t>
                      </a:r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state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Om animasjonen skal settes på pause eller kjøres. </a:t>
                      </a:r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paused</a:t>
                      </a:r>
                      <a:r>
                        <a:rPr lang="nb-NO" dirty="0"/>
                        <a:t> eller </a:t>
                      </a:r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running</a:t>
                      </a:r>
                      <a:r>
                        <a:rPr lang="nb-NO" dirty="0"/>
                        <a:t>. </a:t>
                      </a:r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running</a:t>
                      </a:r>
                      <a:r>
                        <a:rPr lang="nb-NO" dirty="0"/>
                        <a:t> starter animasjonen.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575664"/>
                  </a:ext>
                </a:extLst>
              </a:tr>
              <a:tr h="418649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animation-iteration-count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Antall ganger animasjonen skal spilles. </a:t>
                      </a:r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infinite</a:t>
                      </a:r>
                      <a:r>
                        <a:rPr lang="nb-NO" dirty="0"/>
                        <a:t> går uendelig.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151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2973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1D5E291-4170-41B5-A813-7F40440A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Eksempler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607C30E-68BB-49C3-983B-4F947471D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@</a:t>
            </a:r>
            <a:r>
              <a:rPr lang="nb-NO" dirty="0" err="1"/>
              <a:t>keyframes</a:t>
            </a:r>
            <a:r>
              <a:rPr lang="nb-NO" dirty="0"/>
              <a:t> med tidslinje i prosenter:</a:t>
            </a:r>
          </a:p>
          <a:p>
            <a:r>
              <a:rPr lang="nb-NO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Eksempel 8. </a:t>
            </a:r>
            <a:r>
              <a:rPr lang="nb-NO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Eksamen</a:t>
            </a:r>
            <a:r>
              <a:rPr lang="nb-NO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2010 Fly</a:t>
            </a:r>
            <a:endParaRPr lang="nb-NO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Flere @</a:t>
            </a:r>
            <a:r>
              <a:rPr lang="nb-NO" dirty="0" err="1"/>
              <a:t>keyframes</a:t>
            </a:r>
            <a:r>
              <a:rPr lang="nb-NO" dirty="0"/>
              <a:t> i samme animasjon:</a:t>
            </a:r>
          </a:p>
          <a:p>
            <a:r>
              <a:rPr lang="nb-NO" dirty="0">
                <a:hlinkClick r:id="rId3"/>
              </a:rPr>
              <a:t>Eksempel 9. Å animere en bil som kjører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18860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155E2C3-3FAF-4E44-9907-2B3A2B6BD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Animering med WEB </a:t>
            </a:r>
            <a:r>
              <a:rPr lang="nb-NO" dirty="0" err="1"/>
              <a:t>Animations</a:t>
            </a:r>
            <a:r>
              <a:rPr lang="nb-NO" dirty="0"/>
              <a:t> API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6A83F06-646E-4284-9FC9-90918B082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nb-NO" dirty="0">
                <a:solidFill>
                  <a:schemeClr val="accent1"/>
                </a:solidFill>
              </a:rPr>
              <a:t>WAAPI</a:t>
            </a:r>
            <a:r>
              <a:rPr lang="nb-NO" dirty="0"/>
              <a:t> (Web </a:t>
            </a:r>
            <a:r>
              <a:rPr lang="nb-NO" dirty="0" err="1"/>
              <a:t>Animations</a:t>
            </a:r>
            <a:r>
              <a:rPr lang="nb-NO" dirty="0"/>
              <a:t> API) forener animasjonsmetodene i blant annet CSS og Javascript.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Med metoden </a:t>
            </a:r>
            <a:r>
              <a:rPr lang="nb-NO" dirty="0" err="1">
                <a:solidFill>
                  <a:schemeClr val="accent1"/>
                </a:solidFill>
              </a:rPr>
              <a:t>animate</a:t>
            </a:r>
            <a:r>
              <a:rPr lang="nb-NO" dirty="0">
                <a:solidFill>
                  <a:schemeClr val="accent1"/>
                </a:solidFill>
              </a:rPr>
              <a:t>([</a:t>
            </a:r>
            <a:r>
              <a:rPr lang="nb-NO" dirty="0" err="1">
                <a:solidFill>
                  <a:schemeClr val="accent1"/>
                </a:solidFill>
              </a:rPr>
              <a:t>array</a:t>
            </a:r>
            <a:r>
              <a:rPr lang="nb-NO" dirty="0">
                <a:solidFill>
                  <a:schemeClr val="accent1"/>
                </a:solidFill>
              </a:rPr>
              <a:t> med CSS-stiler],tid) </a:t>
            </a:r>
            <a:r>
              <a:rPr lang="nb-NO" dirty="0"/>
              <a:t>kan vi styre animasjonen. 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 </a:t>
            </a:r>
            <a:r>
              <a:rPr lang="nb-NO" b="1" dirty="0"/>
              <a:t>Eks</a:t>
            </a:r>
            <a:r>
              <a:rPr lang="nb-NO" dirty="0"/>
              <a:t>: </a:t>
            </a:r>
            <a:r>
              <a:rPr lang="nb-NO" sz="2200" dirty="0">
                <a:solidFill>
                  <a:srgbClr val="0070C0"/>
                </a:solidFill>
              </a:rPr>
              <a:t>&lt;span id="hilsen"&gt;</a:t>
            </a:r>
            <a:r>
              <a:rPr lang="nb-NO" sz="2200" dirty="0">
                <a:solidFill>
                  <a:srgbClr val="00B050"/>
                </a:solidFill>
              </a:rPr>
              <a:t>Hei på deg!&lt;/</a:t>
            </a:r>
            <a:r>
              <a:rPr lang="nb-NO" sz="2200" dirty="0">
                <a:solidFill>
                  <a:srgbClr val="0070C0"/>
                </a:solidFill>
              </a:rPr>
              <a:t>span&gt;</a:t>
            </a:r>
          </a:p>
          <a:p>
            <a:pPr marL="0" indent="0">
              <a:buNone/>
            </a:pPr>
            <a:r>
              <a:rPr lang="nb-NO" sz="2200" dirty="0">
                <a:solidFill>
                  <a:srgbClr val="0070C0"/>
                </a:solidFill>
              </a:rPr>
              <a:t>        &lt;script&gt;</a:t>
            </a:r>
          </a:p>
          <a:p>
            <a:pPr marL="0" indent="0">
              <a:buNone/>
            </a:pPr>
            <a:r>
              <a:rPr lang="nb-NO" sz="2200" dirty="0">
                <a:solidFill>
                  <a:srgbClr val="0070C0"/>
                </a:solidFill>
              </a:rPr>
              <a:t>        var hilsen = </a:t>
            </a:r>
            <a:r>
              <a:rPr lang="nb-NO" sz="2200" dirty="0" err="1">
                <a:solidFill>
                  <a:srgbClr val="0070C0"/>
                </a:solidFill>
              </a:rPr>
              <a:t>document.getElementById</a:t>
            </a:r>
            <a:r>
              <a:rPr lang="nb-NO" sz="2200" dirty="0">
                <a:solidFill>
                  <a:srgbClr val="0070C0"/>
                </a:solidFill>
              </a:rPr>
              <a:t>("hilsen");</a:t>
            </a:r>
          </a:p>
          <a:p>
            <a:pPr marL="0" indent="0">
              <a:buNone/>
            </a:pPr>
            <a:r>
              <a:rPr lang="nb-NO" sz="2200" dirty="0">
                <a:solidFill>
                  <a:srgbClr val="0070C0"/>
                </a:solidFill>
              </a:rPr>
              <a:t>        </a:t>
            </a:r>
            <a:r>
              <a:rPr lang="nb-NO" sz="2200" dirty="0" err="1">
                <a:solidFill>
                  <a:srgbClr val="0070C0"/>
                </a:solidFill>
              </a:rPr>
              <a:t>hilsen.animate</a:t>
            </a:r>
            <a:r>
              <a:rPr lang="nb-NO" sz="2200" dirty="0">
                <a:solidFill>
                  <a:srgbClr val="0070C0"/>
                </a:solidFill>
              </a:rPr>
              <a:t>([{opacity:0},{opacity:1}],2000);</a:t>
            </a:r>
          </a:p>
          <a:p>
            <a:pPr marL="0" indent="0">
              <a:buNone/>
            </a:pPr>
            <a:r>
              <a:rPr lang="nb-NO" sz="2200" dirty="0">
                <a:solidFill>
                  <a:srgbClr val="0070C0"/>
                </a:solidFill>
              </a:rPr>
              <a:t>        &lt;/script&gt;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0829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941F93F-9968-49A2-9F40-568D37FD8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  1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5122157-580C-4680-A492-EB31FDDA5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012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nb-NO" dirty="0"/>
              <a:t>Gå inn på en nettside og åpne konsollen. Skriv inn koden: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Prøv på forhånd å gjette hva som kommer til å skje.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5ED80BC1-D4DE-417E-B45D-F1EB1EB77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30" y="3223647"/>
            <a:ext cx="11716740" cy="41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EE12F8B-2089-4752-85F0-7FE6E336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WAAPI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2D55C68-DEA2-47E8-8754-81F09D6C2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Vi kan også bytte ut tidsangivelsen med et eget objekt, slik:</a:t>
            </a:r>
          </a:p>
          <a:p>
            <a:pPr marL="0" indent="0">
              <a:buNone/>
            </a:pPr>
            <a:r>
              <a:rPr lang="nb-NO" dirty="0"/>
              <a:t>	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</a:rPr>
              <a:t>element.animate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([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</a:rPr>
              <a:t>array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 med CSS-stiler],{</a:t>
            </a:r>
            <a:r>
              <a:rPr lang="nb-NO" dirty="0">
                <a:solidFill>
                  <a:srgbClr val="FF0000"/>
                </a:solidFill>
              </a:rPr>
              <a:t>kontrollobjekt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 for 	hvordan animasjonen utføres});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87345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12A64A2-3D20-4FBD-96C8-05CD33480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Animasjon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78590CC-922A-4E4D-8301-A0DA40019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Animasjon er figurer som forandrer seg eller flytter posisjon over tid</a:t>
            </a:r>
          </a:p>
          <a:p>
            <a:endParaRPr lang="nb-NO" dirty="0"/>
          </a:p>
          <a:p>
            <a:pPr marL="0" indent="0">
              <a:buNone/>
            </a:pPr>
            <a:r>
              <a:rPr lang="nb-NO" dirty="0"/>
              <a:t>Tre måter å skape en animasjon på:</a:t>
            </a:r>
          </a:p>
          <a:p>
            <a:pPr marL="0" indent="0">
              <a:buNone/>
            </a:pPr>
            <a:endParaRPr lang="nb-NO" dirty="0"/>
          </a:p>
          <a:p>
            <a:pPr marL="971550" lvl="1" indent="-514350">
              <a:lnSpc>
                <a:spcPct val="100000"/>
              </a:lnSpc>
              <a:buAutoNum type="arabicPeriod"/>
            </a:pPr>
            <a:r>
              <a:rPr lang="nb-NO" dirty="0"/>
              <a:t>CSS </a:t>
            </a:r>
            <a:r>
              <a:rPr lang="nb-NO" dirty="0" err="1"/>
              <a:t>Transitions</a:t>
            </a:r>
            <a:endParaRPr lang="nb-NO" dirty="0"/>
          </a:p>
          <a:p>
            <a:pPr marL="971550" lvl="1" indent="-514350">
              <a:lnSpc>
                <a:spcPct val="100000"/>
              </a:lnSpc>
              <a:buAutoNum type="arabicPeriod"/>
            </a:pPr>
            <a:r>
              <a:rPr lang="nb-NO" dirty="0"/>
              <a:t>CSS </a:t>
            </a:r>
            <a:r>
              <a:rPr lang="nb-NO" dirty="0" err="1"/>
              <a:t>Animations</a:t>
            </a:r>
            <a:endParaRPr lang="nb-NO" dirty="0"/>
          </a:p>
          <a:p>
            <a:pPr marL="971550" lvl="1" indent="-514350">
              <a:lnSpc>
                <a:spcPct val="100000"/>
              </a:lnSpc>
              <a:buAutoNum type="arabicPeriod"/>
            </a:pPr>
            <a:r>
              <a:rPr lang="nb-NO" dirty="0"/>
              <a:t>Animasjon med JavaScript</a:t>
            </a:r>
          </a:p>
        </p:txBody>
      </p:sp>
    </p:spTree>
    <p:extLst>
      <p:ext uri="{BB962C8B-B14F-4D97-AF65-F5344CB8AC3E}">
        <p14:creationId xmlns:p14="http://schemas.microsoft.com/office/powerpoint/2010/main" val="3491259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56366F3-E3C2-40F5-9A9D-1203326A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Egenskaper for animasjonen i kontrollobjektet</a:t>
            </a:r>
          </a:p>
        </p:txBody>
      </p:sp>
      <p:graphicFrame>
        <p:nvGraphicFramePr>
          <p:cNvPr id="4" name="Plassholder for innhold 3">
            <a:extLst>
              <a:ext uri="{FF2B5EF4-FFF2-40B4-BE49-F238E27FC236}">
                <a16:creationId xmlns:a16="http://schemas.microsoft.com/office/drawing/2014/main" id="{B962A745-551C-4F3F-8143-AE164F7DC8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2187678"/>
              </p:ext>
            </p:extLst>
          </p:nvPr>
        </p:nvGraphicFramePr>
        <p:xfrm>
          <a:off x="838200" y="1825625"/>
          <a:ext cx="10515600" cy="462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7431">
                  <a:extLst>
                    <a:ext uri="{9D8B030D-6E8A-4147-A177-3AD203B41FA5}">
                      <a16:colId xmlns:a16="http://schemas.microsoft.com/office/drawing/2014/main" val="3432801721"/>
                    </a:ext>
                  </a:extLst>
                </a:gridCol>
                <a:gridCol w="8668169">
                  <a:extLst>
                    <a:ext uri="{9D8B030D-6E8A-4147-A177-3AD203B41FA5}">
                      <a16:colId xmlns:a16="http://schemas.microsoft.com/office/drawing/2014/main" val="3320741548"/>
                    </a:ext>
                  </a:extLst>
                </a:gridCol>
              </a:tblGrid>
              <a:tr h="613744">
                <a:tc>
                  <a:txBody>
                    <a:bodyPr/>
                    <a:lstStyle/>
                    <a:p>
                      <a:r>
                        <a:rPr lang="nb-NO" b="1" dirty="0"/>
                        <a:t>Egenskap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b="1" dirty="0"/>
                        <a:t>Forklaring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546429"/>
                  </a:ext>
                </a:extLst>
              </a:tr>
              <a:tr h="613744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duration</a:t>
                      </a:r>
                      <a:endParaRPr lang="nb-NO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Varighet i millisekunder.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838752"/>
                  </a:ext>
                </a:extLst>
              </a:tr>
              <a:tr h="613744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delay</a:t>
                      </a:r>
                      <a:endParaRPr lang="nb-NO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Forsinkelse i millisekunder.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565396"/>
                  </a:ext>
                </a:extLst>
              </a:tr>
              <a:tr h="613744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iterations</a:t>
                      </a:r>
                      <a:endParaRPr lang="nb-NO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Antall ganger animasjonen skal utføres. Et tall eller </a:t>
                      </a:r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Infinity</a:t>
                      </a:r>
                      <a:r>
                        <a:rPr lang="nb-NO" dirty="0"/>
                        <a:t>. Koden: </a:t>
                      </a:r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iterations</a:t>
                      </a:r>
                      <a:r>
                        <a:rPr lang="nb-NO" dirty="0"/>
                        <a:t>: </a:t>
                      </a:r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Infinity</a:t>
                      </a:r>
                      <a:endParaRPr lang="nb-NO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415714"/>
                  </a:ext>
                </a:extLst>
              </a:tr>
              <a:tr h="613744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easing</a:t>
                      </a:r>
                      <a:endParaRPr lang="nb-NO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Hvordan animasjonen skal utføres. For </a:t>
                      </a:r>
                      <a:r>
                        <a:rPr lang="nb-NO" dirty="0">
                          <a:solidFill>
                            <a:schemeClr val="tx1"/>
                          </a:solidFill>
                        </a:rPr>
                        <a:t>eksempel</a:t>
                      </a:r>
                      <a:r>
                        <a:rPr lang="nb-NO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easy</a:t>
                      </a:r>
                      <a:r>
                        <a:rPr lang="nb-NO" dirty="0">
                          <a:solidFill>
                            <a:schemeClr val="accent1"/>
                          </a:solidFill>
                        </a:rPr>
                        <a:t>-in-</a:t>
                      </a:r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out</a:t>
                      </a:r>
                      <a:r>
                        <a:rPr lang="nb-NO" dirty="0">
                          <a:solidFill>
                            <a:schemeClr val="accent1"/>
                          </a:solidFill>
                        </a:rPr>
                        <a:t>, linear </a:t>
                      </a:r>
                      <a:r>
                        <a:rPr lang="nb-NO" dirty="0"/>
                        <a:t>og </a:t>
                      </a:r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steps</a:t>
                      </a:r>
                      <a:r>
                        <a:rPr lang="nb-NO" dirty="0"/>
                        <a:t>(antall)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401088"/>
                  </a:ext>
                </a:extLst>
              </a:tr>
              <a:tr h="613744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direction</a:t>
                      </a:r>
                      <a:endParaRPr lang="nb-NO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Retning på elementet. </a:t>
                      </a:r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alternate</a:t>
                      </a:r>
                      <a:r>
                        <a:rPr lang="nb-NO" dirty="0"/>
                        <a:t> skifter retning mellom hver animasjon, </a:t>
                      </a:r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reverse</a:t>
                      </a:r>
                      <a:r>
                        <a:rPr lang="nb-NO" dirty="0"/>
                        <a:t> snur retningen, </a:t>
                      </a:r>
                      <a:r>
                        <a:rPr lang="nb-NO" dirty="0">
                          <a:solidFill>
                            <a:schemeClr val="accent1"/>
                          </a:solidFill>
                        </a:rPr>
                        <a:t>normal</a:t>
                      </a:r>
                      <a:r>
                        <a:rPr lang="nb-NO" dirty="0"/>
                        <a:t> er </a:t>
                      </a:r>
                      <a:r>
                        <a:rPr lang="nb-NO" dirty="0" err="1"/>
                        <a:t>default</a:t>
                      </a:r>
                      <a:r>
                        <a:rPr lang="nb-NO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062471"/>
                  </a:ext>
                </a:extLst>
              </a:tr>
              <a:tr h="613744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fill</a:t>
                      </a:r>
                      <a:endParaRPr lang="nb-NO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Hva som skal skje med elementet når animasjonen er ferdig. Med </a:t>
                      </a:r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backwards</a:t>
                      </a:r>
                      <a:r>
                        <a:rPr lang="nb-NO" dirty="0"/>
                        <a:t> går elementet tilbake til slik det var ved begynnelsen av animasjonen. Med </a:t>
                      </a:r>
                      <a:r>
                        <a:rPr lang="nb-NO" dirty="0">
                          <a:solidFill>
                            <a:schemeClr val="accent1"/>
                          </a:solidFill>
                        </a:rPr>
                        <a:t>forwards</a:t>
                      </a:r>
                      <a:r>
                        <a:rPr lang="nb-NO" dirty="0"/>
                        <a:t> fryser det slik som det er på slutten av animasjonen.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380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051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9F6DC75-C70D-4ECC-A258-F74E6C82A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Eksempel 10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5E85BCD-42FC-4E61-AFD9-155FB7489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 snøball som ruller bortover</a:t>
            </a:r>
            <a:endParaRPr lang="nb-N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903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A07FF47-937E-44DB-AA3E-42E605FC3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Styre en animasjon med </a:t>
            </a:r>
            <a:r>
              <a:rPr lang="nb-NO" dirty="0" err="1"/>
              <a:t>AnimationPlayer</a:t>
            </a:r>
            <a:endParaRPr lang="nb-NO" dirty="0"/>
          </a:p>
        </p:txBody>
      </p:sp>
      <p:graphicFrame>
        <p:nvGraphicFramePr>
          <p:cNvPr id="4" name="Plassholder for innhold 3">
            <a:extLst>
              <a:ext uri="{FF2B5EF4-FFF2-40B4-BE49-F238E27FC236}">
                <a16:creationId xmlns:a16="http://schemas.microsoft.com/office/drawing/2014/main" id="{11DD3C96-F18B-45EC-9402-6254CE47CB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79784"/>
              </p:ext>
            </p:extLst>
          </p:nvPr>
        </p:nvGraphicFramePr>
        <p:xfrm>
          <a:off x="734232" y="2919601"/>
          <a:ext cx="11028982" cy="38640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1128">
                  <a:extLst>
                    <a:ext uri="{9D8B030D-6E8A-4147-A177-3AD203B41FA5}">
                      <a16:colId xmlns:a16="http://schemas.microsoft.com/office/drawing/2014/main" val="2173176203"/>
                    </a:ext>
                  </a:extLst>
                </a:gridCol>
                <a:gridCol w="6917854">
                  <a:extLst>
                    <a:ext uri="{9D8B030D-6E8A-4147-A177-3AD203B41FA5}">
                      <a16:colId xmlns:a16="http://schemas.microsoft.com/office/drawing/2014/main" val="2543957799"/>
                    </a:ext>
                  </a:extLst>
                </a:gridCol>
              </a:tblGrid>
              <a:tr h="433642">
                <a:tc>
                  <a:txBody>
                    <a:bodyPr/>
                    <a:lstStyle/>
                    <a:p>
                      <a:r>
                        <a:rPr lang="nb-NO" b="1" dirty="0"/>
                        <a:t>Kode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nb-NO" b="1" dirty="0"/>
                        <a:t>Forklaring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3792972756"/>
                  </a:ext>
                </a:extLst>
              </a:tr>
              <a:tr h="450838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animasjonsnavn.pause</a:t>
                      </a:r>
                      <a:r>
                        <a:rPr lang="nb-NO" dirty="0">
                          <a:solidFill>
                            <a:schemeClr val="accent1"/>
                          </a:solidFill>
                        </a:rPr>
                        <a:t>();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Setter animasjon på vent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2572512393"/>
                  </a:ext>
                </a:extLst>
              </a:tr>
              <a:tr h="450837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animasjonsnavn.reverse</a:t>
                      </a:r>
                      <a:r>
                        <a:rPr lang="nb-NO" dirty="0">
                          <a:solidFill>
                            <a:schemeClr val="accent1"/>
                          </a:solidFill>
                        </a:rPr>
                        <a:t>();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Snur retningen på animasjonen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358084050"/>
                  </a:ext>
                </a:extLst>
              </a:tr>
              <a:tr h="629549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animasjonsnavn.play</a:t>
                      </a:r>
                      <a:r>
                        <a:rPr lang="nb-NO" dirty="0">
                          <a:solidFill>
                            <a:schemeClr val="accent1"/>
                          </a:solidFill>
                        </a:rPr>
                        <a:t>();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Starter avspillingen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2237610787"/>
                  </a:ext>
                </a:extLst>
              </a:tr>
              <a:tr h="629549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animasjonsnavn.currentTime</a:t>
                      </a:r>
                      <a:r>
                        <a:rPr lang="nb-NO" dirty="0">
                          <a:solidFill>
                            <a:schemeClr val="accent1"/>
                          </a:solidFill>
                        </a:rPr>
                        <a:t> = tid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Antall millisekunder siden animasjonen startet 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760507524"/>
                  </a:ext>
                </a:extLst>
              </a:tr>
              <a:tr h="629549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animasjonsnavn.playbackRate</a:t>
                      </a:r>
                      <a:r>
                        <a:rPr lang="nb-NO" dirty="0">
                          <a:solidFill>
                            <a:schemeClr val="accent1"/>
                          </a:solidFill>
                        </a:rPr>
                        <a:t> = </a:t>
                      </a:r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nyfart</a:t>
                      </a:r>
                      <a:endParaRPr lang="nb-NO" dirty="0">
                        <a:solidFill>
                          <a:schemeClr val="accent1"/>
                        </a:solidFill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Hvor fort animasjonen skal spilles av, der 1 er normal tid, 2 er dobbelt så raskt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424468777"/>
                  </a:ext>
                </a:extLst>
              </a:tr>
              <a:tr h="629549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animasjonsnavn.playState</a:t>
                      </a:r>
                      <a:endParaRPr lang="nb-NO" dirty="0">
                        <a:solidFill>
                          <a:schemeClr val="accent1"/>
                        </a:solidFill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Mulige verdier er: </a:t>
                      </a:r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paused</a:t>
                      </a:r>
                      <a:r>
                        <a:rPr lang="nb-NO" dirty="0">
                          <a:solidFill>
                            <a:schemeClr val="accent1"/>
                          </a:solidFill>
                        </a:rPr>
                        <a:t>, </a:t>
                      </a:r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running</a:t>
                      </a:r>
                      <a:r>
                        <a:rPr lang="nb-NO" dirty="0">
                          <a:solidFill>
                            <a:schemeClr val="accent1"/>
                          </a:solidFill>
                        </a:rPr>
                        <a:t>, </a:t>
                      </a:r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idle</a:t>
                      </a:r>
                      <a:r>
                        <a:rPr lang="nb-NO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nb-NO" dirty="0"/>
                        <a:t>(satt til startposisjon), </a:t>
                      </a:r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finished</a:t>
                      </a:r>
                      <a:endParaRPr lang="nb-NO" dirty="0">
                        <a:solidFill>
                          <a:schemeClr val="accent1"/>
                        </a:solidFill>
                      </a:endParaRP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4029821636"/>
                  </a:ext>
                </a:extLst>
              </a:tr>
            </a:tbl>
          </a:graphicData>
        </a:graphic>
      </p:graphicFrame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99274CA4-E4DF-4CAD-9B6E-2C5A2B8B6A72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838200" y="1727604"/>
            <a:ext cx="10367074" cy="1155081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800" dirty="0"/>
              <a:t>Vi kan styre en animasjon etter at den er satt i gang.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800" dirty="0"/>
              <a:t>Vi må ha en referanse til animasjonen i JavaScript:</a:t>
            </a:r>
          </a:p>
          <a:p>
            <a:pPr marL="0" indent="0">
              <a:buNone/>
            </a:pPr>
            <a:r>
              <a:rPr lang="nb-NO" sz="1800" dirty="0">
                <a:solidFill>
                  <a:schemeClr val="accent1"/>
                </a:solidFill>
              </a:rPr>
              <a:t>	var animasjonsnavn = </a:t>
            </a:r>
            <a:r>
              <a:rPr lang="nb-NO" sz="1800" dirty="0" err="1">
                <a:solidFill>
                  <a:schemeClr val="accent1"/>
                </a:solidFill>
              </a:rPr>
              <a:t>element.animate</a:t>
            </a:r>
            <a:r>
              <a:rPr lang="nb-NO" sz="1800" dirty="0">
                <a:solidFill>
                  <a:schemeClr val="accent1"/>
                </a:solidFill>
              </a:rPr>
              <a:t>([],{});</a:t>
            </a:r>
          </a:p>
        </p:txBody>
      </p:sp>
    </p:spTree>
    <p:extLst>
      <p:ext uri="{BB962C8B-B14F-4D97-AF65-F5344CB8AC3E}">
        <p14:creationId xmlns:p14="http://schemas.microsoft.com/office/powerpoint/2010/main" val="407223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E179FB9-2BA5-4652-8F07-66CA7BEC3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Eksempel 11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0B9EB27-FD82-43E3-9CEB-D3761806E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En firkant som styres brukeren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31123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C1E9568-588F-4EA2-A4DE-C27CD538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Flere eksempler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C87409F-95FC-45CD-AD2F-0FF3D5374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Å animere elementer i en </a:t>
            </a:r>
            <a:r>
              <a:rPr lang="nb-NO" dirty="0" err="1"/>
              <a:t>nodeliste</a:t>
            </a:r>
            <a:r>
              <a:rPr lang="nb-NO" dirty="0"/>
              <a:t> og </a:t>
            </a:r>
            <a:r>
              <a:rPr lang="nb-NO" dirty="0" err="1"/>
              <a:t>document.timeline.getAnimations</a:t>
            </a:r>
            <a:r>
              <a:rPr lang="nb-NO" dirty="0"/>
              <a:t>()</a:t>
            </a:r>
          </a:p>
          <a:p>
            <a:r>
              <a:rPr lang="nb-NO" dirty="0">
                <a:hlinkClick r:id="rId2"/>
              </a:rPr>
              <a:t>Eksempel 12 Firkanter som animeres i takt</a:t>
            </a:r>
            <a:endParaRPr lang="nb-NO" dirty="0"/>
          </a:p>
          <a:p>
            <a:r>
              <a:rPr lang="nb-NO" dirty="0"/>
              <a:t>Stop-motion-animasjon er en teknikk for å lage animasjon som går ut på å vise en serie bilder raskt etter hverandre</a:t>
            </a:r>
          </a:p>
          <a:p>
            <a:r>
              <a:rPr lang="nb-NO" dirty="0">
                <a:hlinkClick r:id="rId3"/>
              </a:rPr>
              <a:t>Eksempel 13 </a:t>
            </a:r>
            <a:r>
              <a:rPr lang="nb-NO" dirty="0" err="1">
                <a:hlinkClick r:id="rId3"/>
              </a:rPr>
              <a:t>Ninjakatt</a:t>
            </a:r>
            <a:r>
              <a:rPr lang="nb-NO" dirty="0">
                <a:hlinkClick r:id="rId3"/>
              </a:rPr>
              <a:t> som løper</a:t>
            </a: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72894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F1A10AD-6ED5-4561-8909-6558F4AB7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requestAnimationFrame</a:t>
            </a:r>
            <a:r>
              <a:rPr lang="nb-NO" dirty="0"/>
              <a:t>()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69FC7E3-86C8-4460-9D1C-B9029444B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Metoden ber nettleseren om å lage en ny animasjonsrute, altså en oppdatering slik at animasjonen tegnes opp omtrent 60 ganger i sekundet. Animasjonen avbrytes ved </a:t>
            </a:r>
            <a:r>
              <a:rPr lang="nb-NO" dirty="0" err="1">
                <a:solidFill>
                  <a:srgbClr val="0070C0"/>
                </a:solidFill>
              </a:rPr>
              <a:t>cancelAnimationFrame</a:t>
            </a:r>
            <a:r>
              <a:rPr lang="nb-NO" dirty="0">
                <a:solidFill>
                  <a:srgbClr val="0070C0"/>
                </a:solidFill>
              </a:rPr>
              <a:t>();</a:t>
            </a:r>
          </a:p>
          <a:p>
            <a:r>
              <a:rPr lang="nb-NO" dirty="0"/>
              <a:t>Vi lager en funksjon som gjør alle oppgavene vi ønsker å gjenta:</a:t>
            </a:r>
          </a:p>
          <a:p>
            <a:pPr marL="0" indent="0">
              <a:buNone/>
            </a:pPr>
            <a:r>
              <a:rPr lang="nb-NO" dirty="0">
                <a:solidFill>
                  <a:srgbClr val="0070C0"/>
                </a:solidFill>
              </a:rPr>
              <a:t>	</a:t>
            </a:r>
            <a:r>
              <a:rPr lang="nb-NO" dirty="0" err="1">
                <a:solidFill>
                  <a:srgbClr val="0070C0"/>
                </a:solidFill>
              </a:rPr>
              <a:t>function</a:t>
            </a:r>
            <a:r>
              <a:rPr lang="nb-NO" dirty="0">
                <a:solidFill>
                  <a:srgbClr val="0070C0"/>
                </a:solidFill>
              </a:rPr>
              <a:t> animer (){</a:t>
            </a:r>
          </a:p>
          <a:p>
            <a:pPr marL="0" indent="0">
              <a:buNone/>
            </a:pPr>
            <a:r>
              <a:rPr lang="nb-NO" dirty="0">
                <a:solidFill>
                  <a:srgbClr val="0070C0"/>
                </a:solidFill>
              </a:rPr>
              <a:t>		</a:t>
            </a:r>
            <a:r>
              <a:rPr lang="nb-NO" dirty="0">
                <a:solidFill>
                  <a:srgbClr val="FF0000"/>
                </a:solidFill>
              </a:rPr>
              <a:t>/*koden som flytter på ting og tegner dem*/</a:t>
            </a:r>
          </a:p>
          <a:p>
            <a:pPr marL="0" indent="0">
              <a:buNone/>
            </a:pPr>
            <a:r>
              <a:rPr lang="nb-NO" dirty="0">
                <a:solidFill>
                  <a:srgbClr val="0070C0"/>
                </a:solidFill>
              </a:rPr>
              <a:t>		</a:t>
            </a:r>
            <a:r>
              <a:rPr lang="nb-NO" dirty="0" err="1">
                <a:solidFill>
                  <a:srgbClr val="0070C0"/>
                </a:solidFill>
              </a:rPr>
              <a:t>requestAnimationFrame</a:t>
            </a:r>
            <a:r>
              <a:rPr lang="nb-NO" dirty="0">
                <a:solidFill>
                  <a:srgbClr val="0070C0"/>
                </a:solidFill>
              </a:rPr>
              <a:t>(animer);</a:t>
            </a:r>
          </a:p>
          <a:p>
            <a:pPr marL="0" indent="0">
              <a:buNone/>
            </a:pPr>
            <a:r>
              <a:rPr lang="nb-NO" dirty="0">
                <a:solidFill>
                  <a:srgbClr val="0070C0"/>
                </a:solidFill>
              </a:rPr>
              <a:t>	}</a:t>
            </a:r>
          </a:p>
          <a:p>
            <a:pPr marL="0" indent="0">
              <a:buNone/>
            </a:pPr>
            <a:r>
              <a:rPr lang="nb-NO" dirty="0">
                <a:solidFill>
                  <a:srgbClr val="0070C0"/>
                </a:solidFill>
              </a:rPr>
              <a:t>	</a:t>
            </a:r>
            <a:r>
              <a:rPr lang="nb-NO" dirty="0" err="1">
                <a:solidFill>
                  <a:srgbClr val="0070C0"/>
                </a:solidFill>
              </a:rPr>
              <a:t>requestAnimationFrame</a:t>
            </a:r>
            <a:r>
              <a:rPr lang="nb-NO" dirty="0">
                <a:solidFill>
                  <a:srgbClr val="0070C0"/>
                </a:solidFill>
              </a:rPr>
              <a:t>(animer);</a:t>
            </a:r>
            <a:r>
              <a:rPr lang="nb-NO" sz="2000" dirty="0">
                <a:solidFill>
                  <a:srgbClr val="FF0000"/>
                </a:solidFill>
              </a:rPr>
              <a:t>/*funksjonen gjentar seg selv i uendelige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109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5F25625-BB41-48A4-A9FB-7A60B5A33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Eksempel 14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2B53746-B3C6-4DC3-A05F-C5D0DCC9E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 roterende firkant</a:t>
            </a:r>
            <a:endParaRPr lang="nb-N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08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057D23C-ED40-4C7F-806A-68C06CF53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 2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9C4A69E-EEB5-447A-B854-AA6159DFD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nb-NO" dirty="0"/>
              <a:t>Lag en animasjon som viser en trillebår som beveger seg. Hjulet skal gå rundt.</a:t>
            </a:r>
          </a:p>
          <a:p>
            <a:pPr marL="514350" indent="-514350">
              <a:buFont typeface="+mj-lt"/>
              <a:buAutoNum type="alphaLcParenR"/>
            </a:pPr>
            <a:endParaRPr lang="nb-NO" dirty="0"/>
          </a:p>
          <a:p>
            <a:pPr marL="514350" indent="-514350">
              <a:buFont typeface="+mj-lt"/>
              <a:buAutoNum type="alphaLcParenR"/>
            </a:pPr>
            <a:r>
              <a:rPr lang="nb-NO" dirty="0"/>
              <a:t>Lag en applikasjon som viser en sol som roterer og beveger seg over skjermen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På </a:t>
            </a:r>
            <a:r>
              <a:rPr lang="nb-NO" dirty="0">
                <a:hlinkClick r:id="rId2"/>
              </a:rPr>
              <a:t>kode.cdu.no </a:t>
            </a:r>
            <a:r>
              <a:rPr lang="nb-NO" dirty="0"/>
              <a:t>finner du bilder som du kan bruke.</a:t>
            </a:r>
          </a:p>
        </p:txBody>
      </p:sp>
    </p:spTree>
    <p:extLst>
      <p:ext uri="{BB962C8B-B14F-4D97-AF65-F5344CB8AC3E}">
        <p14:creationId xmlns:p14="http://schemas.microsoft.com/office/powerpoint/2010/main" val="250103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821E109-FF26-4416-A6EA-6B904402A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CSS </a:t>
            </a:r>
            <a:r>
              <a:rPr lang="nb-NO" dirty="0" err="1"/>
              <a:t>Transitions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83CCE7C-9E6B-4C5E-BAE8-AC0965AD8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CSS </a:t>
            </a:r>
            <a:r>
              <a:rPr lang="nb-NO" dirty="0" err="1"/>
              <a:t>Transitions</a:t>
            </a:r>
            <a:r>
              <a:rPr lang="nb-NO" dirty="0"/>
              <a:t> gjør at endringen av en CSS-stil skjer gradvis over en bestemt tid</a:t>
            </a:r>
          </a:p>
          <a:p>
            <a:pPr marL="0" indent="0">
              <a:buNone/>
            </a:pPr>
            <a:endParaRPr lang="nb-NO" dirty="0"/>
          </a:p>
        </p:txBody>
      </p:sp>
      <p:graphicFrame>
        <p:nvGraphicFramePr>
          <p:cNvPr id="4" name="Tabell 3">
            <a:extLst>
              <a:ext uri="{FF2B5EF4-FFF2-40B4-BE49-F238E27FC236}">
                <a16:creationId xmlns:a16="http://schemas.microsoft.com/office/drawing/2014/main" id="{425EF02D-83A4-4B9F-805A-D09451CC4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892303"/>
              </p:ext>
            </p:extLst>
          </p:nvPr>
        </p:nvGraphicFramePr>
        <p:xfrm>
          <a:off x="984738" y="2731345"/>
          <a:ext cx="10369060" cy="3569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26516">
                  <a:extLst>
                    <a:ext uri="{9D8B030D-6E8A-4147-A177-3AD203B41FA5}">
                      <a16:colId xmlns:a16="http://schemas.microsoft.com/office/drawing/2014/main" val="423609136"/>
                    </a:ext>
                  </a:extLst>
                </a:gridCol>
                <a:gridCol w="3121272">
                  <a:extLst>
                    <a:ext uri="{9D8B030D-6E8A-4147-A177-3AD203B41FA5}">
                      <a16:colId xmlns:a16="http://schemas.microsoft.com/office/drawing/2014/main" val="2891923344"/>
                    </a:ext>
                  </a:extLst>
                </a:gridCol>
                <a:gridCol w="3121272">
                  <a:extLst>
                    <a:ext uri="{9D8B030D-6E8A-4147-A177-3AD203B41FA5}">
                      <a16:colId xmlns:a16="http://schemas.microsoft.com/office/drawing/2014/main" val="1297197449"/>
                    </a:ext>
                  </a:extLst>
                </a:gridCol>
              </a:tblGrid>
              <a:tr h="399696">
                <a:tc>
                  <a:txBody>
                    <a:bodyPr/>
                    <a:lstStyle/>
                    <a:p>
                      <a:r>
                        <a:rPr lang="nb-NO" b="1" dirty="0"/>
                        <a:t>CSS </a:t>
                      </a:r>
                      <a:r>
                        <a:rPr lang="nb-NO" b="1" dirty="0" err="1"/>
                        <a:t>Transitions</a:t>
                      </a:r>
                      <a:endParaRPr lang="nb-N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b="1" dirty="0"/>
                        <a:t>Forklaring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b="1" dirty="0" err="1"/>
                        <a:t>Default</a:t>
                      </a:r>
                      <a:endParaRPr lang="nb-N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684603"/>
                  </a:ext>
                </a:extLst>
              </a:tr>
              <a:tr h="1384688">
                <a:tc>
                  <a:txBody>
                    <a:bodyPr/>
                    <a:lstStyle/>
                    <a:p>
                      <a:r>
                        <a:rPr lang="nb-NO" dirty="0" err="1"/>
                        <a:t>transition-property</a:t>
                      </a:r>
                      <a:r>
                        <a:rPr lang="nb-NO" dirty="0"/>
                        <a:t>: [</a:t>
                      </a:r>
                      <a:r>
                        <a:rPr lang="nb-NO" dirty="0" err="1"/>
                        <a:t>css</a:t>
                      </a:r>
                      <a:r>
                        <a:rPr lang="nb-NO" dirty="0"/>
                        <a:t>-stil]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Angir hvilken </a:t>
                      </a:r>
                      <a:r>
                        <a:rPr lang="nb-NO" dirty="0" err="1"/>
                        <a:t>css</a:t>
                      </a:r>
                      <a:r>
                        <a:rPr lang="nb-NO" dirty="0"/>
                        <a:t>-stil som skal animeres. Eksempel: </a:t>
                      </a:r>
                      <a:r>
                        <a:rPr lang="nb-NO" dirty="0" err="1"/>
                        <a:t>width</a:t>
                      </a:r>
                      <a:r>
                        <a:rPr lang="nb-NO" dirty="0"/>
                        <a:t>, </a:t>
                      </a:r>
                      <a:r>
                        <a:rPr lang="nb-NO" dirty="0" err="1"/>
                        <a:t>height</a:t>
                      </a:r>
                      <a:r>
                        <a:rPr lang="nb-NO" dirty="0"/>
                        <a:t>. Kan også angi all hvis alle endringer skal animeres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969045"/>
                  </a:ext>
                </a:extLst>
              </a:tr>
              <a:tr h="399696">
                <a:tc>
                  <a:txBody>
                    <a:bodyPr/>
                    <a:lstStyle/>
                    <a:p>
                      <a:r>
                        <a:rPr lang="nb-NO" dirty="0" err="1"/>
                        <a:t>transition-duration</a:t>
                      </a:r>
                      <a:r>
                        <a:rPr lang="nb-NO" dirty="0"/>
                        <a:t>: [ms eller 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Varighet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Må alltid angis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102847"/>
                  </a:ext>
                </a:extLst>
              </a:tr>
              <a:tr h="399696">
                <a:tc>
                  <a:txBody>
                    <a:bodyPr/>
                    <a:lstStyle/>
                    <a:p>
                      <a:r>
                        <a:rPr lang="nb-NO" dirty="0" err="1"/>
                        <a:t>transition-delay</a:t>
                      </a:r>
                      <a:r>
                        <a:rPr lang="nb-NO" dirty="0"/>
                        <a:t>: [ms eller 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Forsinkelse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067439"/>
                  </a:ext>
                </a:extLst>
              </a:tr>
              <a:tr h="985554">
                <a:tc>
                  <a:txBody>
                    <a:bodyPr/>
                    <a:lstStyle/>
                    <a:p>
                      <a:r>
                        <a:rPr lang="nb-NO" dirty="0" err="1"/>
                        <a:t>transition</a:t>
                      </a:r>
                      <a:r>
                        <a:rPr lang="nb-NO" dirty="0"/>
                        <a:t>-timing-</a:t>
                      </a:r>
                      <a:r>
                        <a:rPr lang="nb-NO" dirty="0" err="1"/>
                        <a:t>function</a:t>
                      </a:r>
                      <a:r>
                        <a:rPr lang="nb-NO" dirty="0"/>
                        <a:t>: [</a:t>
                      </a:r>
                      <a:r>
                        <a:rPr lang="nb-NO" dirty="0" err="1"/>
                        <a:t>ease</a:t>
                      </a:r>
                      <a:r>
                        <a:rPr lang="nb-NO" dirty="0"/>
                        <a:t>-in]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Hvordan animasjonen skal utføres. Eksempelvis </a:t>
                      </a:r>
                      <a:r>
                        <a:rPr lang="nb-NO" dirty="0" err="1"/>
                        <a:t>ease</a:t>
                      </a:r>
                      <a:r>
                        <a:rPr lang="nb-NO" dirty="0"/>
                        <a:t>-in, </a:t>
                      </a:r>
                      <a:r>
                        <a:rPr lang="nb-NO" dirty="0" err="1"/>
                        <a:t>ease-out</a:t>
                      </a:r>
                      <a:r>
                        <a:rPr lang="nb-NO" dirty="0"/>
                        <a:t>, </a:t>
                      </a:r>
                      <a:r>
                        <a:rPr lang="nb-NO" dirty="0" err="1"/>
                        <a:t>ease</a:t>
                      </a:r>
                      <a:r>
                        <a:rPr lang="nb-NO" dirty="0"/>
                        <a:t>-in-</a:t>
                      </a:r>
                      <a:r>
                        <a:rPr lang="nb-NO" dirty="0" err="1"/>
                        <a:t>out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ease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399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887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E354F78-56B5-4AC3-8EE0-C8B6ED38A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CSS </a:t>
            </a:r>
            <a:r>
              <a:rPr lang="nb-NO" dirty="0" err="1"/>
              <a:t>Transitions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4DC602C-7537-4580-8AC9-11DD87276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Eksempel 1: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err="1">
                <a:solidFill>
                  <a:schemeClr val="accent1">
                    <a:lumMod val="75000"/>
                  </a:schemeClr>
                </a:solidFill>
              </a:rPr>
              <a:t>transition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</a:rPr>
              <a:t>width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 1s 2s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</a:rPr>
              <a:t>ease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-in;</a:t>
            </a:r>
          </a:p>
        </p:txBody>
      </p:sp>
    </p:spTree>
    <p:extLst>
      <p:ext uri="{BB962C8B-B14F-4D97-AF65-F5344CB8AC3E}">
        <p14:creationId xmlns:p14="http://schemas.microsoft.com/office/powerpoint/2010/main" val="561034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BC161B0-C010-4170-B74F-35D5B4EC4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Hvordan starte animasjonen?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1BBDD8E-F560-41C9-A5E2-D4F41B9EC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For at animasjonen skal starte, må vi endre tilstanden til et HTML-element</a:t>
            </a:r>
          </a:p>
          <a:p>
            <a:pPr marL="0" indent="0">
              <a:buNone/>
            </a:pPr>
            <a:endParaRPr lang="nb-NO" dirty="0"/>
          </a:p>
        </p:txBody>
      </p:sp>
      <p:graphicFrame>
        <p:nvGraphicFramePr>
          <p:cNvPr id="4" name="Tabell 3">
            <a:extLst>
              <a:ext uri="{FF2B5EF4-FFF2-40B4-BE49-F238E27FC236}">
                <a16:creationId xmlns:a16="http://schemas.microsoft.com/office/drawing/2014/main" id="{4BFCA89D-441D-4AC1-BED5-45E96B8E3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459514"/>
              </p:ext>
            </p:extLst>
          </p:nvPr>
        </p:nvGraphicFramePr>
        <p:xfrm>
          <a:off x="1384886" y="3054903"/>
          <a:ext cx="9658252" cy="3122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9126">
                  <a:extLst>
                    <a:ext uri="{9D8B030D-6E8A-4147-A177-3AD203B41FA5}">
                      <a16:colId xmlns:a16="http://schemas.microsoft.com/office/drawing/2014/main" val="1969214947"/>
                    </a:ext>
                  </a:extLst>
                </a:gridCol>
                <a:gridCol w="4829126">
                  <a:extLst>
                    <a:ext uri="{9D8B030D-6E8A-4147-A177-3AD203B41FA5}">
                      <a16:colId xmlns:a16="http://schemas.microsoft.com/office/drawing/2014/main" val="2348099539"/>
                    </a:ext>
                  </a:extLst>
                </a:gridCol>
              </a:tblGrid>
              <a:tr h="572639">
                <a:tc>
                  <a:txBody>
                    <a:bodyPr/>
                    <a:lstStyle/>
                    <a:p>
                      <a:r>
                        <a:rPr lang="nb-NO" b="1" dirty="0"/>
                        <a:t>Tilstand hos et HTML-element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b="1" dirty="0"/>
                        <a:t>Kode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443853"/>
                  </a:ext>
                </a:extLst>
              </a:tr>
              <a:tr h="988391">
                <a:tc>
                  <a:txBody>
                    <a:bodyPr/>
                    <a:lstStyle/>
                    <a:p>
                      <a:r>
                        <a:rPr lang="nb-NO" dirty="0"/>
                        <a:t>Musemarkøren føres over et HTML-element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element:hover</a:t>
                      </a:r>
                      <a:endParaRPr lang="nb-NO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109213"/>
                  </a:ext>
                </a:extLst>
              </a:tr>
              <a:tr h="572639">
                <a:tc>
                  <a:txBody>
                    <a:bodyPr/>
                    <a:lstStyle/>
                    <a:p>
                      <a:r>
                        <a:rPr lang="nb-NO" dirty="0"/>
                        <a:t>Et input-element får fokus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element:focus</a:t>
                      </a:r>
                      <a:endParaRPr lang="nb-NO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337306"/>
                  </a:ext>
                </a:extLst>
              </a:tr>
              <a:tr h="988391">
                <a:tc>
                  <a:txBody>
                    <a:bodyPr/>
                    <a:lstStyle/>
                    <a:p>
                      <a:r>
                        <a:rPr lang="nb-NO" dirty="0"/>
                        <a:t>Fra vi klikker på et HTML-element og helt til vi slipper opp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element:active</a:t>
                      </a:r>
                      <a:endParaRPr lang="nb-NO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885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391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66A58C0-B342-40CE-8102-998927473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CSS </a:t>
            </a:r>
            <a:r>
              <a:rPr lang="nb-NO" dirty="0" err="1"/>
              <a:t>Transitions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98703AE-F51D-4F66-B878-B9A2C14E7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b-NO" sz="3000" dirty="0"/>
              <a:t>Animering med CSS </a:t>
            </a:r>
            <a:r>
              <a:rPr lang="nb-NO" sz="3000" dirty="0" err="1"/>
              <a:t>Transitions</a:t>
            </a:r>
            <a:r>
              <a:rPr lang="nb-NO" sz="3000" dirty="0"/>
              <a:t> følger to trinn</a:t>
            </a:r>
          </a:p>
          <a:p>
            <a:pPr marL="0" indent="0">
              <a:buNone/>
            </a:pPr>
            <a:endParaRPr lang="nb-NO" sz="2600" dirty="0"/>
          </a:p>
          <a:p>
            <a:pPr marL="514350" indent="-514350">
              <a:buFont typeface="+mj-lt"/>
              <a:buAutoNum type="arabicPeriod"/>
            </a:pPr>
            <a:r>
              <a:rPr lang="nb-NO" sz="2600" dirty="0"/>
              <a:t>HTML-element som skal animeres, må være definert i CSS-koden. Her står også koden </a:t>
            </a:r>
            <a:r>
              <a:rPr lang="nb-NO" sz="2600" dirty="0" err="1"/>
              <a:t>transition</a:t>
            </a:r>
            <a:r>
              <a:rPr lang="nb-NO" sz="2600" dirty="0"/>
              <a:t>:</a:t>
            </a:r>
          </a:p>
          <a:p>
            <a:pPr marL="457200" lvl="1" indent="0">
              <a:buNone/>
            </a:pPr>
            <a:r>
              <a:rPr lang="nb-NO" sz="2600" dirty="0"/>
              <a:t>	</a:t>
            </a: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element {</a:t>
            </a:r>
          </a:p>
          <a:p>
            <a:pPr marL="457200" lvl="1" indent="0">
              <a:buNone/>
            </a:pP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		CSS-stil: verdi;</a:t>
            </a:r>
          </a:p>
          <a:p>
            <a:pPr marL="457200" lvl="1" indent="0">
              <a:buNone/>
            </a:pP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nb-NO" sz="2600" i="1" dirty="0" err="1">
                <a:solidFill>
                  <a:schemeClr val="accent1">
                    <a:lumMod val="75000"/>
                  </a:schemeClr>
                </a:solidFill>
              </a:rPr>
              <a:t>transition</a:t>
            </a: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: CSS-stil </a:t>
            </a:r>
            <a:r>
              <a:rPr lang="nb-NO" sz="2600" i="1" dirty="0" err="1">
                <a:solidFill>
                  <a:schemeClr val="accent1">
                    <a:lumMod val="75000"/>
                  </a:schemeClr>
                </a:solidFill>
              </a:rPr>
              <a:t>duration</a:t>
            </a: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	}</a:t>
            </a:r>
          </a:p>
          <a:p>
            <a:pPr marL="457200" lvl="1" indent="0">
              <a:buNone/>
            </a:pPr>
            <a:endParaRPr lang="nb-NO" sz="2600" i="1" dirty="0">
              <a:solidFill>
                <a:schemeClr val="accent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nb-NO" sz="2600" dirty="0"/>
              <a:t>Tilstanden til HTML-elementet som skal animeres må defineres, og ny verdi til CSS-stilen må settes inn:</a:t>
            </a:r>
          </a:p>
          <a:p>
            <a:pPr marL="0" indent="0">
              <a:buNone/>
            </a:pPr>
            <a:r>
              <a:rPr lang="nb-NO" sz="2600" dirty="0"/>
              <a:t>	</a:t>
            </a:r>
            <a:r>
              <a:rPr lang="nb-NO" sz="2600" i="1" dirty="0" err="1">
                <a:solidFill>
                  <a:schemeClr val="accent1">
                    <a:lumMod val="75000"/>
                  </a:schemeClr>
                </a:solidFill>
              </a:rPr>
              <a:t>element:hover</a:t>
            </a: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marL="1828800" lvl="4" indent="0">
              <a:buNone/>
            </a:pP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CSS-stil: ny verdi</a:t>
            </a:r>
          </a:p>
          <a:p>
            <a:pPr marL="914400" lvl="2" indent="0">
              <a:buNone/>
            </a:pP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4943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E3A8B5D-10B1-402B-B77D-25571FE67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Eksempel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AF7EEFA-E33E-4EFB-ACF7-72F707DD9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Eksempel 2 Endrer bredden på en firkant med </a:t>
            </a:r>
            <a:r>
              <a:rPr lang="nb-NO" dirty="0" err="1">
                <a:hlinkClick r:id="rId2"/>
              </a:rPr>
              <a:t>musemarkøren</a:t>
            </a: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r>
              <a:rPr lang="nb-NO" dirty="0">
                <a:hlinkClick r:id="rId3"/>
              </a:rPr>
              <a:t>Eksempel 3 Endrer bredden på et inputfelt når det er i «fokus»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73699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CB6CDBE-901B-4DC9-A678-2B7A68406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145"/>
            <a:ext cx="10515600" cy="1325563"/>
          </a:xfrm>
        </p:spPr>
        <p:txBody>
          <a:bodyPr/>
          <a:lstStyle/>
          <a:p>
            <a:r>
              <a:rPr lang="nb-NO" dirty="0"/>
              <a:t>CSS Transforms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0D97A58-1AE3-4217-8DB5-18F532A9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070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nb-NO" dirty="0"/>
              <a:t>Med CSS Transforms kan vi rotere, skalere, flytte eller forskyve HTML-elementer</a:t>
            </a:r>
          </a:p>
          <a:p>
            <a:pPr marL="0" indent="0">
              <a:buNone/>
            </a:pPr>
            <a:endParaRPr lang="nb-NO" dirty="0"/>
          </a:p>
        </p:txBody>
      </p:sp>
      <p:graphicFrame>
        <p:nvGraphicFramePr>
          <p:cNvPr id="4" name="Tabell 3">
            <a:extLst>
              <a:ext uri="{FF2B5EF4-FFF2-40B4-BE49-F238E27FC236}">
                <a16:creationId xmlns:a16="http://schemas.microsoft.com/office/drawing/2014/main" id="{71B4F849-F65F-4F25-AD53-1B283C8AF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320948"/>
              </p:ext>
            </p:extLst>
          </p:nvPr>
        </p:nvGraphicFramePr>
        <p:xfrm>
          <a:off x="976393" y="2997917"/>
          <a:ext cx="10166888" cy="32479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53546">
                  <a:extLst>
                    <a:ext uri="{9D8B030D-6E8A-4147-A177-3AD203B41FA5}">
                      <a16:colId xmlns:a16="http://schemas.microsoft.com/office/drawing/2014/main" val="2782364583"/>
                    </a:ext>
                  </a:extLst>
                </a:gridCol>
                <a:gridCol w="6013342">
                  <a:extLst>
                    <a:ext uri="{9D8B030D-6E8A-4147-A177-3AD203B41FA5}">
                      <a16:colId xmlns:a16="http://schemas.microsoft.com/office/drawing/2014/main" val="1619756913"/>
                    </a:ext>
                  </a:extLst>
                </a:gridCol>
              </a:tblGrid>
              <a:tr h="541317">
                <a:tc>
                  <a:txBody>
                    <a:bodyPr/>
                    <a:lstStyle/>
                    <a:p>
                      <a:r>
                        <a:rPr lang="nb-NO" b="1" dirty="0"/>
                        <a:t>CSS </a:t>
                      </a:r>
                      <a:r>
                        <a:rPr lang="nb-NO" b="1" dirty="0" err="1"/>
                        <a:t>transform</a:t>
                      </a:r>
                      <a:endParaRPr lang="nb-N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b="1" dirty="0"/>
                        <a:t>Forklaring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238364"/>
                  </a:ext>
                </a:extLst>
              </a:tr>
              <a:tr h="541317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scale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Skalere(dobbel størrelse)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94672"/>
                  </a:ext>
                </a:extLst>
              </a:tr>
              <a:tr h="541317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scaleX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(0.5)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Skalere bredden(forminske til det halve)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609747"/>
                  </a:ext>
                </a:extLst>
              </a:tr>
              <a:tr h="541317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rotate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(45deg)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Rotere (45 grader)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13202"/>
                  </a:ext>
                </a:extLst>
              </a:tr>
              <a:tr h="541317">
                <a:tc>
                  <a:txBody>
                    <a:bodyPr/>
                    <a:lstStyle/>
                    <a:p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translate(30px, 50px)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Flytte (30px til høyre, 50 </a:t>
                      </a:r>
                      <a:r>
                        <a:rPr lang="nb-NO" dirty="0" err="1"/>
                        <a:t>px</a:t>
                      </a:r>
                      <a:r>
                        <a:rPr lang="nb-NO" dirty="0"/>
                        <a:t> nedover)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53444"/>
                  </a:ext>
                </a:extLst>
              </a:tr>
              <a:tr h="541317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skewX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(20deg)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Forskyve (20 grader)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271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247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B66203D-E025-47B2-B770-7CC96CC6A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Animering med CSS Transform og CSS </a:t>
            </a:r>
            <a:r>
              <a:rPr lang="nb-NO" dirty="0" err="1"/>
              <a:t>Transitions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1ADFF20-3095-47F3-B1EA-EE7AC7267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965" y="1905138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nb-NO" dirty="0"/>
              <a:t>Animering med CSS </a:t>
            </a:r>
            <a:r>
              <a:rPr lang="nb-NO" dirty="0" err="1"/>
              <a:t>Transitions</a:t>
            </a:r>
            <a:r>
              <a:rPr lang="nb-NO" dirty="0"/>
              <a:t> og transformasjon følger to trinn:</a:t>
            </a:r>
          </a:p>
          <a:p>
            <a:pPr marL="0" indent="0">
              <a:buNone/>
            </a:pPr>
            <a:endParaRPr lang="nb-NO" dirty="0"/>
          </a:p>
          <a:p>
            <a:pPr marL="514350" indent="-514350">
              <a:buFont typeface="+mj-lt"/>
              <a:buAutoNum type="arabicPeriod"/>
            </a:pPr>
            <a:r>
              <a:rPr lang="nb-NO" sz="2600" dirty="0"/>
              <a:t>HTML-element som skal animeres, må være definert i CSS-koden. Her står også koden </a:t>
            </a:r>
            <a:r>
              <a:rPr lang="nb-NO" sz="2600" dirty="0" err="1"/>
              <a:t>transition</a:t>
            </a:r>
            <a:r>
              <a:rPr lang="nb-NO" sz="2600" dirty="0"/>
              <a:t> og </a:t>
            </a:r>
            <a:r>
              <a:rPr lang="nb-NO" sz="2600" dirty="0" err="1"/>
              <a:t>transform</a:t>
            </a:r>
            <a:r>
              <a:rPr lang="nb-NO" sz="2600" dirty="0"/>
              <a:t>:</a:t>
            </a:r>
          </a:p>
          <a:p>
            <a:pPr marL="457200" lvl="1" indent="0">
              <a:buNone/>
            </a:pPr>
            <a:r>
              <a:rPr lang="nb-NO" sz="2600" dirty="0"/>
              <a:t>	</a:t>
            </a: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element {</a:t>
            </a:r>
          </a:p>
          <a:p>
            <a:pPr marL="457200" lvl="1" indent="0">
              <a:buNone/>
            </a:pP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		CSS-stil: verdi;</a:t>
            </a:r>
          </a:p>
          <a:p>
            <a:pPr marL="457200" lvl="1" indent="0">
              <a:buNone/>
            </a:pP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nb-NO" sz="2600" i="1" dirty="0" err="1">
                <a:solidFill>
                  <a:schemeClr val="accent1">
                    <a:lumMod val="75000"/>
                  </a:schemeClr>
                </a:solidFill>
              </a:rPr>
              <a:t>transform</a:t>
            </a: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: transformasjon(verdi);</a:t>
            </a:r>
          </a:p>
          <a:p>
            <a:pPr marL="457200" lvl="1" indent="0">
              <a:buNone/>
            </a:pP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nb-NO" sz="2600" i="1" dirty="0" err="1">
                <a:solidFill>
                  <a:schemeClr val="accent1">
                    <a:lumMod val="75000"/>
                  </a:schemeClr>
                </a:solidFill>
              </a:rPr>
              <a:t>transition</a:t>
            </a: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: CSS-stil </a:t>
            </a:r>
            <a:r>
              <a:rPr lang="nb-NO" sz="2600" i="1" dirty="0" err="1">
                <a:solidFill>
                  <a:schemeClr val="accent1">
                    <a:lumMod val="75000"/>
                  </a:schemeClr>
                </a:solidFill>
              </a:rPr>
              <a:t>duration</a:t>
            </a: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	}</a:t>
            </a:r>
          </a:p>
          <a:p>
            <a:pPr marL="457200" lvl="1" indent="0">
              <a:buNone/>
            </a:pPr>
            <a:endParaRPr lang="nb-NO" sz="2600" i="1" dirty="0">
              <a:solidFill>
                <a:schemeClr val="accent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nb-NO" sz="2600" dirty="0"/>
              <a:t>Tilstanden til HTML-elementet som skal animeres må defineres, og ny verdi til CSS-stilen må settes inn:</a:t>
            </a:r>
          </a:p>
          <a:p>
            <a:pPr marL="0" indent="0">
              <a:buNone/>
            </a:pPr>
            <a:r>
              <a:rPr lang="nb-NO" sz="2600" dirty="0"/>
              <a:t>	</a:t>
            </a:r>
            <a:r>
              <a:rPr lang="nb-NO" sz="2600" i="1" dirty="0" err="1">
                <a:solidFill>
                  <a:schemeClr val="accent1">
                    <a:lumMod val="75000"/>
                  </a:schemeClr>
                </a:solidFill>
              </a:rPr>
              <a:t>element:hover</a:t>
            </a: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marL="1828800" lvl="4" indent="0">
              <a:buNone/>
            </a:pPr>
            <a:r>
              <a:rPr lang="nb-NO" sz="2600" i="1" dirty="0" err="1">
                <a:solidFill>
                  <a:schemeClr val="accent1">
                    <a:lumMod val="75000"/>
                  </a:schemeClr>
                </a:solidFill>
              </a:rPr>
              <a:t>transform</a:t>
            </a: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: transformasjon(ny verdi);</a:t>
            </a:r>
          </a:p>
          <a:p>
            <a:pPr marL="914400" lvl="2" indent="0">
              <a:buNone/>
            </a:pP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4878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5865D2A2404A340A9116C967D5A8A18" ma:contentTypeVersion="8" ma:contentTypeDescription="Opprett et nytt dokument." ma:contentTypeScope="" ma:versionID="c1170821e5ddd0badc770b112e96b910">
  <xsd:schema xmlns:xsd="http://www.w3.org/2001/XMLSchema" xmlns:xs="http://www.w3.org/2001/XMLSchema" xmlns:p="http://schemas.microsoft.com/office/2006/metadata/properties" xmlns:ns3="7ee59893-5bfb-4ba5-ba61-3f9ac5a63a3a" targetNamespace="http://schemas.microsoft.com/office/2006/metadata/properties" ma:root="true" ma:fieldsID="105b5d8b40729520ebc3a32ed622274c" ns3:_="">
    <xsd:import namespace="7ee59893-5bfb-4ba5-ba61-3f9ac5a63a3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e59893-5bfb-4ba5-ba61-3f9ac5a63a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1B37F0-027E-44D2-BE3E-5562385FFAD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A9522E5-0C58-46F4-9625-D3BB5CE642A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BE7C10-9B37-495D-81B6-4A326B0ADF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e59893-5bfb-4ba5-ba61-3f9ac5a63a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4309</TotalTime>
  <Words>1145</Words>
  <Application>Microsoft Office PowerPoint</Application>
  <PresentationFormat>Widescreen</PresentationFormat>
  <Paragraphs>241</Paragraphs>
  <Slides>27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Office-tema</vt:lpstr>
      <vt:lpstr>Multimedier – animasjon</vt:lpstr>
      <vt:lpstr>Animasjon </vt:lpstr>
      <vt:lpstr>CSS Transitions</vt:lpstr>
      <vt:lpstr>CSS Transitions</vt:lpstr>
      <vt:lpstr>Hvordan starte animasjonen?</vt:lpstr>
      <vt:lpstr>CSS Transitions</vt:lpstr>
      <vt:lpstr>Eksempel </vt:lpstr>
      <vt:lpstr>CSS Transforms</vt:lpstr>
      <vt:lpstr>Animering med CSS Transform og CSS Transitions</vt:lpstr>
      <vt:lpstr>Eksempler</vt:lpstr>
      <vt:lpstr>Animering med CSS Transitions og JavaScript</vt:lpstr>
      <vt:lpstr>Eksempel </vt:lpstr>
      <vt:lpstr>Animering med CSS Animations</vt:lpstr>
      <vt:lpstr>Animering med CSS Animations</vt:lpstr>
      <vt:lpstr>Ulike CSS-stiler til animation</vt:lpstr>
      <vt:lpstr>Eksempler</vt:lpstr>
      <vt:lpstr>Animering med WEB Animations API</vt:lpstr>
      <vt:lpstr>Oppgave  1</vt:lpstr>
      <vt:lpstr>WAAPI</vt:lpstr>
      <vt:lpstr>Egenskaper for animasjonen i kontrollobjektet</vt:lpstr>
      <vt:lpstr>Eksempel 10</vt:lpstr>
      <vt:lpstr>Styre en animasjon med AnimationPlayer</vt:lpstr>
      <vt:lpstr>Eksempel 11</vt:lpstr>
      <vt:lpstr>Flere eksempler</vt:lpstr>
      <vt:lpstr>requestAnimationFrame()</vt:lpstr>
      <vt:lpstr>Eksempel 14</vt:lpstr>
      <vt:lpstr>Oppgave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Multimedier – animasjon</dc:title>
  <dc:creator>Aizan Magomadova</dc:creator>
  <cp:lastModifiedBy>Aizan Magomadova</cp:lastModifiedBy>
  <cp:revision>14</cp:revision>
  <dcterms:created xsi:type="dcterms:W3CDTF">2020-01-26T18:40:41Z</dcterms:created>
  <dcterms:modified xsi:type="dcterms:W3CDTF">2020-02-05T13:58:33Z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0x01010045865D2A2404A340A9116C967D5A8A18</vt:lpwstr>
  </property>
</Properties>
</file>