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00FE9AB6-37B1-4D3F-A41C-772E9A70E67A}"/>
    <pc:docChg chg="modSld">
      <pc:chgData name="Aizan Magomadova" userId="b3d38ecc-02a7-4810-ad44-0e9f513517c5" providerId="ADAL" clId="{00FE9AB6-37B1-4D3F-A41C-772E9A70E67A}" dt="2019-10-23T18:44:22.763" v="20" actId="20577"/>
      <pc:docMkLst>
        <pc:docMk/>
      </pc:docMkLst>
      <pc:sldChg chg="modSp">
        <pc:chgData name="Aizan Magomadova" userId="b3d38ecc-02a7-4810-ad44-0e9f513517c5" providerId="ADAL" clId="{00FE9AB6-37B1-4D3F-A41C-772E9A70E67A}" dt="2019-10-23T18:44:22.763" v="20" actId="20577"/>
        <pc:sldMkLst>
          <pc:docMk/>
          <pc:sldMk cId="4214352713" sldId="257"/>
        </pc:sldMkLst>
        <pc:spChg chg="mod">
          <ac:chgData name="Aizan Magomadova" userId="b3d38ecc-02a7-4810-ad44-0e9f513517c5" providerId="ADAL" clId="{00FE9AB6-37B1-4D3F-A41C-772E9A70E67A}" dt="2019-10-23T18:44:11.523" v="12" actId="20577"/>
          <ac:spMkLst>
            <pc:docMk/>
            <pc:sldMk cId="4214352713" sldId="257"/>
            <ac:spMk id="2" creationId="{B45484FA-BF30-4932-A65B-0B7D1398DD99}"/>
          </ac:spMkLst>
        </pc:spChg>
        <pc:spChg chg="mod">
          <ac:chgData name="Aizan Magomadova" userId="b3d38ecc-02a7-4810-ad44-0e9f513517c5" providerId="ADAL" clId="{00FE9AB6-37B1-4D3F-A41C-772E9A70E67A}" dt="2019-10-23T18:44:22.763" v="20" actId="20577"/>
          <ac:spMkLst>
            <pc:docMk/>
            <pc:sldMk cId="4214352713" sldId="257"/>
            <ac:spMk id="3" creationId="{891B33AC-DDF8-4610-BCE8-1780D5F328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0634C3-86D3-4C06-BDFF-84EAE9049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4E861F-41BD-4F5E-8041-DE9B5C71D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7E90302-8412-45DE-8252-198D5AF3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B3A86F7-2C81-4040-97C0-A55AAD39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104E9A-3053-42A8-9FE4-5A84F4D9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404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9E0E32-F1D8-42F2-AB72-75DF6721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60146AC-2B4D-481A-AD9F-6700FF68B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1BFEF9D-7565-46D4-AE8C-E55759AC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5E82F2-4035-41E7-9844-E25C234B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FD3FA20-F633-4F8F-9F7A-CB0E8372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846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E5C79E2-C808-4F82-A7E3-2D6442AF5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B6E7F99-0B1B-4972-B6A4-E4D1321B7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CFA6F61-4FFC-4B90-8190-1E97A876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A33F389-0AD6-4196-9AFB-E01CE383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4171BB-E1AE-4F82-B025-38EF1647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830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1C3761-4816-4BEF-98C8-B157D270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477787C-484B-4C89-A141-A1145D2C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126EDA-35F1-4B95-B6A5-36C4A695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FB57FDE-1700-4468-9644-7909E66B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5072FA2-5441-4F34-8CAF-EE9E5425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44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EE15FE-A6B5-4EEE-A624-CE5619C6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EAB94C6-CA0A-4283-B9D7-54E81D25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8F8F39-B807-40F7-BB70-BE48863D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1A35BDB-BB78-4109-8027-D14DC0FC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C8C39B-8F43-46CD-BABC-07F3C531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981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FB0AF6-1157-479C-B0A9-4BFF3689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6F32480-F079-40C9-A090-7F5FA42B8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95E08D5-60B4-41D8-988C-270E3789F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C593D18-5EB4-49F0-B1B3-8EAAF162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BD54CA4-B135-4FC6-A407-D7069765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87BEBD2-66D8-4F9D-9504-40C2588D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693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5F9B3F-40FA-44B0-93AC-E257F08F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2922926-FE2D-4D84-BBD4-F74D3E93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45262BF-3A8E-4DD9-9CAC-29BBD00FF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258209F-9DB0-480D-982C-33217F3BE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B1FA5A6-8F22-43A7-9B6F-397B63A69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F93D8B2-F57D-419A-AE4B-6D1D3AE0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02CADB6-059A-440B-9042-16B163F0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0C75011-F5B6-4869-8BE3-89842BD1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548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BCF11B-C9FA-4DE7-AFFF-C206DC93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33F26BD-1A0C-486A-96DB-6D9F1B7A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197E3F8-DC71-4F30-B890-661A5FCF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CF80F45-B60F-45D7-B248-9D7ADDAC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13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BBBAE2B-1E8D-49D6-A301-67BD8595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034C369-96A2-455D-9D29-5F4CD41E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0938DE3-9C6F-49FA-8301-B0EF7C0C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17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E02606-F633-4FFA-94F4-E6DB912B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D1B42F-6F02-4CF2-A698-923DDB82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9CF3D1A-0BE2-4CF3-B3F9-BAD080269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87E6E67-9BFC-4941-BD3F-E484553F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A7EFB32-D4FF-43DC-8228-E20F4421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A0630F4-C0CF-4589-8114-975850D9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741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797230-D64B-4BE2-B20C-A3C8E98E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E52FBB0-B0BA-4F15-9841-473A0A825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9F5CD7E-7DAD-4FF2-BA2E-98D941417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E107950-318E-44FC-985B-6AE79A11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10F9FFB-19B4-44DC-8D9D-DF6EE5BE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F7FF8E0-04B7-4CEB-98E2-1A9848F7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223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186AA54-F457-465C-9FBB-22D4D39D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3D01EF7-7D56-4E7E-BF5F-C1D903DE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02037B-EFB3-4B21-8875-4E426A40B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16786-C16A-4426-BE67-E2331162BFFD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15E133C-8877-4188-9688-4A94FED17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BA97E2F-868C-46C8-A9E2-EBF03E478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10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speak.com/kodesnakk" TargetMode="External"/><Relationship Id="rId2" Type="http://schemas.openxmlformats.org/officeDocument/2006/relationships/hyperlink" Target="https://scrimba.com/g/gkursiwebprogramme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4EBCBA-D8F8-479A-90BC-46A0C5F0B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Array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F597157-8130-4B6D-A270-2FE825FDA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43</a:t>
            </a:r>
          </a:p>
        </p:txBody>
      </p:sp>
    </p:spTree>
    <p:extLst>
      <p:ext uri="{BB962C8B-B14F-4D97-AF65-F5344CB8AC3E}">
        <p14:creationId xmlns:p14="http://schemas.microsoft.com/office/powerpoint/2010/main" val="380668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5484FA-BF30-4932-A65B-0B7D1398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Fremgangsplan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1B33AC-DDF8-4610-BCE8-1780D5F3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Jobb </a:t>
            </a:r>
            <a:r>
              <a:rPr lang="nb-NO"/>
              <a:t>gjennom videoene </a:t>
            </a:r>
            <a:r>
              <a:rPr lang="nb-NO" dirty="0"/>
              <a:t>fra  modul 3, video 13, 14, 15 og 16:</a:t>
            </a:r>
          </a:p>
          <a:p>
            <a:r>
              <a:rPr lang="nb-NO" dirty="0">
                <a:hlinkClick r:id="rId2"/>
              </a:rPr>
              <a:t>https://scrimba.com/g/gkursiwebprogrammering</a:t>
            </a:r>
            <a:endParaRPr lang="nb-NO" dirty="0"/>
          </a:p>
          <a:p>
            <a:r>
              <a:rPr lang="nb-NO" dirty="0"/>
              <a:t>Parprogrammering (Oppgave 2 og 4a):</a:t>
            </a:r>
          </a:p>
          <a:p>
            <a:r>
              <a:rPr lang="nb-NO" dirty="0">
                <a:hlinkClick r:id="rId3"/>
              </a:rPr>
              <a:t>https://gitspeak.com/kodesnakk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1435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71E001-786A-4FA8-8D72-94AC44B83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CED021-FFDE-4551-A9FB-2DCE7DA871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234D42-3CF5-4CA0-9522-7ABF8CFE711F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7ee59893-5bfb-4ba5-ba61-3f9ac5a63a3a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Array</vt:lpstr>
      <vt:lpstr>Fremgangsplan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Aizan Magomadova</dc:creator>
  <cp:lastModifiedBy>Aizan Magomadova</cp:lastModifiedBy>
  <cp:revision>2</cp:revision>
  <dcterms:created xsi:type="dcterms:W3CDTF">2019-10-23T18:39:33Z</dcterms:created>
  <dcterms:modified xsi:type="dcterms:W3CDTF">2019-10-23T18:44:28Z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