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0" r:id="rId8"/>
    <p:sldId id="269" r:id="rId9"/>
    <p:sldId id="262" r:id="rId10"/>
    <p:sldId id="273" r:id="rId11"/>
    <p:sldId id="274" r:id="rId12"/>
    <p:sldId id="264" r:id="rId13"/>
    <p:sldId id="266" r:id="rId14"/>
    <p:sldId id="271" r:id="rId15"/>
    <p:sldId id="272" r:id="rId16"/>
    <p:sldId id="265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790EA-7927-400B-A571-5F64D7748158}" v="5" dt="2019-12-04T12:09:42.411"/>
    <p1510:client id="{B06EC2C0-F844-4BD3-9464-BEF289FD019C}" v="6" dt="2019-12-04T13:06:13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ddels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AC7080AE-87A5-4AE0-85D3-D124FCA1ECB8}"/>
    <pc:docChg chg="undo custSel addSld delSld modSld sldOrd">
      <pc:chgData name="Aizan Magomadova" userId="b3d38ecc-02a7-4810-ad44-0e9f513517c5" providerId="ADAL" clId="{AC7080AE-87A5-4AE0-85D3-D124FCA1ECB8}" dt="2019-11-12T22:16:59.389" v="729" actId="14100"/>
      <pc:docMkLst>
        <pc:docMk/>
      </pc:docMkLst>
      <pc:sldChg chg="modSp">
        <pc:chgData name="Aizan Magomadova" userId="b3d38ecc-02a7-4810-ad44-0e9f513517c5" providerId="ADAL" clId="{AC7080AE-87A5-4AE0-85D3-D124FCA1ECB8}" dt="2019-11-11T19:51:32.531" v="66" actId="20577"/>
        <pc:sldMkLst>
          <pc:docMk/>
          <pc:sldMk cId="2849897838" sldId="257"/>
        </pc:sldMkLst>
        <pc:graphicFrameChg chg="mod">
          <ac:chgData name="Aizan Magomadova" userId="b3d38ecc-02a7-4810-ad44-0e9f513517c5" providerId="ADAL" clId="{AC7080AE-87A5-4AE0-85D3-D124FCA1ECB8}" dt="2019-11-11T19:51:32.531" v="66" actId="20577"/>
          <ac:graphicFrameMkLst>
            <pc:docMk/>
            <pc:sldMk cId="2849897838" sldId="257"/>
            <ac:graphicFrameMk id="5" creationId="{40508388-B2C1-4343-B60C-F13CAB527430}"/>
          </ac:graphicFrameMkLst>
        </pc:graphicFrameChg>
      </pc:sldChg>
      <pc:sldChg chg="modSp">
        <pc:chgData name="Aizan Magomadova" userId="b3d38ecc-02a7-4810-ad44-0e9f513517c5" providerId="ADAL" clId="{AC7080AE-87A5-4AE0-85D3-D124FCA1ECB8}" dt="2019-11-11T20:42:39.422" v="204" actId="5793"/>
        <pc:sldMkLst>
          <pc:docMk/>
          <pc:sldMk cId="3763408081" sldId="258"/>
        </pc:sldMkLst>
        <pc:spChg chg="mod">
          <ac:chgData name="Aizan Magomadova" userId="b3d38ecc-02a7-4810-ad44-0e9f513517c5" providerId="ADAL" clId="{AC7080AE-87A5-4AE0-85D3-D124FCA1ECB8}" dt="2019-11-11T20:42:39.422" v="204" actId="5793"/>
          <ac:spMkLst>
            <pc:docMk/>
            <pc:sldMk cId="3763408081" sldId="258"/>
            <ac:spMk id="3" creationId="{DC325F3D-CA29-47EB-B819-8B9A568B4BA6}"/>
          </ac:spMkLst>
        </pc:spChg>
      </pc:sldChg>
      <pc:sldChg chg="addSp delSp modSp">
        <pc:chgData name="Aizan Magomadova" userId="b3d38ecc-02a7-4810-ad44-0e9f513517c5" providerId="ADAL" clId="{AC7080AE-87A5-4AE0-85D3-D124FCA1ECB8}" dt="2019-11-11T21:36:15.655" v="662" actId="20577"/>
        <pc:sldMkLst>
          <pc:docMk/>
          <pc:sldMk cId="1683511672" sldId="264"/>
        </pc:sldMkLst>
        <pc:spChg chg="mod">
          <ac:chgData name="Aizan Magomadova" userId="b3d38ecc-02a7-4810-ad44-0e9f513517c5" providerId="ADAL" clId="{AC7080AE-87A5-4AE0-85D3-D124FCA1ECB8}" dt="2019-11-11T21:36:15.655" v="662" actId="20577"/>
          <ac:spMkLst>
            <pc:docMk/>
            <pc:sldMk cId="1683511672" sldId="264"/>
            <ac:spMk id="2" creationId="{968C2130-C377-459A-B7C1-0BAD18FA40C0}"/>
          </ac:spMkLst>
        </pc:spChg>
        <pc:spChg chg="del mod">
          <ac:chgData name="Aizan Magomadova" userId="b3d38ecc-02a7-4810-ad44-0e9f513517c5" providerId="ADAL" clId="{AC7080AE-87A5-4AE0-85D3-D124FCA1ECB8}" dt="2019-11-11T20:39:08.539" v="158"/>
          <ac:spMkLst>
            <pc:docMk/>
            <pc:sldMk cId="1683511672" sldId="264"/>
            <ac:spMk id="3" creationId="{6A20AEA2-EB19-4B75-AD67-29F38AB19842}"/>
          </ac:spMkLst>
        </pc:spChg>
        <pc:picChg chg="add mod">
          <ac:chgData name="Aizan Magomadova" userId="b3d38ecc-02a7-4810-ad44-0e9f513517c5" providerId="ADAL" clId="{AC7080AE-87A5-4AE0-85D3-D124FCA1ECB8}" dt="2019-11-11T20:52:34.099" v="293" actId="1076"/>
          <ac:picMkLst>
            <pc:docMk/>
            <pc:sldMk cId="1683511672" sldId="264"/>
            <ac:picMk id="4" creationId="{991E6910-4559-40FA-9014-3F4B8E0E148E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2T12:52:25.367" v="719" actId="20577"/>
        <pc:sldMkLst>
          <pc:docMk/>
          <pc:sldMk cId="3936405689" sldId="265"/>
        </pc:sldMkLst>
        <pc:spChg chg="mod">
          <ac:chgData name="Aizan Magomadova" userId="b3d38ecc-02a7-4810-ad44-0e9f513517c5" providerId="ADAL" clId="{AC7080AE-87A5-4AE0-85D3-D124FCA1ECB8}" dt="2019-11-12T12:52:25.367" v="719" actId="20577"/>
          <ac:spMkLst>
            <pc:docMk/>
            <pc:sldMk cId="3936405689" sldId="265"/>
            <ac:spMk id="2" creationId="{EC3EBB20-9CFC-49A9-AF6D-700803743C09}"/>
          </ac:spMkLst>
        </pc:spChg>
        <pc:spChg chg="del">
          <ac:chgData name="Aizan Magomadova" userId="b3d38ecc-02a7-4810-ad44-0e9f513517c5" providerId="ADAL" clId="{AC7080AE-87A5-4AE0-85D3-D124FCA1ECB8}" dt="2019-11-11T20:35:00.633" v="85"/>
          <ac:spMkLst>
            <pc:docMk/>
            <pc:sldMk cId="3936405689" sldId="265"/>
            <ac:spMk id="3" creationId="{1FDD3047-8977-44D5-8C19-E6C0222308E9}"/>
          </ac:spMkLst>
        </pc:spChg>
        <pc:picChg chg="add mod">
          <ac:chgData name="Aizan Magomadova" userId="b3d38ecc-02a7-4810-ad44-0e9f513517c5" providerId="ADAL" clId="{AC7080AE-87A5-4AE0-85D3-D124FCA1ECB8}" dt="2019-11-11T20:40:43.067" v="178" actId="14100"/>
          <ac:picMkLst>
            <pc:docMk/>
            <pc:sldMk cId="3936405689" sldId="265"/>
            <ac:picMk id="4" creationId="{02A207AE-687E-4CE2-B37E-B68EEA865040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1T21:36:20.278" v="664" actId="20577"/>
        <pc:sldMkLst>
          <pc:docMk/>
          <pc:sldMk cId="3329264954" sldId="266"/>
        </pc:sldMkLst>
        <pc:spChg chg="mod">
          <ac:chgData name="Aizan Magomadova" userId="b3d38ecc-02a7-4810-ad44-0e9f513517c5" providerId="ADAL" clId="{AC7080AE-87A5-4AE0-85D3-D124FCA1ECB8}" dt="2019-11-11T21:36:20.278" v="664" actId="20577"/>
          <ac:spMkLst>
            <pc:docMk/>
            <pc:sldMk cId="3329264954" sldId="266"/>
            <ac:spMk id="2" creationId="{68A8451D-43FF-4F47-8E4B-8D10046B8F0B}"/>
          </ac:spMkLst>
        </pc:spChg>
        <pc:spChg chg="del">
          <ac:chgData name="Aizan Magomadova" userId="b3d38ecc-02a7-4810-ad44-0e9f513517c5" providerId="ADAL" clId="{AC7080AE-87A5-4AE0-85D3-D124FCA1ECB8}" dt="2019-11-11T20:36:52.959" v="123"/>
          <ac:spMkLst>
            <pc:docMk/>
            <pc:sldMk cId="3329264954" sldId="266"/>
            <ac:spMk id="3" creationId="{343C72D2-C53E-4F18-ADF5-C9B81C400E94}"/>
          </ac:spMkLst>
        </pc:spChg>
        <pc:spChg chg="add del mod">
          <ac:chgData name="Aizan Magomadova" userId="b3d38ecc-02a7-4810-ad44-0e9f513517c5" providerId="ADAL" clId="{AC7080AE-87A5-4AE0-85D3-D124FCA1ECB8}" dt="2019-11-11T20:40:16.968" v="173"/>
          <ac:spMkLst>
            <pc:docMk/>
            <pc:sldMk cId="3329264954" sldId="266"/>
            <ac:spMk id="6" creationId="{C2281B37-31B0-454A-814C-7F403B9D2E4F}"/>
          </ac:spMkLst>
        </pc:spChg>
        <pc:picChg chg="add del mod">
          <ac:chgData name="Aizan Magomadova" userId="b3d38ecc-02a7-4810-ad44-0e9f513517c5" providerId="ADAL" clId="{AC7080AE-87A5-4AE0-85D3-D124FCA1ECB8}" dt="2019-11-11T20:40:13.844" v="172" actId="478"/>
          <ac:picMkLst>
            <pc:docMk/>
            <pc:sldMk cId="3329264954" sldId="266"/>
            <ac:picMk id="4" creationId="{5FF1ECFA-5269-470D-88D2-2C59E58937ED}"/>
          </ac:picMkLst>
        </pc:picChg>
        <pc:picChg chg="add mod">
          <ac:chgData name="Aizan Magomadova" userId="b3d38ecc-02a7-4810-ad44-0e9f513517c5" providerId="ADAL" clId="{AC7080AE-87A5-4AE0-85D3-D124FCA1ECB8}" dt="2019-11-11T20:40:21.486" v="174" actId="14100"/>
          <ac:picMkLst>
            <pc:docMk/>
            <pc:sldMk cId="3329264954" sldId="266"/>
            <ac:picMk id="7" creationId="{3072B63D-F5EC-4030-8144-15A674104CD8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2T22:16:59.389" v="729" actId="14100"/>
        <pc:sldMkLst>
          <pc:docMk/>
          <pc:sldMk cId="3048713044" sldId="269"/>
        </pc:sldMkLst>
        <pc:spChg chg="mod">
          <ac:chgData name="Aizan Magomadova" userId="b3d38ecc-02a7-4810-ad44-0e9f513517c5" providerId="ADAL" clId="{AC7080AE-87A5-4AE0-85D3-D124FCA1ECB8}" dt="2019-11-11T21:36:09.641" v="660" actId="20577"/>
          <ac:spMkLst>
            <pc:docMk/>
            <pc:sldMk cId="3048713044" sldId="269"/>
            <ac:spMk id="2" creationId="{14EB48B4-A7C1-4162-8746-8DB90FEB459E}"/>
          </ac:spMkLst>
        </pc:spChg>
        <pc:spChg chg="del">
          <ac:chgData name="Aizan Magomadova" userId="b3d38ecc-02a7-4810-ad44-0e9f513517c5" providerId="ADAL" clId="{AC7080AE-87A5-4AE0-85D3-D124FCA1ECB8}" dt="2019-11-11T20:48:35.762" v="257"/>
          <ac:spMkLst>
            <pc:docMk/>
            <pc:sldMk cId="3048713044" sldId="269"/>
            <ac:spMk id="3" creationId="{6DADE946-FCEC-4B01-B655-BBFCE9A5B655}"/>
          </ac:spMkLst>
        </pc:spChg>
        <pc:spChg chg="add del mod">
          <ac:chgData name="Aizan Magomadova" userId="b3d38ecc-02a7-4810-ad44-0e9f513517c5" providerId="ADAL" clId="{AC7080AE-87A5-4AE0-85D3-D124FCA1ECB8}" dt="2019-11-11T20:49:39.145" v="272"/>
          <ac:spMkLst>
            <pc:docMk/>
            <pc:sldMk cId="3048713044" sldId="269"/>
            <ac:spMk id="4" creationId="{5EFC83A9-D53D-43AD-9817-64CDD7652452}"/>
          </ac:spMkLst>
        </pc:spChg>
        <pc:spChg chg="add mod">
          <ac:chgData name="Aizan Magomadova" userId="b3d38ecc-02a7-4810-ad44-0e9f513517c5" providerId="ADAL" clId="{AC7080AE-87A5-4AE0-85D3-D124FCA1ECB8}" dt="2019-11-12T22:16:25.345" v="720" actId="478"/>
          <ac:spMkLst>
            <pc:docMk/>
            <pc:sldMk cId="3048713044" sldId="269"/>
            <ac:spMk id="4" creationId="{6B2F38DE-0DFD-4424-88DE-FB5324908379}"/>
          </ac:spMkLst>
        </pc:spChg>
        <pc:spChg chg="add del mod">
          <ac:chgData name="Aizan Magomadova" userId="b3d38ecc-02a7-4810-ad44-0e9f513517c5" providerId="ADAL" clId="{AC7080AE-87A5-4AE0-85D3-D124FCA1ECB8}" dt="2019-11-11T20:49:43.811" v="273"/>
          <ac:spMkLst>
            <pc:docMk/>
            <pc:sldMk cId="3048713044" sldId="269"/>
            <ac:spMk id="5" creationId="{C6336509-8571-4946-B47B-BF3E3076A9D3}"/>
          </ac:spMkLst>
        </pc:spChg>
        <pc:spChg chg="add del mod">
          <ac:chgData name="Aizan Magomadova" userId="b3d38ecc-02a7-4810-ad44-0e9f513517c5" providerId="ADAL" clId="{AC7080AE-87A5-4AE0-85D3-D124FCA1ECB8}" dt="2019-11-11T20:49:57.493" v="275"/>
          <ac:spMkLst>
            <pc:docMk/>
            <pc:sldMk cId="3048713044" sldId="269"/>
            <ac:spMk id="8" creationId="{9F0C13FB-C5C6-4492-8D9A-FF3A0C61C768}"/>
          </ac:spMkLst>
        </pc:spChg>
        <pc:spChg chg="add mod">
          <ac:chgData name="Aizan Magomadova" userId="b3d38ecc-02a7-4810-ad44-0e9f513517c5" providerId="ADAL" clId="{AC7080AE-87A5-4AE0-85D3-D124FCA1ECB8}" dt="2019-11-11T20:49:57.493" v="275"/>
          <ac:spMkLst>
            <pc:docMk/>
            <pc:sldMk cId="3048713044" sldId="269"/>
            <ac:spMk id="9" creationId="{D73EB449-0072-4845-B393-ACCDAFB4ADC2}"/>
          </ac:spMkLst>
        </pc:spChg>
        <pc:picChg chg="add mod">
          <ac:chgData name="Aizan Magomadova" userId="b3d38ecc-02a7-4810-ad44-0e9f513517c5" providerId="ADAL" clId="{AC7080AE-87A5-4AE0-85D3-D124FCA1ECB8}" dt="2019-11-12T22:16:59.389" v="729" actId="14100"/>
          <ac:picMkLst>
            <pc:docMk/>
            <pc:sldMk cId="3048713044" sldId="269"/>
            <ac:picMk id="5" creationId="{40BCDC06-A964-49A8-B9D7-1007F20A5D41}"/>
          </ac:picMkLst>
        </pc:picChg>
        <pc:picChg chg="add del mod">
          <ac:chgData name="Aizan Magomadova" userId="b3d38ecc-02a7-4810-ad44-0e9f513517c5" providerId="ADAL" clId="{AC7080AE-87A5-4AE0-85D3-D124FCA1ECB8}" dt="2019-11-11T20:49:35.369" v="271"/>
          <ac:picMkLst>
            <pc:docMk/>
            <pc:sldMk cId="3048713044" sldId="269"/>
            <ac:picMk id="6" creationId="{7DB003A1-7C53-4D16-9FC1-6FE1157495BF}"/>
          </ac:picMkLst>
        </pc:picChg>
        <pc:picChg chg="add del mod">
          <ac:chgData name="Aizan Magomadova" userId="b3d38ecc-02a7-4810-ad44-0e9f513517c5" providerId="ADAL" clId="{AC7080AE-87A5-4AE0-85D3-D124FCA1ECB8}" dt="2019-11-12T22:16:25.345" v="720" actId="478"/>
          <ac:picMkLst>
            <pc:docMk/>
            <pc:sldMk cId="3048713044" sldId="269"/>
            <ac:picMk id="7" creationId="{4AD075C4-FEB3-42FA-BF2E-57EA81CDE079}"/>
          </ac:picMkLst>
        </pc:picChg>
        <pc:picChg chg="add mod">
          <ac:chgData name="Aizan Magomadova" userId="b3d38ecc-02a7-4810-ad44-0e9f513517c5" providerId="ADAL" clId="{AC7080AE-87A5-4AE0-85D3-D124FCA1ECB8}" dt="2019-11-11T20:51:14.730" v="277" actId="1076"/>
          <ac:picMkLst>
            <pc:docMk/>
            <pc:sldMk cId="3048713044" sldId="269"/>
            <ac:picMk id="10" creationId="{01E20653-20DA-46D2-B5A0-2D1C6BF54F51}"/>
          </ac:picMkLst>
        </pc:picChg>
      </pc:sldChg>
      <pc:sldChg chg="addSp delSp modSp add ord">
        <pc:chgData name="Aizan Magomadova" userId="b3d38ecc-02a7-4810-ad44-0e9f513517c5" providerId="ADAL" clId="{AC7080AE-87A5-4AE0-85D3-D124FCA1ECB8}" dt="2019-11-11T21:13:22.284" v="651" actId="207"/>
        <pc:sldMkLst>
          <pc:docMk/>
          <pc:sldMk cId="3556574991" sldId="270"/>
        </pc:sldMkLst>
        <pc:spChg chg="del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2" creationId="{B89E26E8-C322-444C-BA1C-CB0413225CAA}"/>
          </ac:spMkLst>
        </pc:spChg>
        <pc:spChg chg="del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3" creationId="{3B370CF2-E36D-44FD-90DE-70987E61403A}"/>
          </ac:spMkLst>
        </pc:spChg>
        <pc:spChg chg="del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4" creationId="{91AE9C23-4FD3-443B-B44C-1F2AD1560006}"/>
          </ac:spMkLst>
        </pc:spChg>
        <pc:spChg chg="add mod">
          <ac:chgData name="Aizan Magomadova" userId="b3d38ecc-02a7-4810-ad44-0e9f513517c5" providerId="ADAL" clId="{AC7080AE-87A5-4AE0-85D3-D124FCA1ECB8}" dt="2019-11-11T21:04:08.486" v="305" actId="20577"/>
          <ac:spMkLst>
            <pc:docMk/>
            <pc:sldMk cId="3556574991" sldId="270"/>
            <ac:spMk id="5" creationId="{E576D170-2C74-43CA-90CD-51632E3D69EA}"/>
          </ac:spMkLst>
        </pc:spChg>
        <pc:spChg chg="add mod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6" creationId="{C423843E-FC44-4E7B-9425-146E2A429D41}"/>
          </ac:spMkLst>
        </pc:spChg>
        <pc:graphicFrameChg chg="mod modGraphic">
          <ac:chgData name="Aizan Magomadova" userId="b3d38ecc-02a7-4810-ad44-0e9f513517c5" providerId="ADAL" clId="{AC7080AE-87A5-4AE0-85D3-D124FCA1ECB8}" dt="2019-11-11T21:13:22.284" v="651" actId="207"/>
          <ac:graphicFrameMkLst>
            <pc:docMk/>
            <pc:sldMk cId="3556574991" sldId="270"/>
            <ac:graphicFrameMk id="7" creationId="{2E47302D-07BA-4A03-AB4C-0B6F96D37947}"/>
          </ac:graphicFrameMkLst>
        </pc:graphicFrameChg>
      </pc:sldChg>
      <pc:sldChg chg="addSp delSp modSp add ord">
        <pc:chgData name="Aizan Magomadova" userId="b3d38ecc-02a7-4810-ad44-0e9f513517c5" providerId="ADAL" clId="{AC7080AE-87A5-4AE0-85D3-D124FCA1ECB8}" dt="2019-11-12T12:46:12.156" v="685" actId="14100"/>
        <pc:sldMkLst>
          <pc:docMk/>
          <pc:sldMk cId="750115198" sldId="271"/>
        </pc:sldMkLst>
        <pc:spChg chg="mod">
          <ac:chgData name="Aizan Magomadova" userId="b3d38ecc-02a7-4810-ad44-0e9f513517c5" providerId="ADAL" clId="{AC7080AE-87A5-4AE0-85D3-D124FCA1ECB8}" dt="2019-11-12T12:46:04.366" v="684" actId="20577"/>
          <ac:spMkLst>
            <pc:docMk/>
            <pc:sldMk cId="750115198" sldId="271"/>
            <ac:spMk id="2" creationId="{435312D0-4D0C-4BFA-B08A-83B475A218DD}"/>
          </ac:spMkLst>
        </pc:spChg>
        <pc:spChg chg="del">
          <ac:chgData name="Aizan Magomadova" userId="b3d38ecc-02a7-4810-ad44-0e9f513517c5" providerId="ADAL" clId="{AC7080AE-87A5-4AE0-85D3-D124FCA1ECB8}" dt="2019-11-12T12:45:51.004" v="675"/>
          <ac:spMkLst>
            <pc:docMk/>
            <pc:sldMk cId="750115198" sldId="271"/>
            <ac:spMk id="3" creationId="{BF2BC7DF-9055-45F7-A8A5-A4745D84083D}"/>
          </ac:spMkLst>
        </pc:spChg>
        <pc:picChg chg="add mod">
          <ac:chgData name="Aizan Magomadova" userId="b3d38ecc-02a7-4810-ad44-0e9f513517c5" providerId="ADAL" clId="{AC7080AE-87A5-4AE0-85D3-D124FCA1ECB8}" dt="2019-11-12T12:46:12.156" v="685" actId="14100"/>
          <ac:picMkLst>
            <pc:docMk/>
            <pc:sldMk cId="750115198" sldId="271"/>
            <ac:picMk id="4" creationId="{FC60BA41-A8C6-41C1-BA6B-053C76A95801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2T12:52:05.223" v="717" actId="20577"/>
        <pc:sldMkLst>
          <pc:docMk/>
          <pc:sldMk cId="3134722613" sldId="272"/>
        </pc:sldMkLst>
        <pc:spChg chg="mod">
          <ac:chgData name="Aizan Magomadova" userId="b3d38ecc-02a7-4810-ad44-0e9f513517c5" providerId="ADAL" clId="{AC7080AE-87A5-4AE0-85D3-D124FCA1ECB8}" dt="2019-11-12T12:52:05.223" v="717" actId="20577"/>
          <ac:spMkLst>
            <pc:docMk/>
            <pc:sldMk cId="3134722613" sldId="272"/>
            <ac:spMk id="2" creationId="{4DC63DD7-F0FB-4F09-A5A6-CC89CCB54F50}"/>
          </ac:spMkLst>
        </pc:spChg>
        <pc:spChg chg="del">
          <ac:chgData name="Aizan Magomadova" userId="b3d38ecc-02a7-4810-ad44-0e9f513517c5" providerId="ADAL" clId="{AC7080AE-87A5-4AE0-85D3-D124FCA1ECB8}" dt="2019-11-12T12:51:30.978" v="713"/>
          <ac:spMkLst>
            <pc:docMk/>
            <pc:sldMk cId="3134722613" sldId="272"/>
            <ac:spMk id="3" creationId="{AFE8132F-0906-43BC-A4C7-A16296FC5532}"/>
          </ac:spMkLst>
        </pc:spChg>
        <pc:picChg chg="add mod">
          <ac:chgData name="Aizan Magomadova" userId="b3d38ecc-02a7-4810-ad44-0e9f513517c5" providerId="ADAL" clId="{AC7080AE-87A5-4AE0-85D3-D124FCA1ECB8}" dt="2019-11-12T12:51:43.509" v="715" actId="14100"/>
          <ac:picMkLst>
            <pc:docMk/>
            <pc:sldMk cId="3134722613" sldId="272"/>
            <ac:picMk id="4" creationId="{DE3CC001-5AE5-4F65-80A3-60FC97AA2D3D}"/>
          </ac:picMkLst>
        </pc:picChg>
      </pc:sldChg>
    </pc:docChg>
  </pc:docChgLst>
  <pc:docChgLst>
    <pc:chgData name="Aizan Magomadova" userId="b3d38ecc-02a7-4810-ad44-0e9f513517c5" providerId="ADAL" clId="{B06EC2C0-F844-4BD3-9464-BEF289FD019C}"/>
    <pc:docChg chg="undo custSel addSld delSld modSld">
      <pc:chgData name="Aizan Magomadova" userId="b3d38ecc-02a7-4810-ad44-0e9f513517c5" providerId="ADAL" clId="{B06EC2C0-F844-4BD3-9464-BEF289FD019C}" dt="2019-12-04T13:10:07.589" v="222" actId="20577"/>
      <pc:docMkLst>
        <pc:docMk/>
      </pc:docMkLst>
      <pc:sldChg chg="modSp">
        <pc:chgData name="Aizan Magomadova" userId="b3d38ecc-02a7-4810-ad44-0e9f513517c5" providerId="ADAL" clId="{B06EC2C0-F844-4BD3-9464-BEF289FD019C}" dt="2019-12-04T12:31:18.487" v="1" actId="20577"/>
        <pc:sldMkLst>
          <pc:docMk/>
          <pc:sldMk cId="753736452" sldId="256"/>
        </pc:sldMkLst>
        <pc:spChg chg="mod">
          <ac:chgData name="Aizan Magomadova" userId="b3d38ecc-02a7-4810-ad44-0e9f513517c5" providerId="ADAL" clId="{B06EC2C0-F844-4BD3-9464-BEF289FD019C}" dt="2019-12-04T12:31:18.487" v="1" actId="20577"/>
          <ac:spMkLst>
            <pc:docMk/>
            <pc:sldMk cId="753736452" sldId="256"/>
            <ac:spMk id="3" creationId="{90D9F789-8ACA-4076-BC0B-C88FD0B387B0}"/>
          </ac:spMkLst>
        </pc:spChg>
      </pc:sldChg>
      <pc:sldChg chg="modSp">
        <pc:chgData name="Aizan Magomadova" userId="b3d38ecc-02a7-4810-ad44-0e9f513517c5" providerId="ADAL" clId="{B06EC2C0-F844-4BD3-9464-BEF289FD019C}" dt="2019-12-04T13:09:27.301" v="216" actId="20577"/>
        <pc:sldMkLst>
          <pc:docMk/>
          <pc:sldMk cId="1683511672" sldId="264"/>
        </pc:sldMkLst>
        <pc:spChg chg="mod">
          <ac:chgData name="Aizan Magomadova" userId="b3d38ecc-02a7-4810-ad44-0e9f513517c5" providerId="ADAL" clId="{B06EC2C0-F844-4BD3-9464-BEF289FD019C}" dt="2019-12-04T13:09:27.301" v="216" actId="20577"/>
          <ac:spMkLst>
            <pc:docMk/>
            <pc:sldMk cId="1683511672" sldId="264"/>
            <ac:spMk id="2" creationId="{968C2130-C377-459A-B7C1-0BAD18FA40C0}"/>
          </ac:spMkLst>
        </pc:spChg>
      </pc:sldChg>
      <pc:sldChg chg="modSp">
        <pc:chgData name="Aizan Magomadova" userId="b3d38ecc-02a7-4810-ad44-0e9f513517c5" providerId="ADAL" clId="{B06EC2C0-F844-4BD3-9464-BEF289FD019C}" dt="2019-12-04T13:10:07.589" v="222" actId="20577"/>
        <pc:sldMkLst>
          <pc:docMk/>
          <pc:sldMk cId="3936405689" sldId="265"/>
        </pc:sldMkLst>
        <pc:spChg chg="mod">
          <ac:chgData name="Aizan Magomadova" userId="b3d38ecc-02a7-4810-ad44-0e9f513517c5" providerId="ADAL" clId="{B06EC2C0-F844-4BD3-9464-BEF289FD019C}" dt="2019-12-04T13:10:07.589" v="222" actId="20577"/>
          <ac:spMkLst>
            <pc:docMk/>
            <pc:sldMk cId="3936405689" sldId="265"/>
            <ac:spMk id="2" creationId="{EC3EBB20-9CFC-49A9-AF6D-700803743C09}"/>
          </ac:spMkLst>
        </pc:spChg>
      </pc:sldChg>
      <pc:sldChg chg="modSp">
        <pc:chgData name="Aizan Magomadova" userId="b3d38ecc-02a7-4810-ad44-0e9f513517c5" providerId="ADAL" clId="{B06EC2C0-F844-4BD3-9464-BEF289FD019C}" dt="2019-12-04T13:09:39.787" v="218" actId="20577"/>
        <pc:sldMkLst>
          <pc:docMk/>
          <pc:sldMk cId="3329264954" sldId="266"/>
        </pc:sldMkLst>
        <pc:spChg chg="mod">
          <ac:chgData name="Aizan Magomadova" userId="b3d38ecc-02a7-4810-ad44-0e9f513517c5" providerId="ADAL" clId="{B06EC2C0-F844-4BD3-9464-BEF289FD019C}" dt="2019-12-04T13:09:39.787" v="218" actId="20577"/>
          <ac:spMkLst>
            <pc:docMk/>
            <pc:sldMk cId="3329264954" sldId="266"/>
            <ac:spMk id="2" creationId="{68A8451D-43FF-4F47-8E4B-8D10046B8F0B}"/>
          </ac:spMkLst>
        </pc:spChg>
      </pc:sldChg>
      <pc:sldChg chg="del">
        <pc:chgData name="Aizan Magomadova" userId="b3d38ecc-02a7-4810-ad44-0e9f513517c5" providerId="ADAL" clId="{B06EC2C0-F844-4BD3-9464-BEF289FD019C}" dt="2019-12-04T13:07:18.334" v="210" actId="2696"/>
        <pc:sldMkLst>
          <pc:docMk/>
          <pc:sldMk cId="2271016223" sldId="267"/>
        </pc:sldMkLst>
      </pc:sldChg>
      <pc:sldChg chg="del">
        <pc:chgData name="Aizan Magomadova" userId="b3d38ecc-02a7-4810-ad44-0e9f513517c5" providerId="ADAL" clId="{B06EC2C0-F844-4BD3-9464-BEF289FD019C}" dt="2019-12-04T13:00:39.181" v="162" actId="2696"/>
        <pc:sldMkLst>
          <pc:docMk/>
          <pc:sldMk cId="2124460940" sldId="268"/>
        </pc:sldMkLst>
      </pc:sldChg>
      <pc:sldChg chg="modSp">
        <pc:chgData name="Aizan Magomadova" userId="b3d38ecc-02a7-4810-ad44-0e9f513517c5" providerId="ADAL" clId="{B06EC2C0-F844-4BD3-9464-BEF289FD019C}" dt="2019-12-04T13:07:26.677" v="212" actId="20577"/>
        <pc:sldMkLst>
          <pc:docMk/>
          <pc:sldMk cId="3048713044" sldId="269"/>
        </pc:sldMkLst>
        <pc:spChg chg="mod">
          <ac:chgData name="Aizan Magomadova" userId="b3d38ecc-02a7-4810-ad44-0e9f513517c5" providerId="ADAL" clId="{B06EC2C0-F844-4BD3-9464-BEF289FD019C}" dt="2019-12-04T13:07:26.677" v="212" actId="20577"/>
          <ac:spMkLst>
            <pc:docMk/>
            <pc:sldMk cId="3048713044" sldId="269"/>
            <ac:spMk id="2" creationId="{14EB48B4-A7C1-4162-8746-8DB90FEB459E}"/>
          </ac:spMkLst>
        </pc:spChg>
      </pc:sldChg>
      <pc:sldChg chg="modSp">
        <pc:chgData name="Aizan Magomadova" userId="b3d38ecc-02a7-4810-ad44-0e9f513517c5" providerId="ADAL" clId="{B06EC2C0-F844-4BD3-9464-BEF289FD019C}" dt="2019-12-04T13:09:57.176" v="220" actId="20577"/>
        <pc:sldMkLst>
          <pc:docMk/>
          <pc:sldMk cId="3134722613" sldId="272"/>
        </pc:sldMkLst>
        <pc:spChg chg="mod">
          <ac:chgData name="Aizan Magomadova" userId="b3d38ecc-02a7-4810-ad44-0e9f513517c5" providerId="ADAL" clId="{B06EC2C0-F844-4BD3-9464-BEF289FD019C}" dt="2019-12-04T13:09:57.176" v="220" actId="20577"/>
          <ac:spMkLst>
            <pc:docMk/>
            <pc:sldMk cId="3134722613" sldId="272"/>
            <ac:spMk id="2" creationId="{4DC63DD7-F0FB-4F09-A5A6-CC89CCB54F50}"/>
          </ac:spMkLst>
        </pc:spChg>
      </pc:sldChg>
      <pc:sldChg chg="modSp">
        <pc:chgData name="Aizan Magomadova" userId="b3d38ecc-02a7-4810-ad44-0e9f513517c5" providerId="ADAL" clId="{B06EC2C0-F844-4BD3-9464-BEF289FD019C}" dt="2019-12-04T12:59:52.735" v="161" actId="255"/>
        <pc:sldMkLst>
          <pc:docMk/>
          <pc:sldMk cId="3221442790" sldId="273"/>
        </pc:sldMkLst>
        <pc:graphicFrameChg chg="modGraphic">
          <ac:chgData name="Aizan Magomadova" userId="b3d38ecc-02a7-4810-ad44-0e9f513517c5" providerId="ADAL" clId="{B06EC2C0-F844-4BD3-9464-BEF289FD019C}" dt="2019-12-04T12:59:52.735" v="161" actId="255"/>
          <ac:graphicFrameMkLst>
            <pc:docMk/>
            <pc:sldMk cId="3221442790" sldId="273"/>
            <ac:graphicFrameMk id="4" creationId="{4C2DBAA8-57F0-4152-B0CB-2959014521FE}"/>
          </ac:graphicFrameMkLst>
        </pc:graphicFrameChg>
      </pc:sldChg>
      <pc:sldChg chg="addSp delSp modSp add">
        <pc:chgData name="Aizan Magomadova" userId="b3d38ecc-02a7-4810-ad44-0e9f513517c5" providerId="ADAL" clId="{B06EC2C0-F844-4BD3-9464-BEF289FD019C}" dt="2019-12-04T13:07:43.967" v="214" actId="20577"/>
        <pc:sldMkLst>
          <pc:docMk/>
          <pc:sldMk cId="1203382456" sldId="274"/>
        </pc:sldMkLst>
        <pc:spChg chg="mod">
          <ac:chgData name="Aizan Magomadova" userId="b3d38ecc-02a7-4810-ad44-0e9f513517c5" providerId="ADAL" clId="{B06EC2C0-F844-4BD3-9464-BEF289FD019C}" dt="2019-12-04T13:07:43.967" v="214" actId="20577"/>
          <ac:spMkLst>
            <pc:docMk/>
            <pc:sldMk cId="1203382456" sldId="274"/>
            <ac:spMk id="2" creationId="{BF4FB5B2-5D2F-4375-976A-65FFFB84BE48}"/>
          </ac:spMkLst>
        </pc:spChg>
        <pc:spChg chg="del">
          <ac:chgData name="Aizan Magomadova" userId="b3d38ecc-02a7-4810-ad44-0e9f513517c5" providerId="ADAL" clId="{B06EC2C0-F844-4BD3-9464-BEF289FD019C}" dt="2019-12-04T13:02:18.691" v="197"/>
          <ac:spMkLst>
            <pc:docMk/>
            <pc:sldMk cId="1203382456" sldId="274"/>
            <ac:spMk id="3" creationId="{722A7D55-214C-4A82-BB19-7A476F2D5400}"/>
          </ac:spMkLst>
        </pc:spChg>
        <pc:spChg chg="add del mod">
          <ac:chgData name="Aizan Magomadova" userId="b3d38ecc-02a7-4810-ad44-0e9f513517c5" providerId="ADAL" clId="{B06EC2C0-F844-4BD3-9464-BEF289FD019C}" dt="2019-12-04T13:03:34.961" v="199"/>
          <ac:spMkLst>
            <pc:docMk/>
            <pc:sldMk cId="1203382456" sldId="274"/>
            <ac:spMk id="4" creationId="{BAAACE2D-64D9-4C54-868E-445EB10DB3E0}"/>
          </ac:spMkLst>
        </pc:spChg>
        <pc:spChg chg="add del mod">
          <ac:chgData name="Aizan Magomadova" userId="b3d38ecc-02a7-4810-ad44-0e9f513517c5" providerId="ADAL" clId="{B06EC2C0-F844-4BD3-9464-BEF289FD019C}" dt="2019-12-04T13:02:21.771" v="198"/>
          <ac:spMkLst>
            <pc:docMk/>
            <pc:sldMk cId="1203382456" sldId="274"/>
            <ac:spMk id="5" creationId="{09671BFB-AD71-4D13-A171-EE2353C2F499}"/>
          </ac:spMkLst>
        </pc:spChg>
        <pc:spChg chg="add del mod">
          <ac:chgData name="Aizan Magomadova" userId="b3d38ecc-02a7-4810-ad44-0e9f513517c5" providerId="ADAL" clId="{B06EC2C0-F844-4BD3-9464-BEF289FD019C}" dt="2019-12-04T13:04:36.564" v="202"/>
          <ac:spMkLst>
            <pc:docMk/>
            <pc:sldMk cId="1203382456" sldId="274"/>
            <ac:spMk id="9" creationId="{BF9403A5-C990-4C07-9985-575A7ADB3A4A}"/>
          </ac:spMkLst>
        </pc:spChg>
        <pc:spChg chg="add del mod">
          <ac:chgData name="Aizan Magomadova" userId="b3d38ecc-02a7-4810-ad44-0e9f513517c5" providerId="ADAL" clId="{B06EC2C0-F844-4BD3-9464-BEF289FD019C}" dt="2019-12-04T13:06:13.885" v="206"/>
          <ac:spMkLst>
            <pc:docMk/>
            <pc:sldMk cId="1203382456" sldId="274"/>
            <ac:spMk id="12" creationId="{BC63372E-41B7-45AC-9FAE-83DCC40C4A7D}"/>
          </ac:spMkLst>
        </pc:spChg>
        <pc:picChg chg="add mod">
          <ac:chgData name="Aizan Magomadova" userId="b3d38ecc-02a7-4810-ad44-0e9f513517c5" providerId="ADAL" clId="{B06EC2C0-F844-4BD3-9464-BEF289FD019C}" dt="2019-12-04T13:06:30.635" v="209" actId="14100"/>
          <ac:picMkLst>
            <pc:docMk/>
            <pc:sldMk cId="1203382456" sldId="274"/>
            <ac:picMk id="6" creationId="{36EA1FCC-7BE3-41D0-9D8F-E579B06AE4E8}"/>
          </ac:picMkLst>
        </pc:picChg>
        <pc:picChg chg="add del mod">
          <ac:chgData name="Aizan Magomadova" userId="b3d38ecc-02a7-4810-ad44-0e9f513517c5" providerId="ADAL" clId="{B06EC2C0-F844-4BD3-9464-BEF289FD019C}" dt="2019-12-04T13:04:33.682" v="201" actId="478"/>
          <ac:picMkLst>
            <pc:docMk/>
            <pc:sldMk cId="1203382456" sldId="274"/>
            <ac:picMk id="7" creationId="{35C571DB-6E02-4AB4-AF2D-428809381C86}"/>
          </ac:picMkLst>
        </pc:picChg>
        <pc:picChg chg="add del mod">
          <ac:chgData name="Aizan Magomadova" userId="b3d38ecc-02a7-4810-ad44-0e9f513517c5" providerId="ADAL" clId="{B06EC2C0-F844-4BD3-9464-BEF289FD019C}" dt="2019-12-04T13:06:11.629" v="205" actId="478"/>
          <ac:picMkLst>
            <pc:docMk/>
            <pc:sldMk cId="1203382456" sldId="274"/>
            <ac:picMk id="10" creationId="{69D686E8-EEB8-4B9B-A811-C1DA68172CCA}"/>
          </ac:picMkLst>
        </pc:picChg>
        <pc:picChg chg="add mod">
          <ac:chgData name="Aizan Magomadova" userId="b3d38ecc-02a7-4810-ad44-0e9f513517c5" providerId="ADAL" clId="{B06EC2C0-F844-4BD3-9464-BEF289FD019C}" dt="2019-12-04T13:06:27.306" v="208" actId="14100"/>
          <ac:picMkLst>
            <pc:docMk/>
            <pc:sldMk cId="1203382456" sldId="274"/>
            <ac:picMk id="13" creationId="{259B810A-51DF-426D-B266-95510EE4831C}"/>
          </ac:picMkLst>
        </pc:picChg>
      </pc:sldChg>
    </pc:docChg>
  </pc:docChgLst>
  <pc:docChgLst>
    <pc:chgData name="Aizan Magomadova" userId="b3d38ecc-02a7-4810-ad44-0e9f513517c5" providerId="ADAL" clId="{97F790EA-7927-400B-A571-5F64D7748158}"/>
    <pc:docChg chg="undo custSel addSld modSld">
      <pc:chgData name="Aizan Magomadova" userId="b3d38ecc-02a7-4810-ad44-0e9f513517c5" providerId="ADAL" clId="{97F790EA-7927-400B-A571-5F64D7748158}" dt="2019-12-04T12:26:38.834" v="778" actId="14100"/>
      <pc:docMkLst>
        <pc:docMk/>
      </pc:docMkLst>
      <pc:sldChg chg="modSp">
        <pc:chgData name="Aizan Magomadova" userId="b3d38ecc-02a7-4810-ad44-0e9f513517c5" providerId="ADAL" clId="{97F790EA-7927-400B-A571-5F64D7748158}" dt="2019-12-04T11:57:05.103" v="114" actId="14100"/>
        <pc:sldMkLst>
          <pc:docMk/>
          <pc:sldMk cId="1142683577" sldId="262"/>
        </pc:sldMkLst>
        <pc:graphicFrameChg chg="mod modGraphic">
          <ac:chgData name="Aizan Magomadova" userId="b3d38ecc-02a7-4810-ad44-0e9f513517c5" providerId="ADAL" clId="{97F790EA-7927-400B-A571-5F64D7748158}" dt="2019-12-04T11:57:05.103" v="114" actId="14100"/>
          <ac:graphicFrameMkLst>
            <pc:docMk/>
            <pc:sldMk cId="1142683577" sldId="262"/>
            <ac:graphicFrameMk id="4" creationId="{19242AFB-9888-4778-859F-87C2309B048C}"/>
          </ac:graphicFrameMkLst>
        </pc:graphicFrameChg>
      </pc:sldChg>
      <pc:sldChg chg="modSp">
        <pc:chgData name="Aizan Magomadova" userId="b3d38ecc-02a7-4810-ad44-0e9f513517c5" providerId="ADAL" clId="{97F790EA-7927-400B-A571-5F64D7748158}" dt="2019-12-04T11:42:52.597" v="0" actId="1038"/>
        <pc:sldMkLst>
          <pc:docMk/>
          <pc:sldMk cId="750115198" sldId="271"/>
        </pc:sldMkLst>
        <pc:picChg chg="mod">
          <ac:chgData name="Aizan Magomadova" userId="b3d38ecc-02a7-4810-ad44-0e9f513517c5" providerId="ADAL" clId="{97F790EA-7927-400B-A571-5F64D7748158}" dt="2019-12-04T11:42:52.597" v="0" actId="1038"/>
          <ac:picMkLst>
            <pc:docMk/>
            <pc:sldMk cId="750115198" sldId="271"/>
            <ac:picMk id="4" creationId="{FC60BA41-A8C6-41C1-BA6B-053C76A95801}"/>
          </ac:picMkLst>
        </pc:picChg>
      </pc:sldChg>
      <pc:sldChg chg="modSp add">
        <pc:chgData name="Aizan Magomadova" userId="b3d38ecc-02a7-4810-ad44-0e9f513517c5" providerId="ADAL" clId="{97F790EA-7927-400B-A571-5F64D7748158}" dt="2019-12-04T12:26:38.834" v="778" actId="14100"/>
        <pc:sldMkLst>
          <pc:docMk/>
          <pc:sldMk cId="3221442790" sldId="273"/>
        </pc:sldMkLst>
        <pc:spChg chg="mod">
          <ac:chgData name="Aizan Magomadova" userId="b3d38ecc-02a7-4810-ad44-0e9f513517c5" providerId="ADAL" clId="{97F790EA-7927-400B-A571-5F64D7748158}" dt="2019-12-04T12:07:20.168" v="144" actId="20577"/>
          <ac:spMkLst>
            <pc:docMk/>
            <pc:sldMk cId="3221442790" sldId="273"/>
            <ac:spMk id="2" creationId="{5C5F9E0A-6788-4958-8B6A-B4E732F180A1}"/>
          </ac:spMkLst>
        </pc:spChg>
        <pc:graphicFrameChg chg="mod modGraphic">
          <ac:chgData name="Aizan Magomadova" userId="b3d38ecc-02a7-4810-ad44-0e9f513517c5" providerId="ADAL" clId="{97F790EA-7927-400B-A571-5F64D7748158}" dt="2019-12-04T12:26:38.834" v="778" actId="14100"/>
          <ac:graphicFrameMkLst>
            <pc:docMk/>
            <pc:sldMk cId="3221442790" sldId="273"/>
            <ac:graphicFrameMk id="4" creationId="{4C2DBAA8-57F0-4152-B0CB-2959014521F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C4F40-63D3-4D7A-89CE-0F8D8C52651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3BACFD7-3D75-4048-ACDD-CE5605CCABFA}">
      <dgm:prSet/>
      <dgm:spPr/>
      <dgm:t>
        <a:bodyPr/>
        <a:lstStyle/>
        <a:p>
          <a:pPr>
            <a:defRPr b="1"/>
          </a:pPr>
          <a:r>
            <a:rPr lang="nb-NO" dirty="0"/>
            <a:t>Mål:</a:t>
          </a:r>
          <a:endParaRPr lang="en-US" dirty="0"/>
        </a:p>
      </dgm:t>
    </dgm:pt>
    <dgm:pt modelId="{DFDF4D73-534D-4B6B-83EC-C915FB4A0A5B}" type="parTrans" cxnId="{4CBCBC90-2D24-43A4-BBF4-5DFF88F18F25}">
      <dgm:prSet/>
      <dgm:spPr/>
      <dgm:t>
        <a:bodyPr/>
        <a:lstStyle/>
        <a:p>
          <a:endParaRPr lang="en-US"/>
        </a:p>
      </dgm:t>
    </dgm:pt>
    <dgm:pt modelId="{468228EF-C1EF-491B-B973-AC14BBE9EF8B}" type="sibTrans" cxnId="{4CBCBC90-2D24-43A4-BBF4-5DFF88F18F25}">
      <dgm:prSet/>
      <dgm:spPr/>
      <dgm:t>
        <a:bodyPr/>
        <a:lstStyle/>
        <a:p>
          <a:endParaRPr lang="en-US"/>
        </a:p>
      </dgm:t>
    </dgm:pt>
    <dgm:pt modelId="{9CE80882-9AE4-4DF7-BE84-78A24F3F8D2A}">
      <dgm:prSet/>
      <dgm:spPr/>
      <dgm:t>
        <a:bodyPr/>
        <a:lstStyle/>
        <a:p>
          <a:pPr>
            <a:defRPr b="1"/>
          </a:pPr>
          <a:r>
            <a:rPr lang="nb-NO" i="1" dirty="0"/>
            <a:t>Du skal kunne</a:t>
          </a:r>
          <a:endParaRPr lang="en-US" dirty="0"/>
        </a:p>
      </dgm:t>
    </dgm:pt>
    <dgm:pt modelId="{219904CB-B4BD-46B7-BD33-61475A661F7C}" type="parTrans" cxnId="{08D8E00B-DC64-4E5B-BF17-D098F0EC7DC7}">
      <dgm:prSet/>
      <dgm:spPr/>
      <dgm:t>
        <a:bodyPr/>
        <a:lstStyle/>
        <a:p>
          <a:endParaRPr lang="en-US"/>
        </a:p>
      </dgm:t>
    </dgm:pt>
    <dgm:pt modelId="{52997BC1-1C4B-4240-93D9-491A48ABE746}" type="sibTrans" cxnId="{08D8E00B-DC64-4E5B-BF17-D098F0EC7DC7}">
      <dgm:prSet/>
      <dgm:spPr/>
      <dgm:t>
        <a:bodyPr/>
        <a:lstStyle/>
        <a:p>
          <a:endParaRPr lang="en-US"/>
        </a:p>
      </dgm:t>
    </dgm:pt>
    <dgm:pt modelId="{21AF8A41-B645-4372-9C0B-9137EBCF7623}">
      <dgm:prSet/>
      <dgm:spPr/>
      <dgm:t>
        <a:bodyPr/>
        <a:lstStyle/>
        <a:p>
          <a:r>
            <a:rPr lang="nb-NO" i="1" dirty="0"/>
            <a:t>koble lyttere til ulike hendelser/ fjerne lyttere</a:t>
          </a:r>
          <a:endParaRPr lang="en-US" dirty="0"/>
        </a:p>
      </dgm:t>
    </dgm:pt>
    <dgm:pt modelId="{31437DF2-6B7F-411C-B8E6-399F1FC8EA98}" type="parTrans" cxnId="{1D948250-CAB8-4DA6-89A0-877ED5797114}">
      <dgm:prSet/>
      <dgm:spPr/>
      <dgm:t>
        <a:bodyPr/>
        <a:lstStyle/>
        <a:p>
          <a:endParaRPr lang="en-US"/>
        </a:p>
      </dgm:t>
    </dgm:pt>
    <dgm:pt modelId="{FF9F6560-497A-4CA2-9C76-B5CBC5A1DD22}" type="sibTrans" cxnId="{1D948250-CAB8-4DA6-89A0-877ED5797114}">
      <dgm:prSet/>
      <dgm:spPr/>
      <dgm:t>
        <a:bodyPr/>
        <a:lstStyle/>
        <a:p>
          <a:endParaRPr lang="en-US"/>
        </a:p>
      </dgm:t>
    </dgm:pt>
    <dgm:pt modelId="{72E36539-B03C-4873-BFBA-E946E513FE5E}">
      <dgm:prSet/>
      <dgm:spPr/>
      <dgm:t>
        <a:bodyPr/>
        <a:lstStyle/>
        <a:p>
          <a:r>
            <a:rPr lang="nb-NO" i="1" dirty="0"/>
            <a:t>skrive funksjoner som håndterer hendelser</a:t>
          </a:r>
          <a:endParaRPr lang="en-US" dirty="0"/>
        </a:p>
      </dgm:t>
    </dgm:pt>
    <dgm:pt modelId="{EB175B42-FCE6-41BE-8C4B-65652300430A}" type="parTrans" cxnId="{339F3386-5B90-49D9-A6F5-4CEADEA54F8D}">
      <dgm:prSet/>
      <dgm:spPr/>
      <dgm:t>
        <a:bodyPr/>
        <a:lstStyle/>
        <a:p>
          <a:endParaRPr lang="en-US"/>
        </a:p>
      </dgm:t>
    </dgm:pt>
    <dgm:pt modelId="{70B8C907-7F67-41CE-9B92-A70B51403215}" type="sibTrans" cxnId="{339F3386-5B90-49D9-A6F5-4CEADEA54F8D}">
      <dgm:prSet/>
      <dgm:spPr/>
      <dgm:t>
        <a:bodyPr/>
        <a:lstStyle/>
        <a:p>
          <a:endParaRPr lang="en-US"/>
        </a:p>
      </dgm:t>
    </dgm:pt>
    <dgm:pt modelId="{D846E701-C679-4DF2-9397-023BFCDB7C27}">
      <dgm:prSet/>
      <dgm:spPr/>
      <dgm:t>
        <a:bodyPr/>
        <a:lstStyle/>
        <a:p>
          <a:r>
            <a:rPr lang="nb-NO" i="1" dirty="0"/>
            <a:t>bruke informasjonen som ligger i hendelsesobjektet</a:t>
          </a:r>
          <a:endParaRPr lang="en-US" dirty="0"/>
        </a:p>
      </dgm:t>
    </dgm:pt>
    <dgm:pt modelId="{20F059B9-3854-4CB7-9A30-A7C9135BB8D5}" type="parTrans" cxnId="{10A0BB43-8932-4CF2-99B9-F82ACF1BB053}">
      <dgm:prSet/>
      <dgm:spPr/>
      <dgm:t>
        <a:bodyPr/>
        <a:lstStyle/>
        <a:p>
          <a:endParaRPr lang="en-US"/>
        </a:p>
      </dgm:t>
    </dgm:pt>
    <dgm:pt modelId="{BA407AF8-A003-45BB-93A8-43001D8DBDE4}" type="sibTrans" cxnId="{10A0BB43-8932-4CF2-99B9-F82ACF1BB053}">
      <dgm:prSet/>
      <dgm:spPr/>
      <dgm:t>
        <a:bodyPr/>
        <a:lstStyle/>
        <a:p>
          <a:endParaRPr lang="en-US"/>
        </a:p>
      </dgm:t>
    </dgm:pt>
    <dgm:pt modelId="{8C7CE2F5-9E67-4D1B-8F18-5BC8F32F13B5}">
      <dgm:prSet/>
      <dgm:spPr/>
      <dgm:t>
        <a:bodyPr/>
        <a:lstStyle/>
        <a:p>
          <a:r>
            <a:rPr lang="nb-NO" i="1" dirty="0"/>
            <a:t>lage tekstfelter, </a:t>
          </a:r>
          <a:r>
            <a:rPr lang="nb-NO" i="1" dirty="0" err="1"/>
            <a:t>tallfelter</a:t>
          </a:r>
          <a:r>
            <a:rPr lang="nb-NO" i="1" dirty="0"/>
            <a:t>, tekstbokser, </a:t>
          </a:r>
          <a:r>
            <a:rPr lang="nb-NO" i="1" dirty="0" err="1"/>
            <a:t>nedtrekksmenyer</a:t>
          </a:r>
          <a:r>
            <a:rPr lang="nb-NO" i="1" dirty="0"/>
            <a:t>, radioknapper, avkrysningsbokser og knapper med HTML</a:t>
          </a:r>
          <a:endParaRPr lang="en-US" dirty="0"/>
        </a:p>
      </dgm:t>
    </dgm:pt>
    <dgm:pt modelId="{CF2D6FAC-41E6-4B84-9E2C-75E2015AE7BB}" type="parTrans" cxnId="{BF3C4AE0-5458-49A4-9028-B245C47AC0B0}">
      <dgm:prSet/>
      <dgm:spPr/>
      <dgm:t>
        <a:bodyPr/>
        <a:lstStyle/>
        <a:p>
          <a:endParaRPr lang="en-US"/>
        </a:p>
      </dgm:t>
    </dgm:pt>
    <dgm:pt modelId="{34B96AAD-E01E-4EA9-B12C-1C94AE0073D1}" type="sibTrans" cxnId="{BF3C4AE0-5458-49A4-9028-B245C47AC0B0}">
      <dgm:prSet/>
      <dgm:spPr/>
      <dgm:t>
        <a:bodyPr/>
        <a:lstStyle/>
        <a:p>
          <a:endParaRPr lang="en-US"/>
        </a:p>
      </dgm:t>
    </dgm:pt>
    <dgm:pt modelId="{79EF85FF-D636-4E3B-AAFC-1F03B55B69DF}">
      <dgm:prSet/>
      <dgm:spPr/>
      <dgm:t>
        <a:bodyPr/>
        <a:lstStyle/>
        <a:p>
          <a:r>
            <a:rPr lang="nb-NO" i="1" dirty="0"/>
            <a:t>gi utseende til tekstfelter, </a:t>
          </a:r>
          <a:r>
            <a:rPr lang="nb-NO" i="1" dirty="0" err="1"/>
            <a:t>tallfelter</a:t>
          </a:r>
          <a:r>
            <a:rPr lang="nb-NO" i="1" dirty="0"/>
            <a:t>, tekstbokser, </a:t>
          </a:r>
          <a:r>
            <a:rPr lang="nb-NO" i="1" dirty="0" err="1"/>
            <a:t>nedtrekksmenyer</a:t>
          </a:r>
          <a:r>
            <a:rPr lang="nb-NO" i="1" dirty="0"/>
            <a:t>, radioknapper, avkrysningsbokser og knapper med CSS</a:t>
          </a:r>
          <a:endParaRPr lang="en-US" dirty="0"/>
        </a:p>
      </dgm:t>
    </dgm:pt>
    <dgm:pt modelId="{0126C5DE-4745-434F-B7EF-4E9C59552756}" type="parTrans" cxnId="{AC969E95-C880-4D59-99FF-D4CB2B64231A}">
      <dgm:prSet/>
      <dgm:spPr/>
      <dgm:t>
        <a:bodyPr/>
        <a:lstStyle/>
        <a:p>
          <a:endParaRPr lang="en-US"/>
        </a:p>
      </dgm:t>
    </dgm:pt>
    <dgm:pt modelId="{F89C4B87-6902-41E5-9D19-65F717970F6C}" type="sibTrans" cxnId="{AC969E95-C880-4D59-99FF-D4CB2B64231A}">
      <dgm:prSet/>
      <dgm:spPr/>
      <dgm:t>
        <a:bodyPr/>
        <a:lstStyle/>
        <a:p>
          <a:endParaRPr lang="en-US"/>
        </a:p>
      </dgm:t>
    </dgm:pt>
    <dgm:pt modelId="{61CBA421-53D0-4740-AB0F-B043BC0D4D0F}">
      <dgm:prSet/>
      <dgm:spPr/>
      <dgm:t>
        <a:bodyPr/>
        <a:lstStyle/>
        <a:p>
          <a:r>
            <a:rPr lang="nb-NO" i="1" dirty="0"/>
            <a:t>registrere brukerinput med JavaScript</a:t>
          </a:r>
        </a:p>
        <a:p>
          <a:r>
            <a:rPr lang="nb-NO" i="1" dirty="0"/>
            <a:t>Stolpediagram med HTML, CSS og JavaScript</a:t>
          </a:r>
          <a:endParaRPr lang="en-US" dirty="0"/>
        </a:p>
      </dgm:t>
    </dgm:pt>
    <dgm:pt modelId="{9EB3E066-476A-4B90-A83D-A73EE03899C9}" type="parTrans" cxnId="{7E611C80-1B6A-4E4D-AF12-5FAABE84811A}">
      <dgm:prSet/>
      <dgm:spPr/>
      <dgm:t>
        <a:bodyPr/>
        <a:lstStyle/>
        <a:p>
          <a:endParaRPr lang="en-US"/>
        </a:p>
      </dgm:t>
    </dgm:pt>
    <dgm:pt modelId="{1698B978-E3AB-4D88-8132-BD9A83DEFBBC}" type="sibTrans" cxnId="{7E611C80-1B6A-4E4D-AF12-5FAABE84811A}">
      <dgm:prSet/>
      <dgm:spPr/>
      <dgm:t>
        <a:bodyPr/>
        <a:lstStyle/>
        <a:p>
          <a:endParaRPr lang="en-US"/>
        </a:p>
      </dgm:t>
    </dgm:pt>
    <dgm:pt modelId="{8F6D2A62-B9A8-414C-945B-1BEFB4CB09B7}" type="pres">
      <dgm:prSet presAssocID="{A2EC4F40-63D3-4D7A-89CE-0F8D8C526515}" presName="root" presStyleCnt="0">
        <dgm:presLayoutVars>
          <dgm:dir/>
          <dgm:resizeHandles val="exact"/>
        </dgm:presLayoutVars>
      </dgm:prSet>
      <dgm:spPr/>
    </dgm:pt>
    <dgm:pt modelId="{753AFAD5-4D01-472D-BD91-9734C639394C}" type="pres">
      <dgm:prSet presAssocID="{33BACFD7-3D75-4048-ACDD-CE5605CCABFA}" presName="compNode" presStyleCnt="0"/>
      <dgm:spPr/>
    </dgm:pt>
    <dgm:pt modelId="{1860E727-17C9-4BB2-BF1A-2E95E18836D3}" type="pres">
      <dgm:prSet presAssocID="{33BACFD7-3D75-4048-ACDD-CE5605CCABFA}" presName="iconRect" presStyleLbl="node1" presStyleIdx="0" presStyleCnt="2" custLinFactY="38824" custLinFactNeighborX="-99651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47A67E3-794B-4B89-B3A3-04E3E6C3187E}" type="pres">
      <dgm:prSet presAssocID="{33BACFD7-3D75-4048-ACDD-CE5605CCABFA}" presName="iconSpace" presStyleCnt="0"/>
      <dgm:spPr/>
    </dgm:pt>
    <dgm:pt modelId="{EBAE1EF6-7663-4C5C-8925-FC92B030344A}" type="pres">
      <dgm:prSet presAssocID="{33BACFD7-3D75-4048-ACDD-CE5605CCABFA}" presName="parTx" presStyleLbl="revTx" presStyleIdx="0" presStyleCnt="4" custLinFactY="20057" custLinFactNeighborX="-5266" custLinFactNeighborY="100000">
        <dgm:presLayoutVars>
          <dgm:chMax val="0"/>
          <dgm:chPref val="0"/>
        </dgm:presLayoutVars>
      </dgm:prSet>
      <dgm:spPr/>
    </dgm:pt>
    <dgm:pt modelId="{8A066BD1-6DEF-48E2-BD19-9D292A6E00AF}" type="pres">
      <dgm:prSet presAssocID="{33BACFD7-3D75-4048-ACDD-CE5605CCABFA}" presName="txSpace" presStyleCnt="0"/>
      <dgm:spPr/>
    </dgm:pt>
    <dgm:pt modelId="{CD096F59-557D-40AB-82A3-7A48DFF65992}" type="pres">
      <dgm:prSet presAssocID="{33BACFD7-3D75-4048-ACDD-CE5605CCABFA}" presName="desTx" presStyleLbl="revTx" presStyleIdx="1" presStyleCnt="4">
        <dgm:presLayoutVars/>
      </dgm:prSet>
      <dgm:spPr/>
    </dgm:pt>
    <dgm:pt modelId="{C94D771A-7826-4289-88B9-29FC8579915C}" type="pres">
      <dgm:prSet presAssocID="{468228EF-C1EF-491B-B973-AC14BBE9EF8B}" presName="sibTrans" presStyleCnt="0"/>
      <dgm:spPr/>
    </dgm:pt>
    <dgm:pt modelId="{CF03E233-02B4-4768-8C56-B3753BC7560B}" type="pres">
      <dgm:prSet presAssocID="{9CE80882-9AE4-4DF7-BE84-78A24F3F8D2A}" presName="compNode" presStyleCnt="0"/>
      <dgm:spPr/>
    </dgm:pt>
    <dgm:pt modelId="{91A8683B-BE4E-404E-B546-70C9E1D865F3}" type="pres">
      <dgm:prSet presAssocID="{9CE80882-9AE4-4DF7-BE84-78A24F3F8D2A}" presName="iconRect" presStyleLbl="node1" presStyleIdx="1" presStyleCnt="2" custLinFactX="-100000" custLinFactY="38824" custLinFactNeighborX="-12902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44D123F-7B72-4CC1-8C69-2A1AAD647BBC}" type="pres">
      <dgm:prSet presAssocID="{9CE80882-9AE4-4DF7-BE84-78A24F3F8D2A}" presName="iconSpace" presStyleCnt="0"/>
      <dgm:spPr/>
    </dgm:pt>
    <dgm:pt modelId="{ACA1A090-F60A-4446-AECE-1902FB2E418F}" type="pres">
      <dgm:prSet presAssocID="{9CE80882-9AE4-4DF7-BE84-78A24F3F8D2A}" presName="parTx" presStyleLbl="revTx" presStyleIdx="2" presStyleCnt="4" custLinFactY="-98463" custLinFactNeighborX="-5541" custLinFactNeighborY="-100000">
        <dgm:presLayoutVars>
          <dgm:chMax val="0"/>
          <dgm:chPref val="0"/>
        </dgm:presLayoutVars>
      </dgm:prSet>
      <dgm:spPr/>
    </dgm:pt>
    <dgm:pt modelId="{B3FDDBC3-49F9-46D1-B455-A19F074D42B3}" type="pres">
      <dgm:prSet presAssocID="{9CE80882-9AE4-4DF7-BE84-78A24F3F8D2A}" presName="txSpace" presStyleCnt="0"/>
      <dgm:spPr/>
    </dgm:pt>
    <dgm:pt modelId="{25892ABE-4707-4C85-884B-BD3209C0695E}" type="pres">
      <dgm:prSet presAssocID="{9CE80882-9AE4-4DF7-BE84-78A24F3F8D2A}" presName="desTx" presStyleLbl="revTx" presStyleIdx="3" presStyleCnt="4" custLinFactNeighborX="-1304" custLinFactNeighborY="-30855">
        <dgm:presLayoutVars/>
      </dgm:prSet>
      <dgm:spPr/>
    </dgm:pt>
  </dgm:ptLst>
  <dgm:cxnLst>
    <dgm:cxn modelId="{08D8E00B-DC64-4E5B-BF17-D098F0EC7DC7}" srcId="{A2EC4F40-63D3-4D7A-89CE-0F8D8C526515}" destId="{9CE80882-9AE4-4DF7-BE84-78A24F3F8D2A}" srcOrd="1" destOrd="0" parTransId="{219904CB-B4BD-46B7-BD33-61475A661F7C}" sibTransId="{52997BC1-1C4B-4240-93D9-491A48ABE746}"/>
    <dgm:cxn modelId="{D9504512-8EDF-43E2-A511-21E29D63B686}" type="presOf" srcId="{72E36539-B03C-4873-BFBA-E946E513FE5E}" destId="{25892ABE-4707-4C85-884B-BD3209C0695E}" srcOrd="0" destOrd="1" presId="urn:microsoft.com/office/officeart/2018/5/layout/CenteredIconLabelDescriptionList"/>
    <dgm:cxn modelId="{1659A914-C434-4B8C-97C2-B24F9FB0FD15}" type="presOf" srcId="{61CBA421-53D0-4740-AB0F-B043BC0D4D0F}" destId="{25892ABE-4707-4C85-884B-BD3209C0695E}" srcOrd="0" destOrd="5" presId="urn:microsoft.com/office/officeart/2018/5/layout/CenteredIconLabelDescriptionList"/>
    <dgm:cxn modelId="{10A0BB43-8932-4CF2-99B9-F82ACF1BB053}" srcId="{9CE80882-9AE4-4DF7-BE84-78A24F3F8D2A}" destId="{D846E701-C679-4DF2-9397-023BFCDB7C27}" srcOrd="2" destOrd="0" parTransId="{20F059B9-3854-4CB7-9A30-A7C9135BB8D5}" sibTransId="{BA407AF8-A003-45BB-93A8-43001D8DBDE4}"/>
    <dgm:cxn modelId="{918D3868-1628-4722-B985-6E87EA1130AE}" type="presOf" srcId="{33BACFD7-3D75-4048-ACDD-CE5605CCABFA}" destId="{EBAE1EF6-7663-4C5C-8925-FC92B030344A}" srcOrd="0" destOrd="0" presId="urn:microsoft.com/office/officeart/2018/5/layout/CenteredIconLabelDescriptionList"/>
    <dgm:cxn modelId="{993DF14E-E280-41B1-8D3C-B1E196966CD6}" type="presOf" srcId="{9CE80882-9AE4-4DF7-BE84-78A24F3F8D2A}" destId="{ACA1A090-F60A-4446-AECE-1902FB2E418F}" srcOrd="0" destOrd="0" presId="urn:microsoft.com/office/officeart/2018/5/layout/CenteredIconLabelDescriptionList"/>
    <dgm:cxn modelId="{1D948250-CAB8-4DA6-89A0-877ED5797114}" srcId="{9CE80882-9AE4-4DF7-BE84-78A24F3F8D2A}" destId="{21AF8A41-B645-4372-9C0B-9137EBCF7623}" srcOrd="0" destOrd="0" parTransId="{31437DF2-6B7F-411C-B8E6-399F1FC8EA98}" sibTransId="{FF9F6560-497A-4CA2-9C76-B5CBC5A1DD22}"/>
    <dgm:cxn modelId="{53334E55-45B1-4B31-99AE-00167F9B7095}" type="presOf" srcId="{79EF85FF-D636-4E3B-AAFC-1F03B55B69DF}" destId="{25892ABE-4707-4C85-884B-BD3209C0695E}" srcOrd="0" destOrd="4" presId="urn:microsoft.com/office/officeart/2018/5/layout/CenteredIconLabelDescriptionList"/>
    <dgm:cxn modelId="{FEBEC457-84BD-4D2D-811B-315F6B8DEFC5}" type="presOf" srcId="{A2EC4F40-63D3-4D7A-89CE-0F8D8C526515}" destId="{8F6D2A62-B9A8-414C-945B-1BEFB4CB09B7}" srcOrd="0" destOrd="0" presId="urn:microsoft.com/office/officeart/2018/5/layout/CenteredIconLabelDescriptionList"/>
    <dgm:cxn modelId="{AA2E217A-5C90-4B9A-9992-7503C7CF72C1}" type="presOf" srcId="{8C7CE2F5-9E67-4D1B-8F18-5BC8F32F13B5}" destId="{25892ABE-4707-4C85-884B-BD3209C0695E}" srcOrd="0" destOrd="3" presId="urn:microsoft.com/office/officeart/2018/5/layout/CenteredIconLabelDescriptionList"/>
    <dgm:cxn modelId="{7E611C80-1B6A-4E4D-AF12-5FAABE84811A}" srcId="{9CE80882-9AE4-4DF7-BE84-78A24F3F8D2A}" destId="{61CBA421-53D0-4740-AB0F-B043BC0D4D0F}" srcOrd="5" destOrd="0" parTransId="{9EB3E066-476A-4B90-A83D-A73EE03899C9}" sibTransId="{1698B978-E3AB-4D88-8132-BD9A83DEFBBC}"/>
    <dgm:cxn modelId="{339F3386-5B90-49D9-A6F5-4CEADEA54F8D}" srcId="{9CE80882-9AE4-4DF7-BE84-78A24F3F8D2A}" destId="{72E36539-B03C-4873-BFBA-E946E513FE5E}" srcOrd="1" destOrd="0" parTransId="{EB175B42-FCE6-41BE-8C4B-65652300430A}" sibTransId="{70B8C907-7F67-41CE-9B92-A70B51403215}"/>
    <dgm:cxn modelId="{4CBCBC90-2D24-43A4-BBF4-5DFF88F18F25}" srcId="{A2EC4F40-63D3-4D7A-89CE-0F8D8C526515}" destId="{33BACFD7-3D75-4048-ACDD-CE5605CCABFA}" srcOrd="0" destOrd="0" parTransId="{DFDF4D73-534D-4B6B-83EC-C915FB4A0A5B}" sibTransId="{468228EF-C1EF-491B-B973-AC14BBE9EF8B}"/>
    <dgm:cxn modelId="{AC969E95-C880-4D59-99FF-D4CB2B64231A}" srcId="{9CE80882-9AE4-4DF7-BE84-78A24F3F8D2A}" destId="{79EF85FF-D636-4E3B-AAFC-1F03B55B69DF}" srcOrd="4" destOrd="0" parTransId="{0126C5DE-4745-434F-B7EF-4E9C59552756}" sibTransId="{F89C4B87-6902-41E5-9D19-65F717970F6C}"/>
    <dgm:cxn modelId="{F461ADAA-D91E-4036-9C5E-FCC612F79C07}" type="presOf" srcId="{D846E701-C679-4DF2-9397-023BFCDB7C27}" destId="{25892ABE-4707-4C85-884B-BD3209C0695E}" srcOrd="0" destOrd="2" presId="urn:microsoft.com/office/officeart/2018/5/layout/CenteredIconLabelDescriptionList"/>
    <dgm:cxn modelId="{BF3C4AE0-5458-49A4-9028-B245C47AC0B0}" srcId="{9CE80882-9AE4-4DF7-BE84-78A24F3F8D2A}" destId="{8C7CE2F5-9E67-4D1B-8F18-5BC8F32F13B5}" srcOrd="3" destOrd="0" parTransId="{CF2D6FAC-41E6-4B84-9E2C-75E2015AE7BB}" sibTransId="{34B96AAD-E01E-4EA9-B12C-1C94AE0073D1}"/>
    <dgm:cxn modelId="{F061A5F5-7E0C-45C9-840A-B0A920FDCD24}" type="presOf" srcId="{21AF8A41-B645-4372-9C0B-9137EBCF7623}" destId="{25892ABE-4707-4C85-884B-BD3209C0695E}" srcOrd="0" destOrd="0" presId="urn:microsoft.com/office/officeart/2018/5/layout/CenteredIconLabelDescriptionList"/>
    <dgm:cxn modelId="{401CE623-E466-42A0-9BF1-D1BA1CC3C773}" type="presParOf" srcId="{8F6D2A62-B9A8-414C-945B-1BEFB4CB09B7}" destId="{753AFAD5-4D01-472D-BD91-9734C639394C}" srcOrd="0" destOrd="0" presId="urn:microsoft.com/office/officeart/2018/5/layout/CenteredIconLabelDescriptionList"/>
    <dgm:cxn modelId="{FB9EFEBD-AFC1-4642-AC6E-6EF897B54470}" type="presParOf" srcId="{753AFAD5-4D01-472D-BD91-9734C639394C}" destId="{1860E727-17C9-4BB2-BF1A-2E95E18836D3}" srcOrd="0" destOrd="0" presId="urn:microsoft.com/office/officeart/2018/5/layout/CenteredIconLabelDescriptionList"/>
    <dgm:cxn modelId="{9B64AB79-9912-4B45-AB47-639EFD250128}" type="presParOf" srcId="{753AFAD5-4D01-472D-BD91-9734C639394C}" destId="{D47A67E3-794B-4B89-B3A3-04E3E6C3187E}" srcOrd="1" destOrd="0" presId="urn:microsoft.com/office/officeart/2018/5/layout/CenteredIconLabelDescriptionList"/>
    <dgm:cxn modelId="{42F0FE33-EBD8-420E-9310-8637923DF18D}" type="presParOf" srcId="{753AFAD5-4D01-472D-BD91-9734C639394C}" destId="{EBAE1EF6-7663-4C5C-8925-FC92B030344A}" srcOrd="2" destOrd="0" presId="urn:microsoft.com/office/officeart/2018/5/layout/CenteredIconLabelDescriptionList"/>
    <dgm:cxn modelId="{7F07EC88-F8D0-459F-8AE1-C33470976D19}" type="presParOf" srcId="{753AFAD5-4D01-472D-BD91-9734C639394C}" destId="{8A066BD1-6DEF-48E2-BD19-9D292A6E00AF}" srcOrd="3" destOrd="0" presId="urn:microsoft.com/office/officeart/2018/5/layout/CenteredIconLabelDescriptionList"/>
    <dgm:cxn modelId="{3FB7226D-71EA-41BB-8C45-470E60486995}" type="presParOf" srcId="{753AFAD5-4D01-472D-BD91-9734C639394C}" destId="{CD096F59-557D-40AB-82A3-7A48DFF65992}" srcOrd="4" destOrd="0" presId="urn:microsoft.com/office/officeart/2018/5/layout/CenteredIconLabelDescriptionList"/>
    <dgm:cxn modelId="{7E90E23E-F55E-4B64-8DFE-9F22DE9006CA}" type="presParOf" srcId="{8F6D2A62-B9A8-414C-945B-1BEFB4CB09B7}" destId="{C94D771A-7826-4289-88B9-29FC8579915C}" srcOrd="1" destOrd="0" presId="urn:microsoft.com/office/officeart/2018/5/layout/CenteredIconLabelDescriptionList"/>
    <dgm:cxn modelId="{4618FB47-EEBA-49A7-A71E-8911D2A525F3}" type="presParOf" srcId="{8F6D2A62-B9A8-414C-945B-1BEFB4CB09B7}" destId="{CF03E233-02B4-4768-8C56-B3753BC7560B}" srcOrd="2" destOrd="0" presId="urn:microsoft.com/office/officeart/2018/5/layout/CenteredIconLabelDescriptionList"/>
    <dgm:cxn modelId="{0540D606-7710-4A93-8D57-75D1CD2B265D}" type="presParOf" srcId="{CF03E233-02B4-4768-8C56-B3753BC7560B}" destId="{91A8683B-BE4E-404E-B546-70C9E1D865F3}" srcOrd="0" destOrd="0" presId="urn:microsoft.com/office/officeart/2018/5/layout/CenteredIconLabelDescriptionList"/>
    <dgm:cxn modelId="{4D99B637-AC5A-41CD-872F-48CA844CF60C}" type="presParOf" srcId="{CF03E233-02B4-4768-8C56-B3753BC7560B}" destId="{844D123F-7B72-4CC1-8C69-2A1AAD647BBC}" srcOrd="1" destOrd="0" presId="urn:microsoft.com/office/officeart/2018/5/layout/CenteredIconLabelDescriptionList"/>
    <dgm:cxn modelId="{EB8495CA-63DD-4126-A5E2-75530D152A03}" type="presParOf" srcId="{CF03E233-02B4-4768-8C56-B3753BC7560B}" destId="{ACA1A090-F60A-4446-AECE-1902FB2E418F}" srcOrd="2" destOrd="0" presId="urn:microsoft.com/office/officeart/2018/5/layout/CenteredIconLabelDescriptionList"/>
    <dgm:cxn modelId="{AD55B3DE-DE61-4261-96A8-2DE17F9EDF39}" type="presParOf" srcId="{CF03E233-02B4-4768-8C56-B3753BC7560B}" destId="{B3FDDBC3-49F9-46D1-B455-A19F074D42B3}" srcOrd="3" destOrd="0" presId="urn:microsoft.com/office/officeart/2018/5/layout/CenteredIconLabelDescriptionList"/>
    <dgm:cxn modelId="{06409FBE-088B-4D6B-9A0D-A196DB71383C}" type="presParOf" srcId="{CF03E233-02B4-4768-8C56-B3753BC7560B}" destId="{25892ABE-4707-4C85-884B-BD3209C0695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0E727-17C9-4BB2-BF1A-2E95E18836D3}">
      <dsp:nvSpPr>
        <dsp:cNvPr id="0" name=""/>
        <dsp:cNvSpPr/>
      </dsp:nvSpPr>
      <dsp:spPr>
        <a:xfrm>
          <a:off x="461765" y="2142328"/>
          <a:ext cx="1510523" cy="1413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1EF6-7663-4C5C-8925-FC92B030344A}">
      <dsp:nvSpPr>
        <dsp:cNvPr id="0" name=""/>
        <dsp:cNvSpPr/>
      </dsp:nvSpPr>
      <dsp:spPr>
        <a:xfrm>
          <a:off x="337118" y="2546059"/>
          <a:ext cx="4315781" cy="605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kern="1200" dirty="0"/>
            <a:t>Mål:</a:t>
          </a:r>
          <a:endParaRPr lang="en-US" sz="3600" kern="1200" dirty="0"/>
        </a:p>
      </dsp:txBody>
      <dsp:txXfrm>
        <a:off x="337118" y="2546059"/>
        <a:ext cx="4315781" cy="605605"/>
      </dsp:txXfrm>
    </dsp:sp>
    <dsp:sp modelId="{CD096F59-557D-40AB-82A3-7A48DFF65992}">
      <dsp:nvSpPr>
        <dsp:cNvPr id="0" name=""/>
        <dsp:cNvSpPr/>
      </dsp:nvSpPr>
      <dsp:spPr>
        <a:xfrm>
          <a:off x="564387" y="2529371"/>
          <a:ext cx="4315781" cy="289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8683B-BE4E-404E-B546-70C9E1D865F3}">
      <dsp:nvSpPr>
        <dsp:cNvPr id="0" name=""/>
        <dsp:cNvSpPr/>
      </dsp:nvSpPr>
      <dsp:spPr>
        <a:xfrm>
          <a:off x="3578598" y="2142328"/>
          <a:ext cx="1510523" cy="1413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1A090-F60A-4446-AECE-1902FB2E418F}">
      <dsp:nvSpPr>
        <dsp:cNvPr id="0" name=""/>
        <dsp:cNvSpPr/>
      </dsp:nvSpPr>
      <dsp:spPr>
        <a:xfrm>
          <a:off x="5396293" y="617086"/>
          <a:ext cx="4315781" cy="605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i="1" kern="1200" dirty="0"/>
            <a:t>Du skal kunne</a:t>
          </a:r>
          <a:endParaRPr lang="en-US" sz="3600" kern="1200" dirty="0"/>
        </a:p>
      </dsp:txBody>
      <dsp:txXfrm>
        <a:off x="5396293" y="617086"/>
        <a:ext cx="4315781" cy="605605"/>
      </dsp:txXfrm>
    </dsp:sp>
    <dsp:sp modelId="{25892ABE-4707-4C85-884B-BD3209C0695E}">
      <dsp:nvSpPr>
        <dsp:cNvPr id="0" name=""/>
        <dsp:cNvSpPr/>
      </dsp:nvSpPr>
      <dsp:spPr>
        <a:xfrm>
          <a:off x="5579153" y="1637606"/>
          <a:ext cx="4315781" cy="289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koble lyttere til ulike hendelser/ fjerne lyttere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skrive funksjoner som håndterer hendelser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bruke informasjonen som ligger i hendelsesobjektet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lage tekstfelter, </a:t>
          </a:r>
          <a:r>
            <a:rPr lang="nb-NO" sz="1700" i="1" kern="1200" dirty="0" err="1"/>
            <a:t>tallfelter</a:t>
          </a:r>
          <a:r>
            <a:rPr lang="nb-NO" sz="1700" i="1" kern="1200" dirty="0"/>
            <a:t>, tekstbokser, </a:t>
          </a:r>
          <a:r>
            <a:rPr lang="nb-NO" sz="1700" i="1" kern="1200" dirty="0" err="1"/>
            <a:t>nedtrekksmenyer</a:t>
          </a:r>
          <a:r>
            <a:rPr lang="nb-NO" sz="1700" i="1" kern="1200" dirty="0"/>
            <a:t>, radioknapper, avkrysningsbokser og knapper med HTML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gi utseende til tekstfelter, </a:t>
          </a:r>
          <a:r>
            <a:rPr lang="nb-NO" sz="1700" i="1" kern="1200" dirty="0" err="1"/>
            <a:t>tallfelter</a:t>
          </a:r>
          <a:r>
            <a:rPr lang="nb-NO" sz="1700" i="1" kern="1200" dirty="0"/>
            <a:t>, tekstbokser, </a:t>
          </a:r>
          <a:r>
            <a:rPr lang="nb-NO" sz="1700" i="1" kern="1200" dirty="0" err="1"/>
            <a:t>nedtrekksmenyer</a:t>
          </a:r>
          <a:r>
            <a:rPr lang="nb-NO" sz="1700" i="1" kern="1200" dirty="0"/>
            <a:t>, radioknapper, avkrysningsbokser og knapper med CSS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registrere brukerinput med JavaScript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Stolpediagram med HTML, CSS og JavaScript</a:t>
          </a:r>
          <a:endParaRPr lang="en-US" sz="1700" kern="1200" dirty="0"/>
        </a:p>
      </dsp:txBody>
      <dsp:txXfrm>
        <a:off x="5579153" y="1637606"/>
        <a:ext cx="4315781" cy="289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42AF68-70F1-4A1D-8F17-BB646F7C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E238D9A-A075-4E3B-9CC3-ADE1E5288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E412FC-E601-4A41-941F-53D8907C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4E9BCE-B442-42B9-8448-0A8A2D62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C38E90-95A3-4190-8890-01573B3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534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B9EDA8-F497-431F-A012-8C5F9869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04E8E5-785E-4B25-8F75-59B04162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3943679-DDDC-464E-9C43-B7516FA0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0ECADE9-47CD-47D3-A588-E1C3314E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EB5151B-FA1E-4FCE-9125-8932FFEC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62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8A4F505-0621-42C8-A93E-CCE8F80CE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F12737-71B0-4323-B391-06D1D1D0F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AC073F-A631-4765-8C07-F885A98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AAEF0B-3A6E-42A0-A267-31FB1DDF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7FE562D-2C3B-4248-9459-580F31A9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25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F1644-DB1B-4915-BADB-CABA539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A76ACE-065D-4923-9C47-E24E4500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E714F6-8FA8-464B-A3D7-D858A106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E3C774A-AF74-48A6-A968-215495AD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354AFD-F9C3-4A68-BBED-18B1CDB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3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87ECAE-E492-4F4C-83C8-3AAAE6DA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6CF7122-CB92-4709-BCE7-EFFF6F90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036451F-BEBC-4836-B9EE-BBC0421B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5B2291-6036-416E-96EB-98B6CDB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737213-9009-48B4-9422-51856056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39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0B0CFE-BF69-4AAF-BC64-F6D2F0B3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D93B1B-E20B-48B8-9C9C-91C5420BB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5C4C747-B832-4899-ADA0-A109505C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63CD4F-05B5-43A8-A2BD-79A20BD1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ACB3A80-E267-4896-BA10-2F8F1494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1B792AA-7671-49FC-B95A-DFBB9651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7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3D8FF1-3CC3-4DBB-9903-8227F9C2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6FB15F-011E-420E-90F2-2BC50297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93A712E-BCA3-4A1A-8B46-D7A35A4F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22E2AE1-E16C-40D0-9E3E-EDA84F10E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6855000-9BC8-4478-9B25-0FE88BF5B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3B3C6EC-E063-4809-85E4-3F5BDF0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B4CC2ED-035A-47D2-B248-F5144A38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61A9FA4-0605-472E-BB29-CC6BE8DB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05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4E1F8A-616A-41F3-8AEB-CA81C6C2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78E96F7-8326-46F6-82B9-A9E2AFD1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5DD62A4-67DF-4917-874E-387B8B95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78DAF49-68F7-4EF6-905A-A2C8F854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295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02FA14A-6E1C-47F5-BACC-32E295EF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F06D3D2-AE54-4729-B6A2-63850E51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C26616F-938B-4603-B7F6-9C505980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65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B890CC-56DE-442B-8179-D355D743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F1CBF3-D0A4-4816-AD4F-D212702B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21812DC-9A84-467F-90B7-CCC01B48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F045C13-4895-429E-A9B8-F4FAD901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1AF322-3224-43F6-86AA-3478CAED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A9311E1-DBD2-4717-87DD-9B10F7F6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63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7C6A71-57F7-402A-89B4-A573E939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AFC19EA-0B28-4A69-B82D-7CB3E7526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D93B517-5D9B-4992-8B0A-FB1BD6FA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DB5B1F0-61D9-4F66-8123-417325C6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901A245-2605-49D7-B5F9-09FD4523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930F412-BF8F-40D1-AFFF-38799C3E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462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141A49B-E712-455B-BDF9-F9B5A236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0608CB-D53D-4C65-9F63-296E8F4F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4AF703-5651-41A3-934D-77123CC30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628D88-073C-44E2-BFF4-D125C82C6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8FCC46-3237-425E-AF57-82F427885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694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0365DD-59C8-43F5-A4A8-59D8126E2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Hendelser og brukerinput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0D9F789-8ACA-4076-BC0B-C88FD0B3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49</a:t>
            </a:r>
          </a:p>
        </p:txBody>
      </p:sp>
    </p:spTree>
    <p:extLst>
      <p:ext uri="{BB962C8B-B14F-4D97-AF65-F5344CB8AC3E}">
        <p14:creationId xmlns:p14="http://schemas.microsoft.com/office/powerpoint/2010/main" val="75373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A8451D-43FF-4F47-8E4B-8D10046B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4 Stolpediagram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3072B63D-F5EC-4030-8144-15A674104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47" y="1606367"/>
            <a:ext cx="7730103" cy="39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5312D0-4D0C-4BFA-B08A-83B475A2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Form-element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C60BA41-A8C6-41C1-BA6B-053C76A95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332" y="1450067"/>
            <a:ext cx="7601163" cy="49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C63DD7-F0FB-4F09-A5A6-CC89CCB5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5 Input-elementer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E3CC001-5AE5-4F65-80A3-60FC97AA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46" y="1424198"/>
            <a:ext cx="7608607" cy="51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2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3EBB20-9CFC-49A9-AF6D-70080374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6 </a:t>
            </a:r>
            <a:r>
              <a:rPr lang="nb-NO" dirty="0" err="1"/>
              <a:t>FilmRegister</a:t>
            </a:r>
            <a:endParaRPr lang="nb-NO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02A207AE-687E-4CE2-B37E-B68EEA865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03" y="1534332"/>
            <a:ext cx="11381156" cy="47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2E9D23-62AE-45F4-AB1E-0155BE38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/>
              <a:t>Hendelser 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0508388-B2C1-4343-B60C-F13CAB527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236467"/>
              </p:ext>
            </p:extLst>
          </p:nvPr>
        </p:nvGraphicFramePr>
        <p:xfrm>
          <a:off x="838200" y="576775"/>
          <a:ext cx="10515600" cy="56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89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3DDEA2D-2B97-4E00-94EA-363D5D6F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Hendelser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325F3D-CA29-47EB-B819-8B9A568B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/>
              <a:t>Hendelser fyres av hele tiden på en nettside, f.eks. når vi beveger musepekeren eller klikker et sted</a:t>
            </a:r>
          </a:p>
          <a:p>
            <a:r>
              <a:rPr lang="nb-NO" sz="2400" dirty="0"/>
              <a:t>Vi kan la hendelsene bestemme når ulike funksjoner skal kjøres</a:t>
            </a:r>
          </a:p>
          <a:p>
            <a:r>
              <a:rPr lang="nb-NO" sz="2400" dirty="0"/>
              <a:t>Metoden </a:t>
            </a:r>
            <a:r>
              <a:rPr lang="nb-NO" sz="2400" i="1" dirty="0" err="1"/>
              <a:t>addEventListener</a:t>
            </a:r>
            <a:r>
              <a:rPr lang="nb-NO" sz="2400" dirty="0"/>
              <a:t>() lar oss lytte etter hendelser på et angitt element:</a:t>
            </a:r>
          </a:p>
          <a:p>
            <a:pPr marL="457200" lvl="1" indent="0">
              <a:buNone/>
            </a:pPr>
            <a:r>
              <a:rPr lang="nb-NO" dirty="0"/>
              <a:t>element.</a:t>
            </a:r>
            <a:r>
              <a:rPr lang="nb-NO" i="1" dirty="0"/>
              <a:t> </a:t>
            </a:r>
            <a:r>
              <a:rPr lang="nb-NO" i="1" dirty="0" err="1"/>
              <a:t>addEventListener</a:t>
            </a:r>
            <a:r>
              <a:rPr lang="nb-NO" dirty="0"/>
              <a:t>(«</a:t>
            </a:r>
            <a:r>
              <a:rPr lang="nb-NO" dirty="0" err="1"/>
              <a:t>click</a:t>
            </a:r>
            <a:r>
              <a:rPr lang="nb-NO" dirty="0"/>
              <a:t>», </a:t>
            </a:r>
            <a:r>
              <a:rPr lang="nb-NO" dirty="0" err="1"/>
              <a:t>minFunksjon</a:t>
            </a:r>
            <a:r>
              <a:rPr lang="nb-NO" dirty="0"/>
              <a:t>);</a:t>
            </a:r>
          </a:p>
          <a:p>
            <a:r>
              <a:rPr lang="nb-NO" sz="2400" dirty="0"/>
              <a:t>Metoden </a:t>
            </a:r>
            <a:r>
              <a:rPr lang="nb-NO" sz="2400" i="1" dirty="0" err="1"/>
              <a:t>removeEventListener</a:t>
            </a:r>
            <a:r>
              <a:rPr lang="nb-NO" sz="2400" dirty="0"/>
              <a:t>() lar oss fjerne lyttere.</a:t>
            </a: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76340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576D170-2C74-43CA-90CD-51632E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Hendelser</a:t>
            </a:r>
          </a:p>
        </p:txBody>
      </p:sp>
      <p:graphicFrame>
        <p:nvGraphicFramePr>
          <p:cNvPr id="7" name="Plassholder for innhold 6">
            <a:extLst>
              <a:ext uri="{FF2B5EF4-FFF2-40B4-BE49-F238E27FC236}">
                <a16:creationId xmlns:a16="http://schemas.microsoft.com/office/drawing/2014/main" id="{2E47302D-07BA-4A03-AB4C-0B6F96D37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11521"/>
              </p:ext>
            </p:extLst>
          </p:nvPr>
        </p:nvGraphicFramePr>
        <p:xfrm>
          <a:off x="838200" y="1825625"/>
          <a:ext cx="10515600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32320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624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2000" dirty="0"/>
                        <a:t>Hendelse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onchange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Verdi endrer seg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1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onclick</a:t>
                      </a:r>
                      <a:r>
                        <a:rPr lang="nb-NO" sz="2000" i="1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Klikk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2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oninput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Endre verdi i input-felt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9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onkeydown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Trykke ned tast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5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onkeyup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Slippe en tast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2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onload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Nettsiden lastes inn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onmousemove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Bevege </a:t>
                      </a:r>
                      <a:r>
                        <a:rPr lang="nb-NO" sz="2000" dirty="0" err="1"/>
                        <a:t>musemarkør</a:t>
                      </a:r>
                      <a:endParaRPr lang="nb-N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4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onmouseout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 err="1"/>
                        <a:t>Musemarkøren</a:t>
                      </a:r>
                      <a:r>
                        <a:rPr lang="nb-NO" sz="2000" dirty="0"/>
                        <a:t> fjernes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8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onmouseover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 err="1"/>
                        <a:t>Musemarkøren</a:t>
                      </a:r>
                      <a:r>
                        <a:rPr lang="nb-NO" sz="2000" dirty="0"/>
                        <a:t>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1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onresize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Endre størrelse på nettleseren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1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onsubmit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Sende inn skjema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37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7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EB48B4-A7C1-4162-8746-8DB90FE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 Hvilket knapp trykket på?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01E20653-20DA-46D2-B5A0-2D1C6BF5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06" y="3081337"/>
            <a:ext cx="2971800" cy="685800"/>
          </a:xfrm>
          <a:prstGeom prst="rect">
            <a:avLst/>
          </a:prstGeom>
        </p:spPr>
      </p:pic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73EB449-0072-4845-B393-ACCDAFB4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B2F38DE-0DFD-4424-88DE-FB532490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0BCDC06-A964-49A8-B9D7-1007F20A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09" y="232025"/>
            <a:ext cx="6781505" cy="65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1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3E977-CC24-494E-A33D-B2129EC6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Brukerinput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9242AFB-9888-4778-859F-87C2309B0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163027"/>
              </p:ext>
            </p:extLst>
          </p:nvPr>
        </p:nvGraphicFramePr>
        <p:xfrm>
          <a:off x="1000874" y="2236162"/>
          <a:ext cx="10190252" cy="44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126">
                  <a:extLst>
                    <a:ext uri="{9D8B030D-6E8A-4147-A177-3AD203B41FA5}">
                      <a16:colId xmlns:a16="http://schemas.microsoft.com/office/drawing/2014/main" val="4085940410"/>
                    </a:ext>
                  </a:extLst>
                </a:gridCol>
                <a:gridCol w="5095126">
                  <a:extLst>
                    <a:ext uri="{9D8B030D-6E8A-4147-A177-3AD203B41FA5}">
                      <a16:colId xmlns:a16="http://schemas.microsoft.com/office/drawing/2014/main" val="1758538324"/>
                    </a:ext>
                  </a:extLst>
                </a:gridCol>
              </a:tblGrid>
              <a:tr h="417364">
                <a:tc>
                  <a:txBody>
                    <a:bodyPr/>
                    <a:lstStyle/>
                    <a:p>
                      <a:r>
                        <a:rPr lang="nb-NO" sz="1700" dirty="0"/>
                        <a:t>Type 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endParaRPr lang="nb-NO" sz="170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3583567273"/>
                  </a:ext>
                </a:extLst>
              </a:tr>
              <a:tr h="701931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«text»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nb-NO" sz="1700"/>
                        <a:t>ekstfelt for korte tekster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«password»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 Tekstfelt som skjuler hva som skrives inn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1894691583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«number»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b="0">
                          <a:solidFill>
                            <a:schemeClr val="tx1"/>
                          </a:solidFill>
                        </a:rPr>
                        <a:t>Tallfelt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«range»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Glider 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129392480"/>
                  </a:ext>
                </a:extLst>
              </a:tr>
              <a:tr h="701931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«radio»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Radioknapp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&lt;select&gt; &lt;option&gt;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Alternativ 1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&lt;/option&gt;…&lt;/select&gt;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Nedtrekksmeny </a:t>
                      </a:r>
                      <a:endParaRPr lang="nb-NO" sz="170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680472348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«checkbox»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Avkrysningsbox</a:t>
                      </a:r>
                      <a:endParaRPr lang="nb-NO" sz="1700"/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&lt;button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Trykk på meg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&lt;/button&gt;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Knapp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814122316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«color»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Fargevelger</a:t>
                      </a:r>
                      <a:endParaRPr lang="nb-NO" sz="1700"/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textarea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&lt;/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textarea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Tekstfelt for lange tekster</a:t>
                      </a:r>
                      <a:endParaRPr lang="nb-NO" sz="1700" dirty="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88304030"/>
                  </a:ext>
                </a:extLst>
              </a:tr>
              <a:tr h="939020"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«date»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Datovelger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list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«navn»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id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option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sz="17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value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«alt1»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&gt;… &lt;/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 dirty="0" err="1">
                          <a:solidFill>
                            <a:schemeClr val="tx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 med mulighet til å skrive inn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770439640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«email»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e-postadresse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«file»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henter bestemte filnavn 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146162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8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5F9E0A-6788-4958-8B6A-B4E732F1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Attributter i input-elementer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4C2DBAA8-57F0-4152-B0CB-295901452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875620"/>
              </p:ext>
            </p:extLst>
          </p:nvPr>
        </p:nvGraphicFramePr>
        <p:xfrm>
          <a:off x="838200" y="1690688"/>
          <a:ext cx="10515600" cy="541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706827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894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35276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7425640"/>
                    </a:ext>
                  </a:extLst>
                </a:gridCol>
              </a:tblGrid>
              <a:tr h="337477">
                <a:tc>
                  <a:txBody>
                    <a:bodyPr/>
                    <a:lstStyle/>
                    <a:p>
                      <a:r>
                        <a:rPr lang="nb-NO" sz="1400" dirty="0"/>
                        <a:t>Attributt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Forklaring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Attributt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Foorklaring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23553"/>
                  </a:ext>
                </a:extLst>
              </a:tr>
              <a:tr h="582494">
                <a:tc>
                  <a:txBody>
                    <a:bodyPr/>
                    <a:lstStyle/>
                    <a:p>
                      <a:r>
                        <a:rPr lang="nb-NO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Sier hva slags input-elementet er 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minlength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Minimum </a:t>
                      </a:r>
                      <a:r>
                        <a:rPr lang="nb-NO" sz="1400" dirty="0" err="1"/>
                        <a:t>ant.tegn</a:t>
                      </a:r>
                      <a:r>
                        <a:rPr lang="nb-NO" sz="1400" dirty="0"/>
                        <a:t> tillatt å skrive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89263"/>
                  </a:ext>
                </a:extLst>
              </a:tr>
              <a:tr h="832135">
                <a:tc>
                  <a:txBody>
                    <a:bodyPr/>
                    <a:lstStyle/>
                    <a:p>
                      <a:r>
                        <a:rPr lang="nb-NO" sz="1400" dirty="0" err="1"/>
                        <a:t>autocomplete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Verdi «</a:t>
                      </a:r>
                      <a:r>
                        <a:rPr lang="nb-NO" sz="1400" dirty="0" err="1"/>
                        <a:t>on</a:t>
                      </a:r>
                      <a:r>
                        <a:rPr lang="nb-NO" sz="1400" dirty="0"/>
                        <a:t>» eller «</a:t>
                      </a:r>
                      <a:r>
                        <a:rPr lang="nb-NO" sz="1400" dirty="0" err="1"/>
                        <a:t>off</a:t>
                      </a:r>
                      <a:r>
                        <a:rPr lang="nb-NO" sz="1400" dirty="0"/>
                        <a:t>», foreslår tekst du tidligere har skrevet 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Innstruerende</a:t>
                      </a:r>
                      <a:r>
                        <a:rPr lang="nb-NO" sz="1400" dirty="0"/>
                        <a:t> tekst som vises når feltet er tomt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43509"/>
                  </a:ext>
                </a:extLst>
              </a:tr>
              <a:tr h="582494">
                <a:tc>
                  <a:txBody>
                    <a:bodyPr/>
                    <a:lstStyle/>
                    <a:p>
                      <a:r>
                        <a:rPr lang="nb-NO" sz="1400" dirty="0" err="1"/>
                        <a:t>autofocus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Setter inputfeltet i 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value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Angir forhåndsbestemt verdi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56829"/>
                  </a:ext>
                </a:extLst>
              </a:tr>
              <a:tr h="582494">
                <a:tc>
                  <a:txBody>
                    <a:bodyPr/>
                    <a:lstStyle/>
                    <a:p>
                      <a:r>
                        <a:rPr lang="nb-NO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disabled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Gjør det umulig å skrive inn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27596"/>
                  </a:ext>
                </a:extLst>
              </a:tr>
              <a:tr h="832135">
                <a:tc>
                  <a:txBody>
                    <a:bodyPr/>
                    <a:lstStyle/>
                    <a:p>
                      <a:r>
                        <a:rPr lang="nb-NO" sz="1400" dirty="0" err="1"/>
                        <a:t>size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Lengden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required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Feltet må fylles inn (virker kun hvis input-elementet ligger i et skjema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9052"/>
                  </a:ext>
                </a:extLst>
              </a:tr>
              <a:tr h="832135">
                <a:tc>
                  <a:txBody>
                    <a:bodyPr/>
                    <a:lstStyle/>
                    <a:p>
                      <a:r>
                        <a:rPr lang="nb-NO" sz="1400" dirty="0" err="1"/>
                        <a:t>maxlength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Maksimalt ant. tegn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Referanse til en dataliste med verdiene som kan velges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77391"/>
                  </a:ext>
                </a:extLst>
              </a:tr>
              <a:tr h="832135">
                <a:tc>
                  <a:txBody>
                    <a:bodyPr/>
                    <a:lstStyle/>
                    <a:p>
                      <a:r>
                        <a:rPr lang="nb-NO" sz="1400" dirty="0"/>
                        <a:t>data-navn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Må begynne med ordet data etterfulgt med bindestrek og et 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Vi får tak i verdien til dataattributtet med koden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getAttribute</a:t>
                      </a:r>
                      <a:r>
                        <a:rPr lang="nb-NO" sz="1400" dirty="0"/>
                        <a:t>(«data-navn»)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5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4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4FB5B2-5D2F-4375-976A-65FFFB8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2 Hund eller katt?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36EA1FCC-7BE3-41D0-9D8F-E579B06AE4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4719" y="1690090"/>
            <a:ext cx="3141662" cy="4486873"/>
          </a:xfrm>
          <a:prstGeom prst="rect">
            <a:avLst/>
          </a:prstGeom>
        </p:spPr>
      </p:pic>
      <p:pic>
        <p:nvPicPr>
          <p:cNvPr id="13" name="Plassholder for innhold 12">
            <a:extLst>
              <a:ext uri="{FF2B5EF4-FFF2-40B4-BE49-F238E27FC236}">
                <a16:creationId xmlns:a16="http://schemas.microsoft.com/office/drawing/2014/main" id="{259B810A-51DF-426D-B266-95510EE483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655714"/>
            <a:ext cx="5795075" cy="52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8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8C2130-C377-459A-B7C1-0BAD18FA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3 Fargevelger med rotasjon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991E6910-4559-40FA-9014-3F4B8E0E1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241" y="1690688"/>
            <a:ext cx="6405809" cy="46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4D2CEA-DDE3-4B27-B999-11F9D0E407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8CB609-A961-4C7C-B32E-FA42EE17CF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C86F04-1D37-4A84-ACE4-00002CCCA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497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Hendelser og brukerinput</vt:lpstr>
      <vt:lpstr>Hendelser </vt:lpstr>
      <vt:lpstr>Hendelser</vt:lpstr>
      <vt:lpstr>Hendelser</vt:lpstr>
      <vt:lpstr>Eksempel 1 Hvilket knapp trykket på?</vt:lpstr>
      <vt:lpstr>Brukerinput</vt:lpstr>
      <vt:lpstr>Attributter i input-elementer</vt:lpstr>
      <vt:lpstr>Eksempel 2 Hund eller katt?</vt:lpstr>
      <vt:lpstr>Eksempel 3 Fargevelger med rotasjon</vt:lpstr>
      <vt:lpstr>Eksempel 4 Stolpediagram</vt:lpstr>
      <vt:lpstr>Form-element</vt:lpstr>
      <vt:lpstr>Eksempel 5 Input-elementer</vt:lpstr>
      <vt:lpstr>Eksempel 6 FilmRegister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Hendelser og brukerinput</dc:title>
  <dc:creator>Aizan Magomadova</dc:creator>
  <cp:lastModifiedBy>Aizan Magomadova</cp:lastModifiedBy>
  <cp:revision>4</cp:revision>
  <dcterms:created xsi:type="dcterms:W3CDTF">2019-11-10T14:53:51Z</dcterms:created>
  <dcterms:modified xsi:type="dcterms:W3CDTF">2019-12-04T13:10:16Z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