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1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57E28-00D5-480A-83D3-5905E5078DE5}" v="1" dt="2019-10-17T06:53:28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ddels stil 1 – uthevin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ys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0E957E28-00D5-480A-83D3-5905E5078DE5}"/>
    <pc:docChg chg="custSel addSld modSld">
      <pc:chgData name="Aizan Magomadova" userId="b3d38ecc-02a7-4810-ad44-0e9f513517c5" providerId="ADAL" clId="{0E957E28-00D5-480A-83D3-5905E5078DE5}" dt="2019-10-17T07:01:59.874" v="339" actId="20577"/>
      <pc:docMkLst>
        <pc:docMk/>
      </pc:docMkLst>
      <pc:sldChg chg="modSp add">
        <pc:chgData name="Aizan Magomadova" userId="b3d38ecc-02a7-4810-ad44-0e9f513517c5" providerId="ADAL" clId="{0E957E28-00D5-480A-83D3-5905E5078DE5}" dt="2019-10-17T07:01:59.874" v="339" actId="20577"/>
        <pc:sldMkLst>
          <pc:docMk/>
          <pc:sldMk cId="2882041046" sldId="271"/>
        </pc:sldMkLst>
        <pc:spChg chg="mod">
          <ac:chgData name="Aizan Magomadova" userId="b3d38ecc-02a7-4810-ad44-0e9f513517c5" providerId="ADAL" clId="{0E957E28-00D5-480A-83D3-5905E5078DE5}" dt="2019-10-17T06:53:38.395" v="8" actId="20577"/>
          <ac:spMkLst>
            <pc:docMk/>
            <pc:sldMk cId="2882041046" sldId="271"/>
            <ac:spMk id="2" creationId="{9D3307D6-6ACB-43E4-A7DF-88C51555899F}"/>
          </ac:spMkLst>
        </pc:spChg>
        <pc:spChg chg="mod">
          <ac:chgData name="Aizan Magomadova" userId="b3d38ecc-02a7-4810-ad44-0e9f513517c5" providerId="ADAL" clId="{0E957E28-00D5-480A-83D3-5905E5078DE5}" dt="2019-10-17T07:01:59.874" v="339" actId="20577"/>
          <ac:spMkLst>
            <pc:docMk/>
            <pc:sldMk cId="2882041046" sldId="271"/>
            <ac:spMk id="3" creationId="{C10576ED-B4AF-4E55-9A67-CA641381D1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179480-1327-40A7-B82D-D252E34D4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F5A4C38-46FA-4F42-B5EA-D7C17A155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2AEE032-80F3-46F8-AAE2-6526FCE2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8388B99-EC4E-4FEF-AFAD-A552B1BC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4C7753-8154-40F4-8012-6141C38B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62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CFECDF-4FBC-4B2C-BCBB-A3653B8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43E8CEE-ACCA-4045-B87D-8A7ED85F1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39B44B-5616-4EEB-930E-42D34BAF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F32DA4A-4EE7-4044-805C-5F3DBCD9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7FCDBA-2145-4202-A32E-30FF5DC2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660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060A3CD-EA99-4868-B5CD-ED250152B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A8CA760-B6CF-44BD-91A3-799758744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179319-B3DE-422B-9E0C-77F3F23A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2AD9514-3E2A-47E7-9C7A-979FA9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1C7A085-C79B-479E-968D-FD7A39B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173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72E4FA-6A69-4401-981F-E7779E5B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31E935-EB2E-4D3F-926F-8405A437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E9E836-DA79-444C-9D11-01E10287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C1263E6-8787-4BCE-B193-A7D3CD6E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A7F51B-B7AD-42DA-B4F0-76365A0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489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0C6291-DD3E-4010-B0B1-7B1DBEBF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96089FD-0115-4F07-B1A3-594EF505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119843-7C25-42D1-81EF-848403D7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B5FFD5D-7B8C-46E7-9EF2-C22EF68F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639363-F3FA-4BCD-8410-F5127A7A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21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54D021-C491-49D7-B625-DD8377F0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B19CC4-8779-4873-B2FF-C9F4E1406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EDCF06E-A1FE-47AF-9675-C1DD052BB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B2134AF-C3A3-4AEE-A71D-C7C6DB93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ACF2B13-42A7-4DE7-98DD-E952CB56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0BE7BE8-F984-4B08-9E08-7E8A7A0F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65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EA6603-201E-4625-AAF5-5ACDBBCC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D9C2A49-CC2E-4A74-BBE9-5546E937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424E7EA-9AD4-4440-9FB5-0B8349E4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70DE77D-400F-49F1-B1AA-7FEC25FBB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E702FA6-F2EF-4A5F-A48E-B52F0386A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B25F92B-5A1A-45F5-ACE9-F19617E0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36C0CD7-208F-474C-A130-EBE2DCA4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CF3E65A-EAA6-4213-B74C-714C9B00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81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9ECF0C-B8A4-40DE-BF57-C2B1349A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D79D396-5F59-4C24-B1A6-25DFFD8E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EC2C6C0-1752-4985-B8DF-BA982F25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304A7B1-2DB3-41DC-A50E-06775968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369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49B0D75-06C7-4D35-80EC-DB89F376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A0E2F24-BB96-4135-9DFE-D47B7DD8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0F1C60B-60C1-44C9-A0A9-72310E3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084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F3F11A-5011-4EA0-A43F-4A3B5B57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9F9401-78E6-4ECD-8791-A9054701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AB5B63D-5A61-4B9E-A13A-61432BF99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F5F943-A438-498C-8678-B2987101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8658436-5D27-489A-998A-D6E96F91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C9E84FD-E4C9-4B1A-9191-408B7D24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97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07414C-3A6A-45E3-8F8D-70686D89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8D7B049-536E-4851-ACF7-1E941DB6F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EAA5251-CA56-4128-BD45-3CF4BA9FC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F0C7CC3-2FDC-4073-9893-B39A7CF8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B589B01-11DC-4296-B22C-B8DFCC55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28169C-6D7E-4EED-83E2-B04A5A1D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19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6AB6EAA-82AE-49D8-86C4-9419D5DE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82E7613-3DA2-49DB-91E1-E4E54465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4792A25-69A4-4D0F-9206-50D4230DF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FE0B-BACD-4443-8FCA-8901A8493195}" type="datetimeFigureOut">
              <a:rPr lang="nb-NO" smtClean="0"/>
              <a:t>17.10.2019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20496D0-CA54-4888-9DDB-5D1820679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8BDE8E4-E9CE-4438-BBA7-2F84EA037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C543-719D-4FD4-B7EF-111ED256C5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82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kus.no/open/informasjonsteknologi_2/Arrayer/Video/Kap.-11.2a-Arrayer-og-loekker" TargetMode="External"/><Relationship Id="rId2" Type="http://schemas.openxmlformats.org/officeDocument/2006/relationships/hyperlink" Target="https://www.lokus.no/open/informasjonsteknologi_2/Arrayer/Video/Kap.-11.1-Introduksjon-til-array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okus.no/open/informasjonsteknologi_2/Arrayer/Video/Kap.-11.3-Sortere-arrayer" TargetMode="External"/><Relationship Id="rId4" Type="http://schemas.openxmlformats.org/officeDocument/2006/relationships/hyperlink" Target="https://www.lokus.no/open/informasjonsteknologi_2/Arrayer/Video/Kap.-11.2b-QuerySelectorAl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92B49F-CD97-444F-823B-07DD0BE6A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Array</a:t>
            </a:r>
            <a:r>
              <a:rPr lang="nb-NO" dirty="0"/>
              <a:t>, </a:t>
            </a:r>
            <a:r>
              <a:rPr lang="nb-NO" dirty="0" err="1"/>
              <a:t>set</a:t>
            </a:r>
            <a:r>
              <a:rPr lang="nb-NO" dirty="0"/>
              <a:t> og </a:t>
            </a:r>
            <a:r>
              <a:rPr lang="nb-NO" dirty="0" err="1"/>
              <a:t>map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D27DB98-5FFE-4115-9575-5D961A6FF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42</a:t>
            </a:r>
          </a:p>
        </p:txBody>
      </p:sp>
    </p:spTree>
    <p:extLst>
      <p:ext uri="{BB962C8B-B14F-4D97-AF65-F5344CB8AC3E}">
        <p14:creationId xmlns:p14="http://schemas.microsoft.com/office/powerpoint/2010/main" val="318556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>
            <a:extLst>
              <a:ext uri="{FF2B5EF4-FFF2-40B4-BE49-F238E27FC236}">
                <a16:creationId xmlns:a16="http://schemas.microsoft.com/office/drawing/2014/main" id="{DE89B7BD-9D98-41C9-9D7F-8FE4A272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eksempler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0EDF0AB7-1D85-41A1-89D2-0E563ABD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000" dirty="0"/>
              <a:t>Å opprette et </a:t>
            </a:r>
            <a:r>
              <a:rPr lang="nb-NO" sz="2000" dirty="0" err="1"/>
              <a:t>set</a:t>
            </a:r>
            <a:r>
              <a:rPr lang="nb-NO" sz="2000" dirty="0"/>
              <a:t> med verdier fra et </a:t>
            </a:r>
            <a:r>
              <a:rPr lang="nb-NO" sz="2000" dirty="0" err="1"/>
              <a:t>array</a:t>
            </a:r>
            <a:r>
              <a:rPr lang="nb-NO" sz="2000" dirty="0"/>
              <a:t>:</a:t>
            </a:r>
          </a:p>
          <a:p>
            <a:pPr marL="457200" lvl="1" indent="0">
              <a:buNone/>
            </a:pPr>
            <a:r>
              <a:rPr lang="nb-NO" sz="2000" dirty="0"/>
              <a:t>	var </a:t>
            </a:r>
            <a:r>
              <a:rPr lang="nb-NO" sz="2000" dirty="0" err="1"/>
              <a:t>set</a:t>
            </a:r>
            <a:r>
              <a:rPr lang="nb-NO" sz="2000" dirty="0"/>
              <a:t> = </a:t>
            </a:r>
            <a:r>
              <a:rPr lang="nb-NO" sz="2000" dirty="0" err="1"/>
              <a:t>new</a:t>
            </a:r>
            <a:r>
              <a:rPr lang="nb-NO" sz="2000" dirty="0"/>
              <a:t> Set([verdi1, verdi2, verdi3])</a:t>
            </a:r>
          </a:p>
          <a:p>
            <a:pPr marL="457200" lvl="1" indent="0">
              <a:buNone/>
            </a:pPr>
            <a:endParaRPr lang="nb-NO" sz="2000" dirty="0"/>
          </a:p>
          <a:p>
            <a:r>
              <a:rPr lang="nb-NO" sz="2000" dirty="0"/>
              <a:t>Traversere et </a:t>
            </a:r>
            <a:r>
              <a:rPr lang="nb-NO" sz="2000" dirty="0" err="1"/>
              <a:t>set</a:t>
            </a:r>
            <a:r>
              <a:rPr lang="nb-NO" sz="2000" dirty="0"/>
              <a:t> med for </a:t>
            </a:r>
            <a:r>
              <a:rPr lang="nb-NO" sz="2000" dirty="0" err="1"/>
              <a:t>of</a:t>
            </a:r>
            <a:r>
              <a:rPr lang="nb-NO" sz="2000" dirty="0"/>
              <a:t>-løkke:</a:t>
            </a:r>
          </a:p>
          <a:p>
            <a:pPr marL="0" indent="0">
              <a:buNone/>
            </a:pPr>
            <a:r>
              <a:rPr lang="nb-NO" sz="2000" dirty="0"/>
              <a:t>	for (var element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set</a:t>
            </a:r>
            <a:r>
              <a:rPr lang="nb-NO" sz="2000" dirty="0"/>
              <a:t>){</a:t>
            </a:r>
          </a:p>
          <a:p>
            <a:pPr marL="0" indent="0">
              <a:buNone/>
            </a:pPr>
            <a:r>
              <a:rPr lang="nb-NO" sz="2000" dirty="0"/>
              <a:t>		//kode som utføres på hver enkelt verdi</a:t>
            </a:r>
          </a:p>
          <a:p>
            <a:pPr marL="0" indent="0">
              <a:buNone/>
            </a:pPr>
            <a:r>
              <a:rPr lang="nb-NO" sz="2000" dirty="0"/>
              <a:t>	}</a:t>
            </a:r>
          </a:p>
          <a:p>
            <a:r>
              <a:rPr lang="nb-NO" sz="2000" dirty="0"/>
              <a:t>Konvertere mellom </a:t>
            </a:r>
            <a:r>
              <a:rPr lang="nb-NO" sz="2000" dirty="0" err="1"/>
              <a:t>array</a:t>
            </a:r>
            <a:r>
              <a:rPr lang="nb-NO" sz="2000" dirty="0"/>
              <a:t> og </a:t>
            </a:r>
            <a:r>
              <a:rPr lang="nb-NO" sz="2000" dirty="0" err="1"/>
              <a:t>set</a:t>
            </a:r>
            <a:endParaRPr lang="nb-NO" sz="2000" dirty="0"/>
          </a:p>
          <a:p>
            <a:pPr marL="0" indent="0">
              <a:buNone/>
            </a:pPr>
            <a:r>
              <a:rPr lang="nb-NO" sz="2000" dirty="0"/>
              <a:t>	var </a:t>
            </a:r>
            <a:r>
              <a:rPr lang="nb-NO" sz="2000" dirty="0" err="1"/>
              <a:t>set</a:t>
            </a:r>
            <a:r>
              <a:rPr lang="nb-NO" sz="2000" dirty="0"/>
              <a:t> =</a:t>
            </a:r>
            <a:r>
              <a:rPr lang="nb-NO" sz="2000" dirty="0" err="1"/>
              <a:t>new</a:t>
            </a:r>
            <a:r>
              <a:rPr lang="nb-NO" sz="2000" dirty="0"/>
              <a:t> Set(</a:t>
            </a:r>
            <a:r>
              <a:rPr lang="nb-NO" sz="2000" dirty="0" err="1"/>
              <a:t>array</a:t>
            </a:r>
            <a:r>
              <a:rPr lang="nb-NO" sz="2000" dirty="0"/>
              <a:t>); // oppretter et </a:t>
            </a:r>
            <a:r>
              <a:rPr lang="nb-NO" sz="2000" dirty="0" err="1"/>
              <a:t>set</a:t>
            </a:r>
            <a:r>
              <a:rPr lang="nb-NO" sz="2000" dirty="0"/>
              <a:t> fra et definert </a:t>
            </a:r>
            <a:r>
              <a:rPr lang="nb-NO" sz="2000" dirty="0" err="1"/>
              <a:t>array</a:t>
            </a:r>
            <a:endParaRPr lang="nb-NO" sz="2000" dirty="0"/>
          </a:p>
          <a:p>
            <a:pPr marL="0" indent="0">
              <a:buNone/>
            </a:pPr>
            <a:r>
              <a:rPr lang="nb-NO" sz="2000" dirty="0"/>
              <a:t>	var </a:t>
            </a:r>
            <a:r>
              <a:rPr lang="nb-NO" sz="2000" dirty="0" err="1"/>
              <a:t>array</a:t>
            </a:r>
            <a:r>
              <a:rPr lang="nb-NO" sz="2000" dirty="0"/>
              <a:t> = </a:t>
            </a:r>
            <a:r>
              <a:rPr lang="nb-NO" sz="2000" dirty="0" err="1"/>
              <a:t>Array.from</a:t>
            </a:r>
            <a:r>
              <a:rPr lang="nb-NO" sz="2000" dirty="0"/>
              <a:t>(</a:t>
            </a:r>
            <a:r>
              <a:rPr lang="nb-NO" sz="2000" dirty="0" err="1"/>
              <a:t>set</a:t>
            </a:r>
            <a:r>
              <a:rPr lang="nb-NO" sz="2000" dirty="0"/>
              <a:t>); // oppretter et </a:t>
            </a:r>
            <a:r>
              <a:rPr lang="nb-NO" sz="2000" dirty="0" err="1"/>
              <a:t>array</a:t>
            </a:r>
            <a:r>
              <a:rPr lang="nb-NO" sz="2000" dirty="0"/>
              <a:t> fra et definert </a:t>
            </a:r>
            <a:r>
              <a:rPr lang="nb-NO" sz="2000" dirty="0" err="1"/>
              <a:t>set</a:t>
            </a:r>
            <a:endParaRPr lang="nb-NO" sz="2000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485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40838E-33FC-4460-87D5-1FD73316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Metoder med </a:t>
            </a:r>
            <a:r>
              <a:rPr lang="nb-NO" dirty="0" err="1"/>
              <a:t>set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910D0820-B1A5-4C64-801B-A0C88028E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989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281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0198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METODER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3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set.add</a:t>
                      </a:r>
                      <a:r>
                        <a:rPr lang="nb-NO" dirty="0"/>
                        <a:t>(verdi)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Legger til en verdi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set.clear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Sletter alle verdiene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set.delete</a:t>
                      </a:r>
                      <a:r>
                        <a:rPr lang="nb-NO" dirty="0"/>
                        <a:t>(verdi)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Sletter en bestemt verdi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7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set.has</a:t>
                      </a:r>
                      <a:r>
                        <a:rPr lang="nb-NO" dirty="0"/>
                        <a:t>(verdi)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Sjekker om en bestemt verdi fins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set.values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Liste over alle verdiene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5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set.forEach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Traverserer et </a:t>
                      </a:r>
                      <a:r>
                        <a:rPr lang="nb-NO" dirty="0" err="1"/>
                        <a:t>set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2807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9CB81F97-431C-4509-BCE7-9329A184D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76557"/>
              </p:ext>
            </p:extLst>
          </p:nvPr>
        </p:nvGraphicFramePr>
        <p:xfrm>
          <a:off x="838200" y="4743026"/>
          <a:ext cx="10515600" cy="9965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639615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49276304"/>
                    </a:ext>
                  </a:extLst>
                </a:gridCol>
              </a:tblGrid>
              <a:tr h="498296">
                <a:tc>
                  <a:txBody>
                    <a:bodyPr/>
                    <a:lstStyle/>
                    <a:p>
                      <a:r>
                        <a:rPr lang="nb-NO" dirty="0"/>
                        <a:t>EGENSKAP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21977"/>
                  </a:ext>
                </a:extLst>
              </a:tr>
              <a:tr h="498296">
                <a:tc>
                  <a:txBody>
                    <a:bodyPr/>
                    <a:lstStyle/>
                    <a:p>
                      <a:r>
                        <a:rPr lang="nb-NO" dirty="0" err="1"/>
                        <a:t>set.size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Antallet verdier i kolleksjonen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49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53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9588EC-CAF0-47E8-9C8C-76754DC9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935C90-470F-451F-AA43-67CB30251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gjennom eksempel side 212</a:t>
            </a:r>
          </a:p>
          <a:p>
            <a:r>
              <a:rPr lang="nb-NO" dirty="0"/>
              <a:t>Oppgaver 1, 2 og 3 side 214</a:t>
            </a:r>
          </a:p>
        </p:txBody>
      </p:sp>
    </p:spTree>
    <p:extLst>
      <p:ext uri="{BB962C8B-B14F-4D97-AF65-F5344CB8AC3E}">
        <p14:creationId xmlns:p14="http://schemas.microsoft.com/office/powerpoint/2010/main" val="279744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45BA-3E6A-4D2C-9B42-AF5DB089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Map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27D9FE-6CE1-4E3D-97AF-3826AE52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dirty="0" err="1"/>
              <a:t>map</a:t>
            </a:r>
            <a:r>
              <a:rPr lang="nb-NO" dirty="0"/>
              <a:t> er en kolleksjon av verdier og nøkler</a:t>
            </a:r>
          </a:p>
          <a:p>
            <a:r>
              <a:rPr lang="nb-NO" dirty="0"/>
              <a:t>En nøkkel identifiserer hver enkelt verdi. For å få tak i en verdi i en </a:t>
            </a:r>
            <a:r>
              <a:rPr lang="nb-NO" dirty="0" err="1"/>
              <a:t>map</a:t>
            </a:r>
            <a:r>
              <a:rPr lang="nb-NO" dirty="0"/>
              <a:t> må vi kjenne nøkkelen</a:t>
            </a:r>
          </a:p>
          <a:p>
            <a:r>
              <a:rPr lang="nb-NO" dirty="0"/>
              <a:t>Vi oppretter en </a:t>
            </a:r>
            <a:r>
              <a:rPr lang="nb-NO" dirty="0" err="1"/>
              <a:t>map</a:t>
            </a:r>
            <a:r>
              <a:rPr lang="nb-NO" dirty="0"/>
              <a:t> med tre sett slik:</a:t>
            </a:r>
          </a:p>
          <a:p>
            <a:pPr marL="457200" lvl="1" indent="0">
              <a:buNone/>
            </a:pPr>
            <a:r>
              <a:rPr lang="nb-NO" dirty="0"/>
              <a:t>var </a:t>
            </a:r>
            <a:r>
              <a:rPr lang="nb-NO" dirty="0" err="1"/>
              <a:t>map</a:t>
            </a:r>
            <a:r>
              <a:rPr lang="nb-NO" dirty="0"/>
              <a:t> =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();</a:t>
            </a:r>
          </a:p>
          <a:p>
            <a:pPr marL="457200" lvl="1" indent="0">
              <a:buNone/>
            </a:pPr>
            <a:r>
              <a:rPr lang="nb-NO" dirty="0" err="1"/>
              <a:t>map.set</a:t>
            </a:r>
            <a:r>
              <a:rPr lang="nb-NO" dirty="0"/>
              <a:t>(nøkkel1, verdi1);</a:t>
            </a:r>
          </a:p>
          <a:p>
            <a:pPr marL="457200" lvl="1" indent="0">
              <a:buNone/>
            </a:pPr>
            <a:r>
              <a:rPr lang="nb-NO" dirty="0" err="1"/>
              <a:t>map.set</a:t>
            </a:r>
            <a:r>
              <a:rPr lang="nb-NO" dirty="0"/>
              <a:t>(nøkkel2, verdi2);</a:t>
            </a:r>
          </a:p>
          <a:p>
            <a:pPr marL="457200" lvl="1" indent="0">
              <a:buNone/>
            </a:pPr>
            <a:r>
              <a:rPr lang="nb-NO" dirty="0" err="1"/>
              <a:t>map.set</a:t>
            </a:r>
            <a:r>
              <a:rPr lang="nb-NO" dirty="0"/>
              <a:t>(nøkkel3, verdi3);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878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B1C137-D550-4C37-9BA3-43673AC6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Metoder med </a:t>
            </a:r>
            <a:r>
              <a:rPr lang="nb-NO" dirty="0" err="1"/>
              <a:t>map</a:t>
            </a:r>
            <a:endParaRPr lang="nb-NO" dirty="0"/>
          </a:p>
        </p:txBody>
      </p:sp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E5A0F07C-741C-43D0-A242-83059B748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100473"/>
              </p:ext>
            </p:extLst>
          </p:nvPr>
        </p:nvGraphicFramePr>
        <p:xfrm>
          <a:off x="838200" y="1825624"/>
          <a:ext cx="10515600" cy="4392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289302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54767497"/>
                    </a:ext>
                  </a:extLst>
                </a:gridCol>
              </a:tblGrid>
              <a:tr h="399300">
                <a:tc>
                  <a:txBody>
                    <a:bodyPr/>
                    <a:lstStyle/>
                    <a:p>
                      <a:r>
                        <a:rPr lang="nb-NO" dirty="0"/>
                        <a:t>METODER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02273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r>
                        <a:rPr lang="nb-NO" dirty="0" err="1"/>
                        <a:t>map.set</a:t>
                      </a:r>
                      <a:r>
                        <a:rPr lang="nb-NO" dirty="0"/>
                        <a:t>(nøkkel, verdi)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Legger til en verdi med en nøkkel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66062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r>
                        <a:rPr lang="nb-NO" dirty="0" err="1"/>
                        <a:t>map.has</a:t>
                      </a:r>
                      <a:r>
                        <a:rPr lang="nb-NO" dirty="0"/>
                        <a:t>(nøkkel)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Sjekker om en verdi med en bestemt nøkkel fins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84276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map.delete</a:t>
                      </a:r>
                      <a:r>
                        <a:rPr lang="nb-NO" dirty="0"/>
                        <a:t>(nøkkel)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Sletter en verdi med en bestemt nøkkel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8646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map.clear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Sletter alle verdier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09670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map.entries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Liste over alle nøkkel- og verdipar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75632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map.keys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Liste over alle nøklene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53718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map.values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Liste over alle verdiene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47972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map.get</a:t>
                      </a:r>
                      <a:r>
                        <a:rPr lang="nb-NO" dirty="0"/>
                        <a:t>(nøkkel)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Henter verdi med en bestemt nøkkel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44097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map.forEach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Brukes til å traversere en </a:t>
                      </a:r>
                      <a:r>
                        <a:rPr lang="nb-NO" dirty="0" err="1"/>
                        <a:t>map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47314"/>
                  </a:ext>
                </a:extLst>
              </a:tr>
              <a:tr h="39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map.size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verdier i </a:t>
                      </a:r>
                      <a:r>
                        <a:rPr lang="nb-NO" dirty="0" err="1"/>
                        <a:t>map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6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08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BAA850-7840-4EF5-AA97-21A6AB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traversere </a:t>
            </a:r>
            <a:r>
              <a:rPr lang="nb-NO" dirty="0" err="1"/>
              <a:t>map</a:t>
            </a:r>
            <a:r>
              <a:rPr lang="nb-NO" dirty="0"/>
              <a:t>?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EF711AFF-3956-417E-9DC0-6AB5333B4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05237"/>
              </p:ext>
            </p:extLst>
          </p:nvPr>
        </p:nvGraphicFramePr>
        <p:xfrm>
          <a:off x="838200" y="1825625"/>
          <a:ext cx="10515600" cy="44089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45477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50082576"/>
                    </a:ext>
                  </a:extLst>
                </a:gridCol>
              </a:tblGrid>
              <a:tr h="557801">
                <a:tc>
                  <a:txBody>
                    <a:bodyPr/>
                    <a:lstStyle/>
                    <a:p>
                      <a:r>
                        <a:rPr lang="nb-NO" dirty="0"/>
                        <a:t>TRAVERSERE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59802"/>
                  </a:ext>
                </a:extLst>
              </a:tr>
              <a:tr h="962780">
                <a:tc>
                  <a:txBody>
                    <a:bodyPr/>
                    <a:lstStyle/>
                    <a:p>
                      <a:r>
                        <a:rPr lang="nb-NO" dirty="0"/>
                        <a:t>for (var nøkkel </a:t>
                      </a:r>
                      <a:r>
                        <a:rPr lang="nb-NO" dirty="0" err="1"/>
                        <a:t>of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map.keys</a:t>
                      </a:r>
                      <a:r>
                        <a:rPr lang="nb-NO" dirty="0"/>
                        <a:t>()){</a:t>
                      </a:r>
                    </a:p>
                    <a:p>
                      <a:r>
                        <a:rPr lang="nb-NO" dirty="0"/>
                        <a:t>//kode i løkken}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Traverserer </a:t>
                      </a:r>
                      <a:r>
                        <a:rPr lang="nb-NO" dirty="0" err="1"/>
                        <a:t>nøklere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02695"/>
                  </a:ext>
                </a:extLst>
              </a:tr>
              <a:tr h="962780">
                <a:tc>
                  <a:txBody>
                    <a:bodyPr/>
                    <a:lstStyle/>
                    <a:p>
                      <a:r>
                        <a:rPr lang="nb-NO" dirty="0"/>
                        <a:t>for (var verdi </a:t>
                      </a:r>
                      <a:r>
                        <a:rPr lang="nb-NO" dirty="0" err="1"/>
                        <a:t>of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map.values</a:t>
                      </a:r>
                      <a:r>
                        <a:rPr lang="nb-NO" dirty="0"/>
                        <a:t>()){</a:t>
                      </a:r>
                    </a:p>
                    <a:p>
                      <a:r>
                        <a:rPr lang="nb-NO" dirty="0"/>
                        <a:t>//kode i løkken}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Traverserer verdier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95674"/>
                  </a:ext>
                </a:extLst>
              </a:tr>
              <a:tr h="962780">
                <a:tc>
                  <a:txBody>
                    <a:bodyPr/>
                    <a:lstStyle/>
                    <a:p>
                      <a:r>
                        <a:rPr lang="nb-NO" dirty="0"/>
                        <a:t>for (var  [verdi, nøkkel] </a:t>
                      </a:r>
                      <a:r>
                        <a:rPr lang="nb-NO" dirty="0" err="1"/>
                        <a:t>of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map</a:t>
                      </a:r>
                      <a:r>
                        <a:rPr lang="nb-NO" dirty="0"/>
                        <a:t>){</a:t>
                      </a:r>
                    </a:p>
                    <a:p>
                      <a:r>
                        <a:rPr lang="nb-NO" dirty="0"/>
                        <a:t>//kode i løkken}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Traverserer både nøkler og verdier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55976"/>
                  </a:ext>
                </a:extLst>
              </a:tr>
              <a:tr h="962780">
                <a:tc>
                  <a:txBody>
                    <a:bodyPr/>
                    <a:lstStyle/>
                    <a:p>
                      <a:r>
                        <a:rPr lang="nb-NO" dirty="0" err="1"/>
                        <a:t>Map.forEach</a:t>
                      </a:r>
                      <a:r>
                        <a:rPr lang="nb-NO" dirty="0"/>
                        <a:t> (</a:t>
                      </a:r>
                      <a:r>
                        <a:rPr lang="nb-NO" dirty="0" err="1"/>
                        <a:t>function</a:t>
                      </a:r>
                      <a:r>
                        <a:rPr lang="nb-NO" dirty="0"/>
                        <a:t>(verdi, nøkkel){</a:t>
                      </a:r>
                    </a:p>
                    <a:p>
                      <a:r>
                        <a:rPr lang="nb-NO" dirty="0"/>
                        <a:t>//kode i løkken});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En annen måte å traversere både nøkler og verdier på.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26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74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9F5755-1F89-44C1-BD5C-45447CEC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44165B-BC70-4A1E-8376-0E6ED5A0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gjennom </a:t>
            </a:r>
          </a:p>
          <a:p>
            <a:pPr lvl="1"/>
            <a:r>
              <a:rPr lang="nb-NO" dirty="0"/>
              <a:t>Eksempel side 215</a:t>
            </a:r>
          </a:p>
          <a:p>
            <a:pPr lvl="1"/>
            <a:r>
              <a:rPr lang="nb-NO" dirty="0"/>
              <a:t>Eksempel side 217</a:t>
            </a:r>
          </a:p>
          <a:p>
            <a:pPr lvl="1"/>
            <a:r>
              <a:rPr lang="nb-NO" dirty="0"/>
              <a:t>Eksempel side 218</a:t>
            </a:r>
          </a:p>
          <a:p>
            <a:pPr lvl="1"/>
            <a:r>
              <a:rPr lang="nb-NO" dirty="0"/>
              <a:t>Eksempel side 219</a:t>
            </a:r>
          </a:p>
          <a:p>
            <a:r>
              <a:rPr lang="nb-NO" dirty="0"/>
              <a:t>Oppgaver 1, 2, 3 og 4 (vanskelig!) side 220</a:t>
            </a:r>
          </a:p>
        </p:txBody>
      </p:sp>
    </p:spTree>
    <p:extLst>
      <p:ext uri="{BB962C8B-B14F-4D97-AF65-F5344CB8AC3E}">
        <p14:creationId xmlns:p14="http://schemas.microsoft.com/office/powerpoint/2010/main" val="399074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ABB401-E5F1-4567-B775-8CC6A5A2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Kompetansemål: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CF8291-1675-4584-A0F6-11D6F8D0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programmere med enkle og indekserte variabler eller andre kolleksjoner av variabler</a:t>
            </a:r>
          </a:p>
        </p:txBody>
      </p:sp>
    </p:spTree>
    <p:extLst>
      <p:ext uri="{BB962C8B-B14F-4D97-AF65-F5344CB8AC3E}">
        <p14:creationId xmlns:p14="http://schemas.microsoft.com/office/powerpoint/2010/main" val="5854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B042C4-45A9-4F6C-89DA-38902224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Kolleksjoner er samlinger av 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48208B-C1C7-4E16-BFB5-D6F918CD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Javascript har vi forskjellige typer kolleksjoner av data. Vi skal fokusere på fire typer:</a:t>
            </a:r>
          </a:p>
          <a:p>
            <a:pPr lvl="1"/>
            <a:r>
              <a:rPr lang="nb-NO" dirty="0" err="1"/>
              <a:t>array</a:t>
            </a:r>
            <a:r>
              <a:rPr lang="nb-NO" dirty="0"/>
              <a:t>, </a:t>
            </a:r>
            <a:r>
              <a:rPr lang="nb-NO" dirty="0" err="1"/>
              <a:t>set</a:t>
            </a:r>
            <a:r>
              <a:rPr lang="nb-NO" dirty="0"/>
              <a:t> , </a:t>
            </a:r>
            <a:r>
              <a:rPr lang="nb-NO" dirty="0" err="1"/>
              <a:t>map</a:t>
            </a:r>
            <a:r>
              <a:rPr lang="nb-NO" dirty="0"/>
              <a:t> og </a:t>
            </a:r>
            <a:r>
              <a:rPr lang="nb-NO" dirty="0" err="1"/>
              <a:t>nodelist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75CAE250-2E04-4B76-80B7-119A3F81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99703"/>
              </p:ext>
            </p:extLst>
          </p:nvPr>
        </p:nvGraphicFramePr>
        <p:xfrm>
          <a:off x="838201" y="3294053"/>
          <a:ext cx="10331548" cy="26640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46420">
                  <a:extLst>
                    <a:ext uri="{9D8B030D-6E8A-4147-A177-3AD203B41FA5}">
                      <a16:colId xmlns:a16="http://schemas.microsoft.com/office/drawing/2014/main" val="4240243299"/>
                    </a:ext>
                  </a:extLst>
                </a:gridCol>
                <a:gridCol w="5485128">
                  <a:extLst>
                    <a:ext uri="{9D8B030D-6E8A-4147-A177-3AD203B41FA5}">
                      <a16:colId xmlns:a16="http://schemas.microsoft.com/office/drawing/2014/main" val="1354176011"/>
                    </a:ext>
                  </a:extLst>
                </a:gridCol>
              </a:tblGrid>
              <a:tr h="505994">
                <a:tc>
                  <a:txBody>
                    <a:bodyPr/>
                    <a:lstStyle/>
                    <a:p>
                      <a:r>
                        <a:rPr lang="nb-NO" dirty="0"/>
                        <a:t>KOLLEKSJON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46590"/>
                  </a:ext>
                </a:extLst>
              </a:tr>
              <a:tr h="505994">
                <a:tc>
                  <a:txBody>
                    <a:bodyPr/>
                    <a:lstStyle/>
                    <a:p>
                      <a:r>
                        <a:rPr lang="nb-NO" b="1" dirty="0" err="1"/>
                        <a:t>array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En ordnet samling av data der hver verdi har sin bestemte plass som vi kaller en indeks.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09647"/>
                  </a:ext>
                </a:extLst>
              </a:tr>
              <a:tr h="505994">
                <a:tc>
                  <a:txBody>
                    <a:bodyPr/>
                    <a:lstStyle/>
                    <a:p>
                      <a:r>
                        <a:rPr lang="nb-NO" b="1" dirty="0" err="1"/>
                        <a:t>set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En samling av data der hver verdi er unik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65986"/>
                  </a:ext>
                </a:extLst>
              </a:tr>
              <a:tr h="505994">
                <a:tc>
                  <a:txBody>
                    <a:bodyPr/>
                    <a:lstStyle/>
                    <a:p>
                      <a:r>
                        <a:rPr lang="nb-NO" b="1" dirty="0" err="1"/>
                        <a:t>map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En samling av data der hver verdi har en unik nøkkel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91165"/>
                  </a:ext>
                </a:extLst>
              </a:tr>
              <a:tr h="505994">
                <a:tc>
                  <a:txBody>
                    <a:bodyPr/>
                    <a:lstStyle/>
                    <a:p>
                      <a:r>
                        <a:rPr lang="nb-NO" b="1" dirty="0" err="1"/>
                        <a:t>nodelist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En samling av HTML-elementer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99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61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3307D6-6ACB-43E4-A7DF-88C51555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Objekter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0576ED-B4AF-4E55-9A67-CA641381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objekt er en variabel som kan ha flere verdier eller egenskaper som naturlig hører sammen</a:t>
            </a:r>
          </a:p>
          <a:p>
            <a:r>
              <a:rPr lang="nb-NO" dirty="0"/>
              <a:t>Eks: var deltaker1 = {navn: »Ingrid», alder: 17};</a:t>
            </a:r>
          </a:p>
          <a:p>
            <a:r>
              <a:rPr lang="nb-NO" dirty="0"/>
              <a:t>Navnene navn og alder kaller vi egenskaper</a:t>
            </a:r>
          </a:p>
          <a:p>
            <a:r>
              <a:rPr lang="nb-NO" dirty="0"/>
              <a:t>Et </a:t>
            </a:r>
            <a:r>
              <a:rPr lang="nb-NO" dirty="0" err="1"/>
              <a:t>array</a:t>
            </a:r>
            <a:r>
              <a:rPr lang="nb-NO" dirty="0"/>
              <a:t> er en form for objekt. Et </a:t>
            </a:r>
            <a:r>
              <a:rPr lang="nb-NO" dirty="0" err="1"/>
              <a:t>array</a:t>
            </a:r>
            <a:r>
              <a:rPr lang="nb-NO" dirty="0"/>
              <a:t> er også en variabel med flere verdier uten navn, med et nummer</a:t>
            </a:r>
          </a:p>
        </p:txBody>
      </p:sp>
    </p:spTree>
    <p:extLst>
      <p:ext uri="{BB962C8B-B14F-4D97-AF65-F5344CB8AC3E}">
        <p14:creationId xmlns:p14="http://schemas.microsoft.com/office/powerpoint/2010/main" val="288204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FA298D-34E5-4DE7-8A89-00E17857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Array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5781194-3A52-4B44-A2F7-F589C030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</a:t>
            </a:r>
            <a:r>
              <a:rPr lang="nb-NO" dirty="0" err="1"/>
              <a:t>array</a:t>
            </a:r>
            <a:r>
              <a:rPr lang="nb-NO" dirty="0"/>
              <a:t> er en variabel med indekserte verdier med et nummer. </a:t>
            </a:r>
          </a:p>
          <a:p>
            <a:r>
              <a:rPr lang="nb-NO" dirty="0"/>
              <a:t>Et </a:t>
            </a:r>
            <a:r>
              <a:rPr lang="nb-NO" dirty="0" err="1"/>
              <a:t>array</a:t>
            </a:r>
            <a:r>
              <a:rPr lang="nb-NO" dirty="0"/>
              <a:t> med tre verdier oppretter vi slik:</a:t>
            </a:r>
          </a:p>
          <a:p>
            <a:pPr marL="0" indent="0">
              <a:buNone/>
            </a:pPr>
            <a:r>
              <a:rPr lang="nb-NO" dirty="0"/>
              <a:t>	var </a:t>
            </a:r>
            <a:r>
              <a:rPr lang="nb-NO" dirty="0" err="1"/>
              <a:t>arraynavn</a:t>
            </a:r>
            <a:r>
              <a:rPr lang="nb-NO" dirty="0"/>
              <a:t> = [verdi1, verdi2, verdi3]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895236F6-BD6C-4A23-9B7E-A3D57B1A2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88025"/>
              </p:ext>
            </p:extLst>
          </p:nvPr>
        </p:nvGraphicFramePr>
        <p:xfrm>
          <a:off x="1061330" y="3589476"/>
          <a:ext cx="953164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65821">
                  <a:extLst>
                    <a:ext uri="{9D8B030D-6E8A-4147-A177-3AD203B41FA5}">
                      <a16:colId xmlns:a16="http://schemas.microsoft.com/office/drawing/2014/main" val="1132121696"/>
                    </a:ext>
                  </a:extLst>
                </a:gridCol>
                <a:gridCol w="4765821">
                  <a:extLst>
                    <a:ext uri="{9D8B030D-6E8A-4147-A177-3AD203B41FA5}">
                      <a16:colId xmlns:a16="http://schemas.microsoft.com/office/drawing/2014/main" val="346541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52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document.write</a:t>
                      </a:r>
                      <a:r>
                        <a:rPr lang="nb-NO" dirty="0"/>
                        <a:t>(</a:t>
                      </a:r>
                      <a:r>
                        <a:rPr lang="nb-NO" dirty="0" err="1"/>
                        <a:t>arraynavn</a:t>
                      </a:r>
                      <a:r>
                        <a:rPr lang="nb-NO" dirty="0"/>
                        <a:t>[3]);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Viser verdien med indeks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22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arraynavn</a:t>
                      </a:r>
                      <a:r>
                        <a:rPr lang="nb-NO" dirty="0"/>
                        <a:t>[3]=«ny verdi»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Endrer verdien med indeks 3 til en ny verdi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9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document.write</a:t>
                      </a:r>
                      <a:r>
                        <a:rPr lang="nb-NO" dirty="0"/>
                        <a:t>(</a:t>
                      </a:r>
                      <a:r>
                        <a:rPr lang="nb-NO" dirty="0" err="1"/>
                        <a:t>arraynavn.length</a:t>
                      </a:r>
                      <a:r>
                        <a:rPr lang="nb-NO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Viser antallet verdier i arrayet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1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81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EB0D1C-BB1B-4B92-8586-CDD48843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Metoder til </a:t>
            </a:r>
            <a:r>
              <a:rPr lang="nb-NO" dirty="0" err="1"/>
              <a:t>array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D1391F82-3AA7-4714-BF84-74FE9C9E1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83118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954902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64655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METODER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2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arraynavn.push</a:t>
                      </a:r>
                      <a:r>
                        <a:rPr lang="nb-NO" dirty="0"/>
                        <a:t>(verdi)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Legger til en ny verdi på slutten av arrayet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5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arraynavn.unshift</a:t>
                      </a:r>
                      <a:r>
                        <a:rPr lang="nb-NO" dirty="0"/>
                        <a:t>(verdi)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Legger til en ny verdi i begynnelsen av arrayet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3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arraynavn.pop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Tar bort den siste verdien i arrayet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7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arraynavn.shift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Tar bort den første verdien i arrayet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9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arraynavn.splice</a:t>
                      </a:r>
                      <a:r>
                        <a:rPr lang="nb-NO" dirty="0"/>
                        <a:t>(indeks, </a:t>
                      </a:r>
                      <a:r>
                        <a:rPr lang="nb-NO" dirty="0" err="1"/>
                        <a:t>antallSomSkalFjernes</a:t>
                      </a:r>
                      <a:r>
                        <a:rPr lang="nb-NO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Tar bort verdier med en bestemt indeks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2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arraynavn</a:t>
                      </a:r>
                      <a:r>
                        <a:rPr lang="nb-NO" dirty="0"/>
                        <a:t>. </a:t>
                      </a:r>
                      <a:r>
                        <a:rPr lang="nb-NO" dirty="0" err="1"/>
                        <a:t>splice</a:t>
                      </a:r>
                      <a:r>
                        <a:rPr lang="nb-NO" dirty="0"/>
                        <a:t>(indeks, </a:t>
                      </a:r>
                      <a:r>
                        <a:rPr lang="nb-NO" dirty="0" err="1"/>
                        <a:t>antallSomSkalFjernes</a:t>
                      </a:r>
                      <a:r>
                        <a:rPr lang="nb-NO" dirty="0"/>
                        <a:t>, verdi)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Tar bort verdier med en bestemt indeks og legger til ny verdi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1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arraynavn.forEach</a:t>
                      </a:r>
                      <a:r>
                        <a:rPr lang="nb-N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Brukes til å traversere et </a:t>
                      </a:r>
                      <a:r>
                        <a:rPr lang="nb-NO" dirty="0" err="1"/>
                        <a:t>array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7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4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879013-E29E-4181-AB1B-E31FF3FB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Gjør selv: jobb gjennom videoer: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53F082-794F-4735-BDC3-C2ADDB50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Introduksjon til </a:t>
            </a:r>
            <a:r>
              <a:rPr lang="nb-NO" dirty="0" err="1"/>
              <a:t>arrayer</a:t>
            </a:r>
            <a:r>
              <a:rPr lang="nb-NO" dirty="0"/>
              <a:t> </a:t>
            </a:r>
            <a:r>
              <a:rPr lang="nb-NO" dirty="0">
                <a:hlinkClick r:id="rId2"/>
              </a:rPr>
              <a:t>https://www.lokus.no/open/informasjonsteknologi_2/Arrayer/Video/Kap.-11.1-Introduksjon-til-arrayer</a:t>
            </a:r>
            <a:endParaRPr lang="nb-NO" dirty="0"/>
          </a:p>
          <a:p>
            <a:r>
              <a:rPr lang="nb-NO" dirty="0"/>
              <a:t>Traversere et </a:t>
            </a:r>
            <a:r>
              <a:rPr lang="nb-NO" dirty="0" err="1"/>
              <a:t>array</a:t>
            </a:r>
            <a:r>
              <a:rPr lang="nb-NO" dirty="0"/>
              <a:t> (gå gjennom alle dataene i kolleksjonen ett for ett</a:t>
            </a:r>
          </a:p>
          <a:p>
            <a:pPr marL="0" indent="0">
              <a:buNone/>
            </a:pPr>
            <a:r>
              <a:rPr lang="nb-NO" dirty="0">
                <a:hlinkClick r:id="rId3"/>
              </a:rPr>
              <a:t>https://www.lokus.no/open/informasjonsteknologi_2/Arrayer/Video/Kap.-11.2a-Arrayer-og-loekker</a:t>
            </a:r>
            <a:endParaRPr lang="nb-NO" dirty="0"/>
          </a:p>
          <a:p>
            <a:r>
              <a:rPr lang="nb-NO" dirty="0"/>
              <a:t>Hente HTML-elementer</a:t>
            </a:r>
          </a:p>
          <a:p>
            <a:pPr marL="0" indent="0">
              <a:buNone/>
            </a:pPr>
            <a:r>
              <a:rPr lang="nb-NO" dirty="0">
                <a:hlinkClick r:id="rId4"/>
              </a:rPr>
              <a:t>https://www.lokus.no/open/informasjonsteknologi_2/Arrayer/Video/Kap.-11.2b-QuerySelectorAll</a:t>
            </a:r>
            <a:endParaRPr lang="nb-NO" dirty="0"/>
          </a:p>
          <a:p>
            <a:r>
              <a:rPr lang="nb-NO" dirty="0"/>
              <a:t>Sortere elementer i et </a:t>
            </a:r>
            <a:r>
              <a:rPr lang="nb-NO" dirty="0" err="1"/>
              <a:t>array</a:t>
            </a:r>
            <a:endParaRPr lang="nb-NO" dirty="0"/>
          </a:p>
          <a:p>
            <a:pPr marL="0" indent="0">
              <a:buNone/>
            </a:pPr>
            <a:r>
              <a:rPr lang="nb-NO" dirty="0">
                <a:hlinkClick r:id="rId5"/>
              </a:rPr>
              <a:t>https://www.lokus.no/open/informasjonsteknologi_2/Arrayer/Video/Kap.-11.3-Sortere-arrayer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244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08CB09-F423-4E57-B4F2-09E8D3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 (gjør minst tre oppgaver!)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72CD7E-C29A-4A42-A23E-A1BE4D2F3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Oppgaver 1, 2 og 5 side 206</a:t>
            </a:r>
          </a:p>
          <a:p>
            <a:r>
              <a:rPr lang="nb-NO" dirty="0"/>
              <a:t>Oppgaver 1, 2, 3, 4 og 5 side 210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63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164A6F-2009-4C91-82D0-8CD91610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B06529-22B8-48B7-BF68-A6A893DB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Kolleksjonen </a:t>
            </a:r>
            <a:r>
              <a:rPr lang="nb-NO" b="1" dirty="0" err="1"/>
              <a:t>set</a:t>
            </a:r>
            <a:r>
              <a:rPr lang="nb-NO" dirty="0"/>
              <a:t> har ulike verdier. Ligner på et </a:t>
            </a:r>
            <a:r>
              <a:rPr lang="nb-NO" dirty="0" err="1"/>
              <a:t>array</a:t>
            </a:r>
            <a:r>
              <a:rPr lang="nb-NO" dirty="0"/>
              <a:t>, men har mange andre metoder som kan være nyttige og enklere</a:t>
            </a:r>
          </a:p>
          <a:p>
            <a:r>
              <a:rPr lang="nb-NO" dirty="0"/>
              <a:t>Vi oppretter et </a:t>
            </a:r>
            <a:r>
              <a:rPr lang="nb-NO" dirty="0" err="1"/>
              <a:t>set</a:t>
            </a:r>
            <a:r>
              <a:rPr lang="nb-NO" dirty="0"/>
              <a:t> med tre verdier slik:</a:t>
            </a:r>
          </a:p>
          <a:p>
            <a:pPr marL="0" indent="0">
              <a:buNone/>
            </a:pPr>
            <a:r>
              <a:rPr lang="nb-NO" dirty="0"/>
              <a:t>	var </a:t>
            </a:r>
            <a:r>
              <a:rPr lang="nb-NO" dirty="0" err="1"/>
              <a:t>set</a:t>
            </a:r>
            <a:r>
              <a:rPr lang="nb-NO" dirty="0"/>
              <a:t> = </a:t>
            </a:r>
            <a:r>
              <a:rPr lang="nb-NO" dirty="0" err="1"/>
              <a:t>new</a:t>
            </a:r>
            <a:r>
              <a:rPr lang="nb-NO" dirty="0"/>
              <a:t> Set();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set.add</a:t>
            </a:r>
            <a:r>
              <a:rPr lang="nb-NO" dirty="0"/>
              <a:t>(verdi1);</a:t>
            </a:r>
          </a:p>
          <a:p>
            <a:pPr marL="0" indent="0">
              <a:buNone/>
            </a:pPr>
            <a:r>
              <a:rPr lang="nb-NO" dirty="0"/>
              <a:t>	 </a:t>
            </a:r>
            <a:r>
              <a:rPr lang="nb-NO" dirty="0" err="1"/>
              <a:t>set.add</a:t>
            </a:r>
            <a:r>
              <a:rPr lang="nb-NO" dirty="0"/>
              <a:t>(verdi2);</a:t>
            </a:r>
          </a:p>
          <a:p>
            <a:pPr marL="0" indent="0">
              <a:buNone/>
            </a:pPr>
            <a:r>
              <a:rPr lang="nb-NO" dirty="0"/>
              <a:t>	 </a:t>
            </a:r>
            <a:r>
              <a:rPr lang="nb-NO" dirty="0" err="1"/>
              <a:t>set.add</a:t>
            </a:r>
            <a:r>
              <a:rPr lang="nb-NO" dirty="0"/>
              <a:t>(verdi3);</a:t>
            </a:r>
          </a:p>
          <a:p>
            <a:r>
              <a:rPr lang="nb-NO" dirty="0"/>
              <a:t>Se gjennom eksempel i boka side 211</a:t>
            </a:r>
          </a:p>
        </p:txBody>
      </p:sp>
    </p:spTree>
    <p:extLst>
      <p:ext uri="{BB962C8B-B14F-4D97-AF65-F5344CB8AC3E}">
        <p14:creationId xmlns:p14="http://schemas.microsoft.com/office/powerpoint/2010/main" val="238383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BD6159-BB9C-41F4-828E-3ACB314FB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0647DC-FBFC-443B-A478-4437DFF35AAE}">
  <ds:schemaRefs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CAD67B-2DD1-4A87-A9EE-33AEF2835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892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Array, set og map</vt:lpstr>
      <vt:lpstr>Kompetansemål:</vt:lpstr>
      <vt:lpstr>Kolleksjoner er samlinger av data</vt:lpstr>
      <vt:lpstr>Objekter</vt:lpstr>
      <vt:lpstr>Array</vt:lpstr>
      <vt:lpstr>Metoder til array</vt:lpstr>
      <vt:lpstr>Gjør selv: jobb gjennom videoer:</vt:lpstr>
      <vt:lpstr>Prøv selv (gjør minst tre oppgaver!)</vt:lpstr>
      <vt:lpstr>Set </vt:lpstr>
      <vt:lpstr>Flere eksempler</vt:lpstr>
      <vt:lpstr>Metoder med set</vt:lpstr>
      <vt:lpstr>Prøv selv</vt:lpstr>
      <vt:lpstr>Map </vt:lpstr>
      <vt:lpstr>Metoder med map</vt:lpstr>
      <vt:lpstr>Hvordan traversere map?</vt:lpstr>
      <vt:lpstr>Prøv selv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Array, set og map</dc:title>
  <dc:creator>Aizan Magomadova</dc:creator>
  <cp:lastModifiedBy>Aizan Magomadova</cp:lastModifiedBy>
  <cp:revision>12</cp:revision>
  <dcterms:created xsi:type="dcterms:W3CDTF">2019-10-16T16:44:25Z</dcterms:created>
  <dcterms:modified xsi:type="dcterms:W3CDTF">2019-10-17T07:02:42Z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