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58" r:id="rId9"/>
    <p:sldId id="271" r:id="rId10"/>
    <p:sldId id="273" r:id="rId11"/>
    <p:sldId id="272" r:id="rId12"/>
    <p:sldId id="261" r:id="rId13"/>
    <p:sldId id="266" r:id="rId14"/>
    <p:sldId id="267" r:id="rId15"/>
    <p:sldId id="262" r:id="rId16"/>
    <p:sldId id="263" r:id="rId17"/>
    <p:sldId id="264" r:id="rId18"/>
    <p:sldId id="265" r:id="rId19"/>
    <p:sldId id="268" r:id="rId20"/>
    <p:sldId id="270" r:id="rId21"/>
    <p:sldId id="269" r:id="rId2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3CF91-C155-4B3F-A995-746046771754}" v="171" dt="2019-09-05T06:37:35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4FF3CF91-C155-4B3F-A995-746046771754}"/>
    <pc:docChg chg="undo custSel mod addSld modSld sldOrd">
      <pc:chgData name="Aizan Magomadova" userId="b3d38ecc-02a7-4810-ad44-0e9f513517c5" providerId="ADAL" clId="{4FF3CF91-C155-4B3F-A995-746046771754}" dt="2019-09-05T06:37:35.036" v="2042" actId="20577"/>
      <pc:docMkLst>
        <pc:docMk/>
      </pc:docMkLst>
      <pc:sldChg chg="modSp modAnim">
        <pc:chgData name="Aizan Magomadova" userId="b3d38ecc-02a7-4810-ad44-0e9f513517c5" providerId="ADAL" clId="{4FF3CF91-C155-4B3F-A995-746046771754}" dt="2019-09-04T12:53:10.155" v="1949"/>
        <pc:sldMkLst>
          <pc:docMk/>
          <pc:sldMk cId="3319509304" sldId="257"/>
        </pc:sldMkLst>
        <pc:spChg chg="mod">
          <ac:chgData name="Aizan Magomadova" userId="b3d38ecc-02a7-4810-ad44-0e9f513517c5" providerId="ADAL" clId="{4FF3CF91-C155-4B3F-A995-746046771754}" dt="2019-08-30T16:13:13.586" v="735" actId="20577"/>
          <ac:spMkLst>
            <pc:docMk/>
            <pc:sldMk cId="3319509304" sldId="257"/>
            <ac:spMk id="4" creationId="{727A1D02-3D3D-407C-A14E-E2483E2B2C5E}"/>
          </ac:spMkLst>
        </pc:spChg>
        <pc:spChg chg="mod">
          <ac:chgData name="Aizan Magomadova" userId="b3d38ecc-02a7-4810-ad44-0e9f513517c5" providerId="ADAL" clId="{4FF3CF91-C155-4B3F-A995-746046771754}" dt="2019-09-04T12:49:56.657" v="1945" actId="5793"/>
          <ac:spMkLst>
            <pc:docMk/>
            <pc:sldMk cId="3319509304" sldId="257"/>
            <ac:spMk id="6" creationId="{CC50142A-44DF-48CD-AF31-9F24890EF114}"/>
          </ac:spMkLst>
        </pc:spChg>
      </pc:sldChg>
      <pc:sldChg chg="ord">
        <pc:chgData name="Aizan Magomadova" userId="b3d38ecc-02a7-4810-ad44-0e9f513517c5" providerId="ADAL" clId="{4FF3CF91-C155-4B3F-A995-746046771754}" dt="2019-09-04T12:08:13.382" v="1696"/>
        <pc:sldMkLst>
          <pc:docMk/>
          <pc:sldMk cId="1465750772" sldId="258"/>
        </pc:sldMkLst>
      </pc:sldChg>
      <pc:sldChg chg="addSp delSp modSp delDesignElem">
        <pc:chgData name="Aizan Magomadova" userId="b3d38ecc-02a7-4810-ad44-0e9f513517c5" providerId="ADAL" clId="{4FF3CF91-C155-4B3F-A995-746046771754}" dt="2019-09-04T12:13:02.358" v="1728" actId="26606"/>
        <pc:sldMkLst>
          <pc:docMk/>
          <pc:sldMk cId="3268254157" sldId="259"/>
        </pc:sldMkLst>
        <pc:spChg chg="add del mod">
          <ac:chgData name="Aizan Magomadova" userId="b3d38ecc-02a7-4810-ad44-0e9f513517c5" providerId="ADAL" clId="{4FF3CF91-C155-4B3F-A995-746046771754}" dt="2019-09-04T12:12:59.976" v="1727"/>
          <ac:spMkLst>
            <pc:docMk/>
            <pc:sldMk cId="3268254157" sldId="259"/>
            <ac:spMk id="3" creationId="{359B24FF-CDC7-481D-BBEA-E32DE9B1DCA8}"/>
          </ac:spMkLst>
        </pc:spChg>
        <pc:spChg chg="mod">
          <ac:chgData name="Aizan Magomadova" userId="b3d38ecc-02a7-4810-ad44-0e9f513517c5" providerId="ADAL" clId="{4FF3CF91-C155-4B3F-A995-746046771754}" dt="2019-09-04T12:13:02.358" v="1728" actId="26606"/>
          <ac:spMkLst>
            <pc:docMk/>
            <pc:sldMk cId="3268254157" sldId="259"/>
            <ac:spMk id="4" creationId="{99B6CAB7-0232-475F-9C0F-0987AF715EE8}"/>
          </ac:spMkLst>
        </pc:spChg>
        <pc:spChg chg="add">
          <ac:chgData name="Aizan Magomadova" userId="b3d38ecc-02a7-4810-ad44-0e9f513517c5" providerId="ADAL" clId="{4FF3CF91-C155-4B3F-A995-746046771754}" dt="2019-09-04T12:13:02.358" v="1728" actId="26606"/>
          <ac:spMkLst>
            <pc:docMk/>
            <pc:sldMk cId="3268254157" sldId="259"/>
            <ac:spMk id="12" creationId="{823AC064-BC96-4F32-8AE1-B2FD38754823}"/>
          </ac:spMkLst>
        </pc:spChg>
        <pc:spChg chg="del">
          <ac:chgData name="Aizan Magomadova" userId="b3d38ecc-02a7-4810-ad44-0e9f513517c5" providerId="ADAL" clId="{4FF3CF91-C155-4B3F-A995-746046771754}" dt="2019-09-04T12:12:59.976" v="1727"/>
          <ac:spMkLst>
            <pc:docMk/>
            <pc:sldMk cId="3268254157" sldId="259"/>
            <ac:spMk id="15" creationId="{823AC064-BC96-4F32-8AE1-B2FD38754823}"/>
          </ac:spMkLst>
        </pc:spChg>
        <pc:picChg chg="mod">
          <ac:chgData name="Aizan Magomadova" userId="b3d38ecc-02a7-4810-ad44-0e9f513517c5" providerId="ADAL" clId="{4FF3CF91-C155-4B3F-A995-746046771754}" dt="2019-09-04T12:13:02.358" v="1728" actId="26606"/>
          <ac:picMkLst>
            <pc:docMk/>
            <pc:sldMk cId="3268254157" sldId="259"/>
            <ac:picMk id="7" creationId="{E9F0209E-ABDF-435E-AC14-4BD11AFFB9D9}"/>
          </ac:picMkLst>
        </pc:picChg>
        <pc:picChg chg="del mod">
          <ac:chgData name="Aizan Magomadova" userId="b3d38ecc-02a7-4810-ad44-0e9f513517c5" providerId="ADAL" clId="{4FF3CF91-C155-4B3F-A995-746046771754}" dt="2019-09-04T12:12:53.016" v="1725" actId="478"/>
          <ac:picMkLst>
            <pc:docMk/>
            <pc:sldMk cId="3268254157" sldId="259"/>
            <ac:picMk id="10" creationId="{DFF1A743-F91E-477D-9B99-F7038AFE5EE4}"/>
          </ac:picMkLst>
        </pc:picChg>
        <pc:cxnChg chg="add">
          <ac:chgData name="Aizan Magomadova" userId="b3d38ecc-02a7-4810-ad44-0e9f513517c5" providerId="ADAL" clId="{4FF3CF91-C155-4B3F-A995-746046771754}" dt="2019-09-04T12:13:02.358" v="1728" actId="26606"/>
          <ac:cxnSpMkLst>
            <pc:docMk/>
            <pc:sldMk cId="3268254157" sldId="259"/>
            <ac:cxnSpMk id="14" creationId="{7E7C77BC-7138-40B1-A15B-20F57A494629}"/>
          </ac:cxnSpMkLst>
        </pc:cxnChg>
        <pc:cxnChg chg="del">
          <ac:chgData name="Aizan Magomadova" userId="b3d38ecc-02a7-4810-ad44-0e9f513517c5" providerId="ADAL" clId="{4FF3CF91-C155-4B3F-A995-746046771754}" dt="2019-09-04T12:12:59.976" v="1727"/>
          <ac:cxnSpMkLst>
            <pc:docMk/>
            <pc:sldMk cId="3268254157" sldId="259"/>
            <ac:cxnSpMk id="17" creationId="{7E7C77BC-7138-40B1-A15B-20F57A494629}"/>
          </ac:cxnSpMkLst>
        </pc:cxnChg>
        <pc:cxnChg chg="del">
          <ac:chgData name="Aizan Magomadova" userId="b3d38ecc-02a7-4810-ad44-0e9f513517c5" providerId="ADAL" clId="{4FF3CF91-C155-4B3F-A995-746046771754}" dt="2019-09-04T12:12:59.976" v="1727"/>
          <ac:cxnSpMkLst>
            <pc:docMk/>
            <pc:sldMk cId="3268254157" sldId="259"/>
            <ac:cxnSpMk id="19" creationId="{DB146403-F3D6-484B-B2ED-97F9565D0370}"/>
          </ac:cxnSpMkLst>
        </pc:cxnChg>
      </pc:sldChg>
      <pc:sldChg chg="addSp delSp modSp mod setBg modAnim">
        <pc:chgData name="Aizan Magomadova" userId="b3d38ecc-02a7-4810-ad44-0e9f513517c5" providerId="ADAL" clId="{4FF3CF91-C155-4B3F-A995-746046771754}" dt="2019-09-04T12:53:37.645" v="1951"/>
        <pc:sldMkLst>
          <pc:docMk/>
          <pc:sldMk cId="2787374013" sldId="260"/>
        </pc:sldMkLst>
        <pc:spChg chg="add del mod">
          <ac:chgData name="Aizan Magomadova" userId="b3d38ecc-02a7-4810-ad44-0e9f513517c5" providerId="ADAL" clId="{4FF3CF91-C155-4B3F-A995-746046771754}" dt="2019-09-04T11:59:40.594" v="1320" actId="20577"/>
          <ac:spMkLst>
            <pc:docMk/>
            <pc:sldMk cId="2787374013" sldId="260"/>
            <ac:spMk id="2" creationId="{65D9006E-05DA-46AB-B3A7-AA381E83823F}"/>
          </ac:spMkLst>
        </pc:spChg>
        <pc:spChg chg="add del mod">
          <ac:chgData name="Aizan Magomadova" userId="b3d38ecc-02a7-4810-ad44-0e9f513517c5" providerId="ADAL" clId="{4FF3CF91-C155-4B3F-A995-746046771754}" dt="2019-09-04T12:07:01.013" v="1695" actId="20577"/>
          <ac:spMkLst>
            <pc:docMk/>
            <pc:sldMk cId="2787374013" sldId="260"/>
            <ac:spMk id="3" creationId="{F214533B-64C6-4043-BF37-813EC1CD80D2}"/>
          </ac:spMkLst>
        </pc:spChg>
        <pc:spChg chg="add del mod">
          <ac:chgData name="Aizan Magomadova" userId="b3d38ecc-02a7-4810-ad44-0e9f513517c5" providerId="ADAL" clId="{4FF3CF91-C155-4B3F-A995-746046771754}" dt="2019-09-04T11:59:22.029" v="1310"/>
          <ac:spMkLst>
            <pc:docMk/>
            <pc:sldMk cId="2787374013" sldId="260"/>
            <ac:spMk id="4" creationId="{F53F1165-92CB-407F-8296-E6CF5C833C7D}"/>
          </ac:spMkLst>
        </pc:spChg>
        <pc:spChg chg="del">
          <ac:chgData name="Aizan Magomadova" userId="b3d38ecc-02a7-4810-ad44-0e9f513517c5" providerId="ADAL" clId="{4FF3CF91-C155-4B3F-A995-746046771754}" dt="2019-09-04T11:58:56.645" v="1307"/>
          <ac:spMkLst>
            <pc:docMk/>
            <pc:sldMk cId="2787374013" sldId="260"/>
            <ac:spMk id="5" creationId="{2C87160E-E0AC-4B5B-B4DF-3D7D87F3356D}"/>
          </ac:spMkLst>
        </pc:spChg>
        <pc:spChg chg="add del mod">
          <ac:chgData name="Aizan Magomadova" userId="b3d38ecc-02a7-4810-ad44-0e9f513517c5" providerId="ADAL" clId="{4FF3CF91-C155-4B3F-A995-746046771754}" dt="2019-09-04T11:59:22.029" v="1310"/>
          <ac:spMkLst>
            <pc:docMk/>
            <pc:sldMk cId="2787374013" sldId="260"/>
            <ac:spMk id="6" creationId="{9EC5D9F4-514C-4615-96CC-D505E2B25012}"/>
          </ac:spMkLst>
        </pc:spChg>
        <pc:picChg chg="mod">
          <ac:chgData name="Aizan Magomadova" userId="b3d38ecc-02a7-4810-ad44-0e9f513517c5" providerId="ADAL" clId="{4FF3CF91-C155-4B3F-A995-746046771754}" dt="2019-09-04T11:59:31.307" v="1312" actId="26606"/>
          <ac:picMkLst>
            <pc:docMk/>
            <pc:sldMk cId="2787374013" sldId="260"/>
            <ac:picMk id="7" creationId="{9CDFEF26-1886-462A-AEE6-3844A99202FE}"/>
          </ac:picMkLst>
        </pc:picChg>
        <pc:cxnChg chg="add">
          <ac:chgData name="Aizan Magomadova" userId="b3d38ecc-02a7-4810-ad44-0e9f513517c5" providerId="ADAL" clId="{4FF3CF91-C155-4B3F-A995-746046771754}" dt="2019-09-04T11:59:31.307" v="1312" actId="26606"/>
          <ac:cxnSpMkLst>
            <pc:docMk/>
            <pc:sldMk cId="2787374013" sldId="260"/>
            <ac:cxnSpMk id="12" creationId="{A7F400EE-A8A5-48AF-B4D6-291B52C6F0B0}"/>
          </ac:cxnSpMkLst>
        </pc:cxnChg>
      </pc:sldChg>
      <pc:sldChg chg="addSp modSp mod setBg">
        <pc:chgData name="Aizan Magomadova" userId="b3d38ecc-02a7-4810-ad44-0e9f513517c5" providerId="ADAL" clId="{4FF3CF91-C155-4B3F-A995-746046771754}" dt="2019-08-30T15:53:29.452" v="227" actId="5793"/>
        <pc:sldMkLst>
          <pc:docMk/>
          <pc:sldMk cId="1726899102" sldId="261"/>
        </pc:sldMkLst>
        <pc:spChg chg="mod">
          <ac:chgData name="Aizan Magomadova" userId="b3d38ecc-02a7-4810-ad44-0e9f513517c5" providerId="ADAL" clId="{4FF3CF91-C155-4B3F-A995-746046771754}" dt="2019-08-30T15:53:07.580" v="226" actId="26606"/>
          <ac:spMkLst>
            <pc:docMk/>
            <pc:sldMk cId="1726899102" sldId="261"/>
            <ac:spMk id="2" creationId="{D01A1952-8535-443E-94E0-D6026D5DB9AF}"/>
          </ac:spMkLst>
        </pc:spChg>
        <pc:spChg chg="mod">
          <ac:chgData name="Aizan Magomadova" userId="b3d38ecc-02a7-4810-ad44-0e9f513517c5" providerId="ADAL" clId="{4FF3CF91-C155-4B3F-A995-746046771754}" dt="2019-08-30T15:53:29.452" v="227" actId="5793"/>
          <ac:spMkLst>
            <pc:docMk/>
            <pc:sldMk cId="1726899102" sldId="261"/>
            <ac:spMk id="6" creationId="{7E9F9ADD-5DB4-4FB9-84F7-9AF378A3751D}"/>
          </ac:spMkLst>
        </pc:spChg>
        <pc:spChg chg="add">
          <ac:chgData name="Aizan Magomadova" userId="b3d38ecc-02a7-4810-ad44-0e9f513517c5" providerId="ADAL" clId="{4FF3CF91-C155-4B3F-A995-746046771754}" dt="2019-08-30T15:53:07.580" v="226" actId="26606"/>
          <ac:spMkLst>
            <pc:docMk/>
            <pc:sldMk cId="1726899102" sldId="261"/>
            <ac:spMk id="11" creationId="{8D70B121-56F4-4848-B38B-182089D909FA}"/>
          </ac:spMkLst>
        </pc:spChg>
        <pc:cxnChg chg="add">
          <ac:chgData name="Aizan Magomadova" userId="b3d38ecc-02a7-4810-ad44-0e9f513517c5" providerId="ADAL" clId="{4FF3CF91-C155-4B3F-A995-746046771754}" dt="2019-08-30T15:53:07.580" v="226" actId="26606"/>
          <ac:cxnSpMkLst>
            <pc:docMk/>
            <pc:sldMk cId="1726899102" sldId="261"/>
            <ac:cxnSpMk id="13" creationId="{2D72A2C9-F3CA-4216-8BAD-FA4C970C3C4E}"/>
          </ac:cxnSpMkLst>
        </pc:cxnChg>
      </pc:sldChg>
      <pc:sldChg chg="addSp delSp modSp add modAnim">
        <pc:chgData name="Aizan Magomadova" userId="b3d38ecc-02a7-4810-ad44-0e9f513517c5" providerId="ADAL" clId="{4FF3CF91-C155-4B3F-A995-746046771754}" dt="2019-09-04T12:55:59.854" v="1966"/>
        <pc:sldMkLst>
          <pc:docMk/>
          <pc:sldMk cId="499154109" sldId="264"/>
        </pc:sldMkLst>
        <pc:spChg chg="mod">
          <ac:chgData name="Aizan Magomadova" userId="b3d38ecc-02a7-4810-ad44-0e9f513517c5" providerId="ADAL" clId="{4FF3CF91-C155-4B3F-A995-746046771754}" dt="2019-08-30T15:09:03.792" v="118" actId="14100"/>
          <ac:spMkLst>
            <pc:docMk/>
            <pc:sldMk cId="499154109" sldId="264"/>
            <ac:spMk id="2" creationId="{076CF970-D7BF-4318-8726-15F8845D2D31}"/>
          </ac:spMkLst>
        </pc:spChg>
        <pc:spChg chg="del">
          <ac:chgData name="Aizan Magomadova" userId="b3d38ecc-02a7-4810-ad44-0e9f513517c5" providerId="ADAL" clId="{4FF3CF91-C155-4B3F-A995-746046771754}" dt="2019-08-30T14:37:08.264" v="30"/>
          <ac:spMkLst>
            <pc:docMk/>
            <pc:sldMk cId="499154109" sldId="264"/>
            <ac:spMk id="3" creationId="{7D1C3932-04BE-49A1-BCC8-951C22475E79}"/>
          </ac:spMkLst>
        </pc:spChg>
        <pc:spChg chg="add mod">
          <ac:chgData name="Aizan Magomadova" userId="b3d38ecc-02a7-4810-ad44-0e9f513517c5" providerId="ADAL" clId="{4FF3CF91-C155-4B3F-A995-746046771754}" dt="2019-08-30T15:09:13.436" v="121" actId="14100"/>
          <ac:spMkLst>
            <pc:docMk/>
            <pc:sldMk cId="499154109" sldId="264"/>
            <ac:spMk id="4" creationId="{0D2D3FCE-6FDE-40DE-A7D4-EABFCF76C691}"/>
          </ac:spMkLst>
        </pc:spChg>
        <pc:spChg chg="add del mod">
          <ac:chgData name="Aizan Magomadova" userId="b3d38ecc-02a7-4810-ad44-0e9f513517c5" providerId="ADAL" clId="{4FF3CF91-C155-4B3F-A995-746046771754}" dt="2019-08-30T15:08:47.654" v="116"/>
          <ac:spMkLst>
            <pc:docMk/>
            <pc:sldMk cId="499154109" sldId="264"/>
            <ac:spMk id="5" creationId="{52068AE9-A0AB-4488-9303-BE7EA235EF3A}"/>
          </ac:spMkLst>
        </pc:spChg>
        <pc:spChg chg="add mod">
          <ac:chgData name="Aizan Magomadova" userId="b3d38ecc-02a7-4810-ad44-0e9f513517c5" providerId="ADAL" clId="{4FF3CF91-C155-4B3F-A995-746046771754}" dt="2019-09-04T12:55:49.323" v="1964" actId="20577"/>
          <ac:spMkLst>
            <pc:docMk/>
            <pc:sldMk cId="499154109" sldId="264"/>
            <ac:spMk id="6" creationId="{4DAD9C98-6848-48F2-A383-B40318F17F25}"/>
          </ac:spMkLst>
        </pc:spChg>
        <pc:spChg chg="add del mod">
          <ac:chgData name="Aizan Magomadova" userId="b3d38ecc-02a7-4810-ad44-0e9f513517c5" providerId="ADAL" clId="{4FF3CF91-C155-4B3F-A995-746046771754}" dt="2019-08-30T15:08:46.993" v="115"/>
          <ac:spMkLst>
            <pc:docMk/>
            <pc:sldMk cId="499154109" sldId="264"/>
            <ac:spMk id="7" creationId="{AC9532F7-3A6F-4089-BF2B-4B45382A07DC}"/>
          </ac:spMkLst>
        </pc:spChg>
        <pc:picChg chg="add del mod">
          <ac:chgData name="Aizan Magomadova" userId="b3d38ecc-02a7-4810-ad44-0e9f513517c5" providerId="ADAL" clId="{4FF3CF91-C155-4B3F-A995-746046771754}" dt="2019-08-30T15:09:32.221" v="126" actId="1076"/>
          <ac:picMkLst>
            <pc:docMk/>
            <pc:sldMk cId="499154109" sldId="264"/>
            <ac:picMk id="8" creationId="{2686DDB1-8461-4A82-AAD6-4C4F3AB41B33}"/>
          </ac:picMkLst>
        </pc:picChg>
        <pc:picChg chg="add del mod">
          <ac:chgData name="Aizan Magomadova" userId="b3d38ecc-02a7-4810-ad44-0e9f513517c5" providerId="ADAL" clId="{4FF3CF91-C155-4B3F-A995-746046771754}" dt="2019-08-30T15:09:29.500" v="125" actId="14100"/>
          <ac:picMkLst>
            <pc:docMk/>
            <pc:sldMk cId="499154109" sldId="264"/>
            <ac:picMk id="9" creationId="{17C2D83D-4864-457B-B51C-096793796E93}"/>
          </ac:picMkLst>
        </pc:picChg>
      </pc:sldChg>
      <pc:sldChg chg="addSp delSp modSp add modAnim">
        <pc:chgData name="Aizan Magomadova" userId="b3d38ecc-02a7-4810-ad44-0e9f513517c5" providerId="ADAL" clId="{4FF3CF91-C155-4B3F-A995-746046771754}" dt="2019-09-04T12:56:33.256" v="1970"/>
        <pc:sldMkLst>
          <pc:docMk/>
          <pc:sldMk cId="1490168305" sldId="265"/>
        </pc:sldMkLst>
        <pc:spChg chg="add mod">
          <ac:chgData name="Aizan Magomadova" userId="b3d38ecc-02a7-4810-ad44-0e9f513517c5" providerId="ADAL" clId="{4FF3CF91-C155-4B3F-A995-746046771754}" dt="2019-09-03T11:54:33.339" v="906" actId="20577"/>
          <ac:spMkLst>
            <pc:docMk/>
            <pc:sldMk cId="1490168305" sldId="265"/>
            <ac:spMk id="2" creationId="{3D1436E8-B263-4381-AEF2-59EA47AA8B6F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2" creationId="{B2F0DE69-0CC9-4DC1-9366-12B30258745F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3" creationId="{7811CA69-82FE-4766-82BB-0D35702DDDC1}"/>
          </ac:spMkLst>
        </pc:spChg>
        <pc:spChg chg="add mod">
          <ac:chgData name="Aizan Magomadova" userId="b3d38ecc-02a7-4810-ad44-0e9f513517c5" providerId="ADAL" clId="{4FF3CF91-C155-4B3F-A995-746046771754}" dt="2019-09-03T11:54:40.839" v="910" actId="20577"/>
          <ac:spMkLst>
            <pc:docMk/>
            <pc:sldMk cId="1490168305" sldId="265"/>
            <ac:spMk id="3" creationId="{EC5E18C8-B85C-4645-B6BF-0D330B361216}"/>
          </ac:spMkLst>
        </pc:spChg>
        <pc:spChg chg="add del mod">
          <ac:chgData name="Aizan Magomadova" userId="b3d38ecc-02a7-4810-ad44-0e9f513517c5" providerId="ADAL" clId="{4FF3CF91-C155-4B3F-A995-746046771754}" dt="2019-09-03T12:06:21.198" v="912"/>
          <ac:spMkLst>
            <pc:docMk/>
            <pc:sldMk cId="1490168305" sldId="265"/>
            <ac:spMk id="4" creationId="{A4E96B25-47BC-4F11-9837-E78475E012B1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4" creationId="{B2EB7B91-4DFF-49ED-A026-2176EF668F9D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5" creationId="{DEB9C5D4-FD05-4AFB-8F6B-39A34F06EE5B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6" creationId="{78DBAAF0-B3E3-4758-BF65-447FF262F67A}"/>
          </ac:spMkLst>
        </pc:spChg>
        <pc:spChg chg="add mod">
          <ac:chgData name="Aizan Magomadova" userId="b3d38ecc-02a7-4810-ad44-0e9f513517c5" providerId="ADAL" clId="{4FF3CF91-C155-4B3F-A995-746046771754}" dt="2019-08-30T15:48:45.258" v="158" actId="20577"/>
          <ac:spMkLst>
            <pc:docMk/>
            <pc:sldMk cId="1490168305" sldId="265"/>
            <ac:spMk id="7" creationId="{DCC451FD-BAE2-4087-8B8B-99E39CE8672E}"/>
          </ac:spMkLst>
        </pc:spChg>
        <pc:spChg chg="add del mod">
          <ac:chgData name="Aizan Magomadova" userId="b3d38ecc-02a7-4810-ad44-0e9f513517c5" providerId="ADAL" clId="{4FF3CF91-C155-4B3F-A995-746046771754}" dt="2019-08-30T15:48:32.801" v="129"/>
          <ac:spMkLst>
            <pc:docMk/>
            <pc:sldMk cId="1490168305" sldId="265"/>
            <ac:spMk id="8" creationId="{8CB72D8A-8D3C-4AF8-9D43-E361432D40E8}"/>
          </ac:spMkLst>
        </pc:spChg>
        <pc:picChg chg="add mod">
          <ac:chgData name="Aizan Magomadova" userId="b3d38ecc-02a7-4810-ad44-0e9f513517c5" providerId="ADAL" clId="{4FF3CF91-C155-4B3F-A995-746046771754}" dt="2019-09-03T12:07:53.663" v="916" actId="14100"/>
          <ac:picMkLst>
            <pc:docMk/>
            <pc:sldMk cId="1490168305" sldId="265"/>
            <ac:picMk id="5" creationId="{6256D2AB-DA55-4FAA-9970-46E791871DEE}"/>
          </ac:picMkLst>
        </pc:picChg>
        <pc:picChg chg="add mod modCrop">
          <ac:chgData name="Aizan Magomadova" userId="b3d38ecc-02a7-4810-ad44-0e9f513517c5" providerId="ADAL" clId="{4FF3CF91-C155-4B3F-A995-746046771754}" dt="2019-09-03T12:07:24.757" v="914" actId="14100"/>
          <ac:picMkLst>
            <pc:docMk/>
            <pc:sldMk cId="1490168305" sldId="265"/>
            <ac:picMk id="9" creationId="{CD5BAC85-C099-430E-8BCA-C27324A2C111}"/>
          </ac:picMkLst>
        </pc:picChg>
      </pc:sldChg>
      <pc:sldChg chg="addSp delSp modSp add mod setBg">
        <pc:chgData name="Aizan Magomadova" userId="b3d38ecc-02a7-4810-ad44-0e9f513517c5" providerId="ADAL" clId="{4FF3CF91-C155-4B3F-A995-746046771754}" dt="2019-08-30T15:52:51.815" v="225" actId="26606"/>
        <pc:sldMkLst>
          <pc:docMk/>
          <pc:sldMk cId="938720025" sldId="266"/>
        </pc:sldMkLst>
        <pc:spChg chg="mod">
          <ac:chgData name="Aizan Magomadova" userId="b3d38ecc-02a7-4810-ad44-0e9f513517c5" providerId="ADAL" clId="{4FF3CF91-C155-4B3F-A995-746046771754}" dt="2019-08-30T15:52:51.815" v="225" actId="26606"/>
          <ac:spMkLst>
            <pc:docMk/>
            <pc:sldMk cId="938720025" sldId="266"/>
            <ac:spMk id="2" creationId="{1B2B7BE1-1D35-4F7A-9305-35BE2681C716}"/>
          </ac:spMkLst>
        </pc:spChg>
        <pc:spChg chg="del">
          <ac:chgData name="Aizan Magomadova" userId="b3d38ecc-02a7-4810-ad44-0e9f513517c5" providerId="ADAL" clId="{4FF3CF91-C155-4B3F-A995-746046771754}" dt="2019-08-30T15:50:09.979" v="162"/>
          <ac:spMkLst>
            <pc:docMk/>
            <pc:sldMk cId="938720025" sldId="266"/>
            <ac:spMk id="3" creationId="{75A41150-293D-41B4-9A22-D8A914B6CDBF}"/>
          </ac:spMkLst>
        </pc:spChg>
        <pc:spChg chg="add del">
          <ac:chgData name="Aizan Magomadova" userId="b3d38ecc-02a7-4810-ad44-0e9f513517c5" providerId="ADAL" clId="{4FF3CF91-C155-4B3F-A995-746046771754}" dt="2019-08-30T15:52:47.265" v="220" actId="26606"/>
          <ac:spMkLst>
            <pc:docMk/>
            <pc:sldMk cId="938720025" sldId="266"/>
            <ac:spMk id="8" creationId="{1388FED3-4CEF-4DC1-8A49-6BC49D73D48E}"/>
          </ac:spMkLst>
        </pc:spChg>
        <pc:spChg chg="add del">
          <ac:chgData name="Aizan Magomadova" userId="b3d38ecc-02a7-4810-ad44-0e9f513517c5" providerId="ADAL" clId="{4FF3CF91-C155-4B3F-A995-746046771754}" dt="2019-08-30T15:52:47.265" v="220" actId="26606"/>
          <ac:spMkLst>
            <pc:docMk/>
            <pc:sldMk cId="938720025" sldId="266"/>
            <ac:spMk id="11" creationId="{8F8AAABF-193E-4661-945E-C429586E1A42}"/>
          </ac:spMkLst>
        </pc:spChg>
        <pc:spChg chg="add del">
          <ac:chgData name="Aizan Magomadova" userId="b3d38ecc-02a7-4810-ad44-0e9f513517c5" providerId="ADAL" clId="{4FF3CF91-C155-4B3F-A995-746046771754}" dt="2019-08-30T15:52:49.578" v="222" actId="26606"/>
          <ac:spMkLst>
            <pc:docMk/>
            <pc:sldMk cId="938720025" sldId="266"/>
            <ac:spMk id="13" creationId="{2C2073D1-B384-4A5D-AFC1-3C3234129BB0}"/>
          </ac:spMkLst>
        </pc:spChg>
        <pc:spChg chg="add del">
          <ac:chgData name="Aizan Magomadova" userId="b3d38ecc-02a7-4810-ad44-0e9f513517c5" providerId="ADAL" clId="{4FF3CF91-C155-4B3F-A995-746046771754}" dt="2019-08-30T15:52:51.802" v="224" actId="26606"/>
          <ac:spMkLst>
            <pc:docMk/>
            <pc:sldMk cId="938720025" sldId="266"/>
            <ac:spMk id="15" creationId="{34B3E51D-F8CB-4C24-A409-1EF02B7F65E8}"/>
          </ac:spMkLst>
        </pc:spChg>
        <pc:spChg chg="add del">
          <ac:chgData name="Aizan Magomadova" userId="b3d38ecc-02a7-4810-ad44-0e9f513517c5" providerId="ADAL" clId="{4FF3CF91-C155-4B3F-A995-746046771754}" dt="2019-08-30T15:52:51.802" v="224" actId="26606"/>
          <ac:spMkLst>
            <pc:docMk/>
            <pc:sldMk cId="938720025" sldId="266"/>
            <ac:spMk id="16" creationId="{43573EFB-E773-46FC-B866-B57ED2E3906B}"/>
          </ac:spMkLst>
        </pc:spChg>
        <pc:spChg chg="add">
          <ac:chgData name="Aizan Magomadova" userId="b3d38ecc-02a7-4810-ad44-0e9f513517c5" providerId="ADAL" clId="{4FF3CF91-C155-4B3F-A995-746046771754}" dt="2019-08-30T15:52:51.815" v="225" actId="26606"/>
          <ac:spMkLst>
            <pc:docMk/>
            <pc:sldMk cId="938720025" sldId="266"/>
            <ac:spMk id="18" creationId="{2C2073D1-B384-4A5D-AFC1-3C3234129BB0}"/>
          </ac:spMkLst>
        </pc:spChg>
        <pc:picChg chg="add mod">
          <ac:chgData name="Aizan Magomadova" userId="b3d38ecc-02a7-4810-ad44-0e9f513517c5" providerId="ADAL" clId="{4FF3CF91-C155-4B3F-A995-746046771754}" dt="2019-08-30T15:52:51.815" v="225" actId="26606"/>
          <ac:picMkLst>
            <pc:docMk/>
            <pc:sldMk cId="938720025" sldId="266"/>
            <ac:picMk id="4" creationId="{4A64744F-CB98-4A96-B48D-F0CC722949F8}"/>
          </ac:picMkLst>
        </pc:picChg>
      </pc:sldChg>
      <pc:sldChg chg="addSp delSp modSp add mod setBg">
        <pc:chgData name="Aizan Magomadova" userId="b3d38ecc-02a7-4810-ad44-0e9f513517c5" providerId="ADAL" clId="{4FF3CF91-C155-4B3F-A995-746046771754}" dt="2019-08-30T15:52:27.330" v="218" actId="26606"/>
        <pc:sldMkLst>
          <pc:docMk/>
          <pc:sldMk cId="2500729025" sldId="267"/>
        </pc:sldMkLst>
        <pc:spChg chg="mod">
          <ac:chgData name="Aizan Magomadova" userId="b3d38ecc-02a7-4810-ad44-0e9f513517c5" providerId="ADAL" clId="{4FF3CF91-C155-4B3F-A995-746046771754}" dt="2019-08-30T15:52:27.330" v="218" actId="26606"/>
          <ac:spMkLst>
            <pc:docMk/>
            <pc:sldMk cId="2500729025" sldId="267"/>
            <ac:spMk id="2" creationId="{F5FACBDC-D219-4664-82A4-7B6CEFDA425A}"/>
          </ac:spMkLst>
        </pc:spChg>
        <pc:spChg chg="del">
          <ac:chgData name="Aizan Magomadova" userId="b3d38ecc-02a7-4810-ad44-0e9f513517c5" providerId="ADAL" clId="{4FF3CF91-C155-4B3F-A995-746046771754}" dt="2019-08-30T15:52:06.681" v="199"/>
          <ac:spMkLst>
            <pc:docMk/>
            <pc:sldMk cId="2500729025" sldId="267"/>
            <ac:spMk id="3" creationId="{4FFE5099-C8B6-463C-9D8A-203F800C50A7}"/>
          </ac:spMkLst>
        </pc:spChg>
        <pc:picChg chg="add mod">
          <ac:chgData name="Aizan Magomadova" userId="b3d38ecc-02a7-4810-ad44-0e9f513517c5" providerId="ADAL" clId="{4FF3CF91-C155-4B3F-A995-746046771754}" dt="2019-08-30T15:52:27.330" v="218" actId="26606"/>
          <ac:picMkLst>
            <pc:docMk/>
            <pc:sldMk cId="2500729025" sldId="267"/>
            <ac:picMk id="4" creationId="{186AC1C6-755A-4A23-9CFB-4B2725BB5733}"/>
          </ac:picMkLst>
        </pc:picChg>
      </pc:sldChg>
      <pc:sldChg chg="addSp modSp add modAnim">
        <pc:chgData name="Aizan Magomadova" userId="b3d38ecc-02a7-4810-ad44-0e9f513517c5" providerId="ADAL" clId="{4FF3CF91-C155-4B3F-A995-746046771754}" dt="2019-09-04T12:58:23.980" v="1986"/>
        <pc:sldMkLst>
          <pc:docMk/>
          <pc:sldMk cId="693983138" sldId="268"/>
        </pc:sldMkLst>
        <pc:spChg chg="mod">
          <ac:chgData name="Aizan Magomadova" userId="b3d38ecc-02a7-4810-ad44-0e9f513517c5" providerId="ADAL" clId="{4FF3CF91-C155-4B3F-A995-746046771754}" dt="2019-09-03T12:15:49.962" v="959" actId="20577"/>
          <ac:spMkLst>
            <pc:docMk/>
            <pc:sldMk cId="693983138" sldId="268"/>
            <ac:spMk id="2" creationId="{FE184700-84C2-4FBC-B26C-11848704AF98}"/>
          </ac:spMkLst>
        </pc:spChg>
        <pc:spChg chg="mod">
          <ac:chgData name="Aizan Magomadova" userId="b3d38ecc-02a7-4810-ad44-0e9f513517c5" providerId="ADAL" clId="{4FF3CF91-C155-4B3F-A995-746046771754}" dt="2019-09-03T12:18:17.850" v="988" actId="2710"/>
          <ac:spMkLst>
            <pc:docMk/>
            <pc:sldMk cId="693983138" sldId="268"/>
            <ac:spMk id="3" creationId="{D4D0CFF2-7535-4F2F-A0C5-1156E977CAF4}"/>
          </ac:spMkLst>
        </pc:spChg>
        <pc:spChg chg="add mod">
          <ac:chgData name="Aizan Magomadova" userId="b3d38ecc-02a7-4810-ad44-0e9f513517c5" providerId="ADAL" clId="{4FF3CF91-C155-4B3F-A995-746046771754}" dt="2019-09-03T12:15:56.025" v="969" actId="20577"/>
          <ac:spMkLst>
            <pc:docMk/>
            <pc:sldMk cId="693983138" sldId="268"/>
            <ac:spMk id="4" creationId="{06CA01AC-2F4F-497D-8A71-26C3CED3C0F5}"/>
          </ac:spMkLst>
        </pc:spChg>
        <pc:spChg chg="add mod">
          <ac:chgData name="Aizan Magomadova" userId="b3d38ecc-02a7-4810-ad44-0e9f513517c5" providerId="ADAL" clId="{4FF3CF91-C155-4B3F-A995-746046771754}" dt="2019-09-03T12:16:04.381" v="975" actId="20577"/>
          <ac:spMkLst>
            <pc:docMk/>
            <pc:sldMk cId="693983138" sldId="268"/>
            <ac:spMk id="5" creationId="{FF7FF86F-CA4A-48F8-9333-40C887DF75B9}"/>
          </ac:spMkLst>
        </pc:spChg>
        <pc:spChg chg="add mod">
          <ac:chgData name="Aizan Magomadova" userId="b3d38ecc-02a7-4810-ad44-0e9f513517c5" providerId="ADAL" clId="{4FF3CF91-C155-4B3F-A995-746046771754}" dt="2019-09-04T12:57:28.535" v="1977" actId="20577"/>
          <ac:spMkLst>
            <pc:docMk/>
            <pc:sldMk cId="693983138" sldId="268"/>
            <ac:spMk id="6" creationId="{47AE089C-F8CB-453C-8B0E-462F4ABCBB77}"/>
          </ac:spMkLst>
        </pc:spChg>
      </pc:sldChg>
      <pc:sldChg chg="modSp add modAnim">
        <pc:chgData name="Aizan Magomadova" userId="b3d38ecc-02a7-4810-ad44-0e9f513517c5" providerId="ADAL" clId="{4FF3CF91-C155-4B3F-A995-746046771754}" dt="2019-09-05T06:37:35.036" v="2042" actId="20577"/>
        <pc:sldMkLst>
          <pc:docMk/>
          <pc:sldMk cId="1469847800" sldId="269"/>
        </pc:sldMkLst>
        <pc:spChg chg="mod">
          <ac:chgData name="Aizan Magomadova" userId="b3d38ecc-02a7-4810-ad44-0e9f513517c5" providerId="ADAL" clId="{4FF3CF91-C155-4B3F-A995-746046771754}" dt="2019-08-30T16:20:11.958" v="767" actId="20577"/>
          <ac:spMkLst>
            <pc:docMk/>
            <pc:sldMk cId="1469847800" sldId="269"/>
            <ac:spMk id="2" creationId="{43F82709-F448-4040-99B3-415B8DC75204}"/>
          </ac:spMkLst>
        </pc:spChg>
        <pc:spChg chg="mod">
          <ac:chgData name="Aizan Magomadova" userId="b3d38ecc-02a7-4810-ad44-0e9f513517c5" providerId="ADAL" clId="{4FF3CF91-C155-4B3F-A995-746046771754}" dt="2019-09-05T06:37:35.036" v="2042" actId="20577"/>
          <ac:spMkLst>
            <pc:docMk/>
            <pc:sldMk cId="1469847800" sldId="269"/>
            <ac:spMk id="3" creationId="{984841E2-2C3B-402C-BAB7-FFAAFA7D2B80}"/>
          </ac:spMkLst>
        </pc:spChg>
      </pc:sldChg>
      <pc:sldChg chg="addSp delSp modSp add">
        <pc:chgData name="Aizan Magomadova" userId="b3d38ecc-02a7-4810-ad44-0e9f513517c5" providerId="ADAL" clId="{4FF3CF91-C155-4B3F-A995-746046771754}" dt="2019-09-03T14:11:29.080" v="1110" actId="1076"/>
        <pc:sldMkLst>
          <pc:docMk/>
          <pc:sldMk cId="118301577" sldId="270"/>
        </pc:sldMkLst>
        <pc:spChg chg="mod">
          <ac:chgData name="Aizan Magomadova" userId="b3d38ecc-02a7-4810-ad44-0e9f513517c5" providerId="ADAL" clId="{4FF3CF91-C155-4B3F-A995-746046771754}" dt="2019-09-03T12:18:46.497" v="1014" actId="20577"/>
          <ac:spMkLst>
            <pc:docMk/>
            <pc:sldMk cId="118301577" sldId="270"/>
            <ac:spMk id="2" creationId="{F9C66AF4-51A1-4510-AF51-3E87534F4486}"/>
          </ac:spMkLst>
        </pc:spChg>
        <pc:spChg chg="mod">
          <ac:chgData name="Aizan Magomadova" userId="b3d38ecc-02a7-4810-ad44-0e9f513517c5" providerId="ADAL" clId="{4FF3CF91-C155-4B3F-A995-746046771754}" dt="2019-09-03T14:10:14.248" v="1104" actId="20577"/>
          <ac:spMkLst>
            <pc:docMk/>
            <pc:sldMk cId="118301577" sldId="270"/>
            <ac:spMk id="3" creationId="{871C1B0D-9990-4A40-92B4-14095858664A}"/>
          </ac:spMkLst>
        </pc:spChg>
        <pc:spChg chg="del">
          <ac:chgData name="Aizan Magomadova" userId="b3d38ecc-02a7-4810-ad44-0e9f513517c5" providerId="ADAL" clId="{4FF3CF91-C155-4B3F-A995-746046771754}" dt="2019-09-03T14:06:25.506" v="1079"/>
          <ac:spMkLst>
            <pc:docMk/>
            <pc:sldMk cId="118301577" sldId="270"/>
            <ac:spMk id="4" creationId="{CF09CB2F-C483-477D-A5A5-7D877305A800}"/>
          </ac:spMkLst>
        </pc:spChg>
        <pc:spChg chg="mod">
          <ac:chgData name="Aizan Magomadova" userId="b3d38ecc-02a7-4810-ad44-0e9f513517c5" providerId="ADAL" clId="{4FF3CF91-C155-4B3F-A995-746046771754}" dt="2019-09-03T14:04:52.830" v="1078" actId="20577"/>
          <ac:spMkLst>
            <pc:docMk/>
            <pc:sldMk cId="118301577" sldId="270"/>
            <ac:spMk id="5" creationId="{DD9135F9-7825-437F-9214-552511CD3BED}"/>
          </ac:spMkLst>
        </pc:spChg>
        <pc:spChg chg="del mod">
          <ac:chgData name="Aizan Magomadova" userId="b3d38ecc-02a7-4810-ad44-0e9f513517c5" providerId="ADAL" clId="{4FF3CF91-C155-4B3F-A995-746046771754}" dt="2019-09-03T14:04:34.347" v="1054"/>
          <ac:spMkLst>
            <pc:docMk/>
            <pc:sldMk cId="118301577" sldId="270"/>
            <ac:spMk id="6" creationId="{6DD1409D-DEE3-4305-A958-E10DC1EA0350}"/>
          </ac:spMkLst>
        </pc:spChg>
        <pc:spChg chg="add del mod">
          <ac:chgData name="Aizan Magomadova" userId="b3d38ecc-02a7-4810-ad44-0e9f513517c5" providerId="ADAL" clId="{4FF3CF91-C155-4B3F-A995-746046771754}" dt="2019-09-03T14:11:02.476" v="1106"/>
          <ac:spMkLst>
            <pc:docMk/>
            <pc:sldMk cId="118301577" sldId="270"/>
            <ac:spMk id="10" creationId="{54C9C036-55D4-4E01-BE42-774A0ADDED1C}"/>
          </ac:spMkLst>
        </pc:spChg>
        <pc:picChg chg="add mod">
          <ac:chgData name="Aizan Magomadova" userId="b3d38ecc-02a7-4810-ad44-0e9f513517c5" providerId="ADAL" clId="{4FF3CF91-C155-4B3F-A995-746046771754}" dt="2019-09-03T14:11:29.080" v="1110" actId="1076"/>
          <ac:picMkLst>
            <pc:docMk/>
            <pc:sldMk cId="118301577" sldId="270"/>
            <ac:picMk id="7" creationId="{0B49D6F5-AFF8-41EE-9F83-9E86196DF526}"/>
          </ac:picMkLst>
        </pc:picChg>
        <pc:picChg chg="add del mod">
          <ac:chgData name="Aizan Magomadova" userId="b3d38ecc-02a7-4810-ad44-0e9f513517c5" providerId="ADAL" clId="{4FF3CF91-C155-4B3F-A995-746046771754}" dt="2019-09-03T14:10:59.857" v="1105" actId="478"/>
          <ac:picMkLst>
            <pc:docMk/>
            <pc:sldMk cId="118301577" sldId="270"/>
            <ac:picMk id="8" creationId="{8C6A5F44-2C4C-4267-9180-ADA6BD0400BB}"/>
          </ac:picMkLst>
        </pc:picChg>
        <pc:picChg chg="add mod">
          <ac:chgData name="Aizan Magomadova" userId="b3d38ecc-02a7-4810-ad44-0e9f513517c5" providerId="ADAL" clId="{4FF3CF91-C155-4B3F-A995-746046771754}" dt="2019-09-03T14:11:19.829" v="1109" actId="1076"/>
          <ac:picMkLst>
            <pc:docMk/>
            <pc:sldMk cId="118301577" sldId="270"/>
            <ac:picMk id="11" creationId="{5C4006C9-8C23-4849-B266-E2D4DAA441BC}"/>
          </ac:picMkLst>
        </pc:picChg>
      </pc:sldChg>
      <pc:sldChg chg="addSp delSp modSp add mod setBg">
        <pc:chgData name="Aizan Magomadova" userId="b3d38ecc-02a7-4810-ad44-0e9f513517c5" providerId="ADAL" clId="{4FF3CF91-C155-4B3F-A995-746046771754}" dt="2019-09-04T12:28:59.465" v="1876" actId="26606"/>
        <pc:sldMkLst>
          <pc:docMk/>
          <pc:sldMk cId="3581917072" sldId="271"/>
        </pc:sldMkLst>
        <pc:spChg chg="mod">
          <ac:chgData name="Aizan Magomadova" userId="b3d38ecc-02a7-4810-ad44-0e9f513517c5" providerId="ADAL" clId="{4FF3CF91-C155-4B3F-A995-746046771754}" dt="2019-09-04T12:28:59.465" v="1876" actId="26606"/>
          <ac:spMkLst>
            <pc:docMk/>
            <pc:sldMk cId="3581917072" sldId="271"/>
            <ac:spMk id="2" creationId="{24AD472A-49FE-4475-AF8C-9C42D11E5846}"/>
          </ac:spMkLst>
        </pc:spChg>
        <pc:spChg chg="del mod">
          <ac:chgData name="Aizan Magomadova" userId="b3d38ecc-02a7-4810-ad44-0e9f513517c5" providerId="ADAL" clId="{4FF3CF91-C155-4B3F-A995-746046771754}" dt="2019-09-04T12:27:43.311" v="1836"/>
          <ac:spMkLst>
            <pc:docMk/>
            <pc:sldMk cId="3581917072" sldId="271"/>
            <ac:spMk id="3" creationId="{F3B77730-7A7C-4BDB-98F3-F6DFB4416384}"/>
          </ac:spMkLst>
        </pc:spChg>
        <pc:spChg chg="add">
          <ac:chgData name="Aizan Magomadova" userId="b3d38ecc-02a7-4810-ad44-0e9f513517c5" providerId="ADAL" clId="{4FF3CF91-C155-4B3F-A995-746046771754}" dt="2019-09-04T12:28:59.465" v="1876" actId="26606"/>
          <ac:spMkLst>
            <pc:docMk/>
            <pc:sldMk cId="3581917072" sldId="271"/>
            <ac:spMk id="9" creationId="{D35D61A1-8484-4749-8AD0-A3455E0753C5}"/>
          </ac:spMkLst>
        </pc:spChg>
        <pc:spChg chg="add">
          <ac:chgData name="Aizan Magomadova" userId="b3d38ecc-02a7-4810-ad44-0e9f513517c5" providerId="ADAL" clId="{4FF3CF91-C155-4B3F-A995-746046771754}" dt="2019-09-04T12:28:59.465" v="1876" actId="26606"/>
          <ac:spMkLst>
            <pc:docMk/>
            <pc:sldMk cId="3581917072" sldId="271"/>
            <ac:spMk id="11" creationId="{1447903E-2B66-479D-959B-F2EBB2CC901F}"/>
          </ac:spMkLst>
        </pc:spChg>
        <pc:picChg chg="add mod">
          <ac:chgData name="Aizan Magomadova" userId="b3d38ecc-02a7-4810-ad44-0e9f513517c5" providerId="ADAL" clId="{4FF3CF91-C155-4B3F-A995-746046771754}" dt="2019-09-04T12:28:59.465" v="1876" actId="26606"/>
          <ac:picMkLst>
            <pc:docMk/>
            <pc:sldMk cId="3581917072" sldId="271"/>
            <ac:picMk id="4" creationId="{5B6CEF39-C27A-4E28-8F50-2B2E18EF7E3C}"/>
          </ac:picMkLst>
        </pc:picChg>
      </pc:sldChg>
      <pc:sldChg chg="addSp delSp modSp add mod setBg modAnim delDesignElem">
        <pc:chgData name="Aizan Magomadova" userId="b3d38ecc-02a7-4810-ad44-0e9f513517c5" providerId="ADAL" clId="{4FF3CF91-C155-4B3F-A995-746046771754}" dt="2019-09-04T12:54:39.737" v="1954"/>
        <pc:sldMkLst>
          <pc:docMk/>
          <pc:sldMk cId="1479970915" sldId="272"/>
        </pc:sldMkLst>
        <pc:spChg chg="add del mod">
          <ac:chgData name="Aizan Magomadova" userId="b3d38ecc-02a7-4810-ad44-0e9f513517c5" providerId="ADAL" clId="{4FF3CF91-C155-4B3F-A995-746046771754}" dt="2019-09-04T12:13:31.922" v="1731"/>
          <ac:spMkLst>
            <pc:docMk/>
            <pc:sldMk cId="1479970915" sldId="272"/>
            <ac:spMk id="3" creationId="{AFD06183-4C35-4DF3-8097-7ADE80E8DD10}"/>
          </ac:spMkLst>
        </pc:spChg>
        <pc:spChg chg="mod">
          <ac:chgData name="Aizan Magomadova" userId="b3d38ecc-02a7-4810-ad44-0e9f513517c5" providerId="ADAL" clId="{4FF3CF91-C155-4B3F-A995-746046771754}" dt="2019-09-04T12:13:47.751" v="1732" actId="26606"/>
          <ac:spMkLst>
            <pc:docMk/>
            <pc:sldMk cId="1479970915" sldId="272"/>
            <ac:spMk id="4" creationId="{99B6CAB7-0232-475F-9C0F-0987AF715EE8}"/>
          </ac:spMkLst>
        </pc:spChg>
        <pc:spChg chg="add mod">
          <ac:chgData name="Aizan Magomadova" userId="b3d38ecc-02a7-4810-ad44-0e9f513517c5" providerId="ADAL" clId="{4FF3CF91-C155-4B3F-A995-746046771754}" dt="2019-09-04T12:20:28.924" v="1822" actId="113"/>
          <ac:spMkLst>
            <pc:docMk/>
            <pc:sldMk cId="1479970915" sldId="272"/>
            <ac:spMk id="5" creationId="{2D4DD916-BD8D-4CC8-A44F-FE3FEB0AC997}"/>
          </ac:spMkLst>
        </pc:spChg>
        <pc:spChg chg="add del">
          <ac:chgData name="Aizan Magomadova" userId="b3d38ecc-02a7-4810-ad44-0e9f513517c5" providerId="ADAL" clId="{4FF3CF91-C155-4B3F-A995-746046771754}" dt="2019-09-04T12:13:31.922" v="1731"/>
          <ac:spMkLst>
            <pc:docMk/>
            <pc:sldMk cId="1479970915" sldId="272"/>
            <ac:spMk id="12" creationId="{823AC064-BC96-4F32-8AE1-B2FD38754823}"/>
          </ac:spMkLst>
        </pc:spChg>
        <pc:spChg chg="del">
          <ac:chgData name="Aizan Magomadova" userId="b3d38ecc-02a7-4810-ad44-0e9f513517c5" providerId="ADAL" clId="{4FF3CF91-C155-4B3F-A995-746046771754}" dt="2019-09-04T12:10:57.459" v="1699"/>
          <ac:spMkLst>
            <pc:docMk/>
            <pc:sldMk cId="1479970915" sldId="272"/>
            <ac:spMk id="15" creationId="{823AC064-BC96-4F32-8AE1-B2FD38754823}"/>
          </ac:spMkLst>
        </pc:spChg>
        <pc:picChg chg="add mod">
          <ac:chgData name="Aizan Magomadova" userId="b3d38ecc-02a7-4810-ad44-0e9f513517c5" providerId="ADAL" clId="{4FF3CF91-C155-4B3F-A995-746046771754}" dt="2019-09-04T12:18:39.493" v="1816" actId="14100"/>
          <ac:picMkLst>
            <pc:docMk/>
            <pc:sldMk cId="1479970915" sldId="272"/>
            <ac:picMk id="6" creationId="{36FE66BD-0295-429F-BCF7-DA57D9325DBA}"/>
          </ac:picMkLst>
        </pc:picChg>
        <pc:picChg chg="del mod">
          <ac:chgData name="Aizan Magomadova" userId="b3d38ecc-02a7-4810-ad44-0e9f513517c5" providerId="ADAL" clId="{4FF3CF91-C155-4B3F-A995-746046771754}" dt="2019-09-04T12:13:26.579" v="1729" actId="478"/>
          <ac:picMkLst>
            <pc:docMk/>
            <pc:sldMk cId="1479970915" sldId="272"/>
            <ac:picMk id="7" creationId="{E9F0209E-ABDF-435E-AC14-4BD11AFFB9D9}"/>
          </ac:picMkLst>
        </pc:picChg>
        <pc:picChg chg="add mod">
          <ac:chgData name="Aizan Magomadova" userId="b3d38ecc-02a7-4810-ad44-0e9f513517c5" providerId="ADAL" clId="{4FF3CF91-C155-4B3F-A995-746046771754}" dt="2019-09-04T12:20:22.045" v="1821" actId="1076"/>
          <ac:picMkLst>
            <pc:docMk/>
            <pc:sldMk cId="1479970915" sldId="272"/>
            <ac:picMk id="8" creationId="{F08A7477-4468-410E-B991-DB249E0DD1B1}"/>
          </ac:picMkLst>
        </pc:picChg>
        <pc:picChg chg="mod ord">
          <ac:chgData name="Aizan Magomadova" userId="b3d38ecc-02a7-4810-ad44-0e9f513517c5" providerId="ADAL" clId="{4FF3CF91-C155-4B3F-A995-746046771754}" dt="2019-09-04T12:20:42.272" v="1824" actId="1076"/>
          <ac:picMkLst>
            <pc:docMk/>
            <pc:sldMk cId="1479970915" sldId="272"/>
            <ac:picMk id="10" creationId="{DFF1A743-F91E-477D-9B99-F7038AFE5EE4}"/>
          </ac:picMkLst>
        </pc:picChg>
        <pc:cxnChg chg="add del">
          <ac:chgData name="Aizan Magomadova" userId="b3d38ecc-02a7-4810-ad44-0e9f513517c5" providerId="ADAL" clId="{4FF3CF91-C155-4B3F-A995-746046771754}" dt="2019-09-04T12:13:31.922" v="1731"/>
          <ac:cxnSpMkLst>
            <pc:docMk/>
            <pc:sldMk cId="1479970915" sldId="272"/>
            <ac:cxnSpMk id="13" creationId="{7E7C77BC-7138-40B1-A15B-20F57A494629}"/>
          </ac:cxnSpMkLst>
        </pc:cxnChg>
        <pc:cxnChg chg="add del">
          <ac:chgData name="Aizan Magomadova" userId="b3d38ecc-02a7-4810-ad44-0e9f513517c5" providerId="ADAL" clId="{4FF3CF91-C155-4B3F-A995-746046771754}" dt="2019-09-04T12:13:31.922" v="1731"/>
          <ac:cxnSpMkLst>
            <pc:docMk/>
            <pc:sldMk cId="1479970915" sldId="272"/>
            <ac:cxnSpMk id="14" creationId="{DB146403-F3D6-484B-B2ED-97F9565D0370}"/>
          </ac:cxnSpMkLst>
        </pc:cxnChg>
        <pc:cxnChg chg="del">
          <ac:chgData name="Aizan Magomadova" userId="b3d38ecc-02a7-4810-ad44-0e9f513517c5" providerId="ADAL" clId="{4FF3CF91-C155-4B3F-A995-746046771754}" dt="2019-09-04T12:10:57.459" v="1699"/>
          <ac:cxnSpMkLst>
            <pc:docMk/>
            <pc:sldMk cId="1479970915" sldId="272"/>
            <ac:cxnSpMk id="17" creationId="{7E7C77BC-7138-40B1-A15B-20F57A494629}"/>
          </ac:cxnSpMkLst>
        </pc:cxnChg>
        <pc:cxnChg chg="del">
          <ac:chgData name="Aizan Magomadova" userId="b3d38ecc-02a7-4810-ad44-0e9f513517c5" providerId="ADAL" clId="{4FF3CF91-C155-4B3F-A995-746046771754}" dt="2019-09-04T12:10:57.459" v="1699"/>
          <ac:cxnSpMkLst>
            <pc:docMk/>
            <pc:sldMk cId="1479970915" sldId="272"/>
            <ac:cxnSpMk id="19" creationId="{DB146403-F3D6-484B-B2ED-97F9565D0370}"/>
          </ac:cxnSpMkLst>
        </pc:cxnChg>
      </pc:sldChg>
      <pc:sldChg chg="addSp delSp modSp add mod setBg">
        <pc:chgData name="Aizan Magomadova" userId="b3d38ecc-02a7-4810-ad44-0e9f513517c5" providerId="ADAL" clId="{4FF3CF91-C155-4B3F-A995-746046771754}" dt="2019-09-04T12:32:07.739" v="1916" actId="26606"/>
        <pc:sldMkLst>
          <pc:docMk/>
          <pc:sldMk cId="496905167" sldId="273"/>
        </pc:sldMkLst>
        <pc:spChg chg="mod">
          <ac:chgData name="Aizan Magomadova" userId="b3d38ecc-02a7-4810-ad44-0e9f513517c5" providerId="ADAL" clId="{4FF3CF91-C155-4B3F-A995-746046771754}" dt="2019-09-04T12:32:07.739" v="1916" actId="26606"/>
          <ac:spMkLst>
            <pc:docMk/>
            <pc:sldMk cId="496905167" sldId="273"/>
            <ac:spMk id="2" creationId="{450B6412-A985-430D-BDEA-37D185400ED1}"/>
          </ac:spMkLst>
        </pc:spChg>
        <pc:spChg chg="del">
          <ac:chgData name="Aizan Magomadova" userId="b3d38ecc-02a7-4810-ad44-0e9f513517c5" providerId="ADAL" clId="{4FF3CF91-C155-4B3F-A995-746046771754}" dt="2019-09-04T12:31:36.253" v="1913"/>
          <ac:spMkLst>
            <pc:docMk/>
            <pc:sldMk cId="496905167" sldId="273"/>
            <ac:spMk id="3" creationId="{1A3559D0-3CB6-4225-96DE-82B6B6EDD44D}"/>
          </ac:spMkLst>
        </pc:spChg>
        <pc:spChg chg="add">
          <ac:chgData name="Aizan Magomadova" userId="b3d38ecc-02a7-4810-ad44-0e9f513517c5" providerId="ADAL" clId="{4FF3CF91-C155-4B3F-A995-746046771754}" dt="2019-09-04T12:32:07.739" v="1916" actId="26606"/>
          <ac:spMkLst>
            <pc:docMk/>
            <pc:sldMk cId="496905167" sldId="273"/>
            <ac:spMk id="9" creationId="{E8D41CF8-5232-42BC-8D05-AFEDE215398E}"/>
          </ac:spMkLst>
        </pc:spChg>
        <pc:spChg chg="add">
          <ac:chgData name="Aizan Magomadova" userId="b3d38ecc-02a7-4810-ad44-0e9f513517c5" providerId="ADAL" clId="{4FF3CF91-C155-4B3F-A995-746046771754}" dt="2019-09-04T12:32:07.739" v="1916" actId="26606"/>
          <ac:spMkLst>
            <pc:docMk/>
            <pc:sldMk cId="496905167" sldId="273"/>
            <ac:spMk id="11" creationId="{49237091-E62C-4878-AA4C-0B9995ADB28F}"/>
          </ac:spMkLst>
        </pc:spChg>
        <pc:picChg chg="add mod">
          <ac:chgData name="Aizan Magomadova" userId="b3d38ecc-02a7-4810-ad44-0e9f513517c5" providerId="ADAL" clId="{4FF3CF91-C155-4B3F-A995-746046771754}" dt="2019-09-04T12:32:07.739" v="1916" actId="26606"/>
          <ac:picMkLst>
            <pc:docMk/>
            <pc:sldMk cId="496905167" sldId="273"/>
            <ac:picMk id="4" creationId="{7ECDAAAB-8762-4851-855C-3F9EE7744E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4D7E38-9D92-41B4-8D61-20F581B2E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8E37690-8FB5-437E-9009-578EF7C58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C6EC7A7-F686-483A-97D4-7BA8B59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9AD542-055C-4556-8616-8FB8DA0D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C70DFEB-EE7A-4901-8A4B-7329E56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09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024B51-DB43-4914-A596-C3E2A0E4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93C6F76-D8DE-49F1-A36E-A28222B4F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E09A6F3-F837-44A0-A6F5-E79C0EB6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760EF1-A1CB-4EB6-94B6-990071CF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374DA5-B9EC-4B5F-B923-AE409FB1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508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B8F4DAE-F9BE-494D-9243-6C3D8FF9C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1B98584-60DD-47E1-8813-511E87A27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B1E86E-A741-44DC-B812-22DCD15C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6210CA-0662-4FE9-9A06-0BD6FAE6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8EEB7D4-ED88-41A7-BAC8-DDA57A2C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02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89A132-57C8-45CE-B32B-96002C5A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0C052C-2DAD-43E5-BC15-81E1FD0D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A75922-51D5-468D-BE27-EB0E117F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C385A9-D5FB-4279-A960-DDF18670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D38652A-44CA-4084-9D35-8853729D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4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C0665-1F68-498B-87E9-87964EC2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0BE9255-6857-414A-95FF-1BF86728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1F0346-00FC-4E77-A465-D9D4132E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D7B68B-B4A1-41CC-AF46-E99072BB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BE6363-6BF1-4645-A54A-6D520B87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006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932FE3-6D03-4959-B837-854CE86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28BD5A-D238-41F6-A366-2D7B2AD8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69264FC-8FD5-44BC-AF63-0248ED8AF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444FA6B-89A9-408E-A957-DBCB8249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32BA50-5E60-4DA7-8C0F-1CD9FDE9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BBE78C-1BB9-4BD3-9B87-E09BAA9F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42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DBD818-A8FE-42B2-9D44-6E46E6DF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108E0E-7104-4088-ACEF-B30D8813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87A37CD-BB3B-4A84-82CE-63151F5D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10B6656-73C9-4DE8-8056-9060F720B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40F393D-E2C5-423E-83AD-C614A1B8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748A2E-F166-4616-87BB-F7B7DA2F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9D938D8-880F-4682-AA6F-F9EC2E15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49C25B2-6B13-4E86-8DD8-80A3C6A3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52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023DE7-88CD-4903-9373-4FBDED2D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E04C37B-B6BF-4CEB-8F60-2D9E2BD6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E58F20A-16A0-4828-902B-AF6FCDF9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AA5D7C6-1491-42E0-8571-AB68C1BB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65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F63F4A8-4F3C-4CE3-8464-0F343294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44F192F-EFBB-4E45-B06F-136F7AA1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F6FDE40-4DDF-43FC-96E4-E97A55B8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511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3B6E53-B8C0-4B6D-A785-AF462CD2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5FC360-65BC-42E6-B323-E2B41B5B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1E39ECC-3E33-4F2F-B5A5-D9766FD7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16046FB-0402-4AF3-8B1C-88643208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D3A685-4100-4C78-8AAC-9230A96D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4FD4166-D9E0-498A-B0EA-8416A81F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50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07CB34-A47A-4E99-A47B-41D66EB0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C90019F-F814-4FEB-BDC0-99C1681EF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24EC6C0-E7AF-4438-B09B-67744638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F908E4B-D551-4E99-8484-EB4F83C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F76F3A0-1B23-406E-ACBF-145E6812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8A42516-A043-4191-8978-B03206CD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31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4AA597A-C55B-4A7F-A01C-A89EAC9B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884C5A-DA2A-442A-9E0F-29FDEC61C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65DE19-9BE7-4919-A049-30882C75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FA72-DEC0-445B-A452-5C18B06E03FC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CF2810-A6AD-4F89-BD7B-693846986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DAE30F-B588-4722-A52D-EC6CD931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2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okus.no/open/informasjonsteknologi_2/Toppmeny/YouTube-kanal" TargetMode="External"/><Relationship Id="rId3" Type="http://schemas.openxmlformats.org/officeDocument/2006/relationships/hyperlink" Target="https://www.youtube.com/watch?v=1Osb_iGDdjk&amp;list=PLRqwX-V7Uu6Zy51Q-x9tMWIv9cueOFTFA&amp;index=14" TargetMode="External"/><Relationship Id="rId7" Type="http://schemas.openxmlformats.org/officeDocument/2006/relationships/hyperlink" Target="https://p5js.org/reference" TargetMode="External"/><Relationship Id="rId2" Type="http://schemas.openxmlformats.org/officeDocument/2006/relationships/hyperlink" Target="https://github.com/AizanM/IT2/tree/master/Uke%203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k-_syQluvc&amp;list=PLRqwX-V7Uu6Zy51Q-x9tMWIv9cueOFTFA&amp;index=17" TargetMode="External"/><Relationship Id="rId5" Type="http://schemas.openxmlformats.org/officeDocument/2006/relationships/hyperlink" Target="https://www.youtube.com/watch?v=r2S7j54I68c&amp;list=PLRqwX-V7Uu6Zy51Q-x9tMWIv9cueOFTFA&amp;index=16" TargetMode="External"/><Relationship Id="rId4" Type="http://schemas.openxmlformats.org/officeDocument/2006/relationships/hyperlink" Target="https://www.youtube.com/watch?v=LO3Awjn_gyU&amp;list=PLRqwX-V7Uu6Zy51Q-x9tMWIv9cueOFTFA&amp;index=1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3B4E56-C112-4EA2-99F7-4CFE36FDA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Tester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6683C2C-EEC8-493D-904B-97A579355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36</a:t>
            </a:r>
          </a:p>
        </p:txBody>
      </p:sp>
    </p:spTree>
    <p:extLst>
      <p:ext uri="{BB962C8B-B14F-4D97-AF65-F5344CB8AC3E}">
        <p14:creationId xmlns:p14="http://schemas.microsoft.com/office/powerpoint/2010/main" val="149413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2B7BE1-1D35-4F7A-9305-35BE2681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640080"/>
            <a:ext cx="2799907" cy="2306320"/>
          </a:xfrm>
        </p:spPr>
        <p:txBody>
          <a:bodyPr anchor="b">
            <a:normAutofit/>
          </a:bodyPr>
          <a:lstStyle/>
          <a:p>
            <a:r>
              <a:rPr lang="nb-NO" sz="4000"/>
              <a:t>Sjekk av en tekst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4A64744F-CB98-4A96-B48D-F0CC7229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9" y="1783088"/>
            <a:ext cx="7254920" cy="3291823"/>
          </a:xfrm>
          <a:prstGeom prst="rect">
            <a:avLst/>
          </a:prstGeom>
        </p:spPr>
      </p:pic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2C2073D1-B384-4A5D-AFC1-3C323412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150" y="3136900"/>
            <a:ext cx="2774253" cy="3077633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872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FACBDC-D219-4664-82A4-7B6CEFDA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94" y="640081"/>
            <a:ext cx="373117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Sjekk av et tall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86AC1C6-755A-4A23-9CFB-4B2725BB5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1516717"/>
            <a:ext cx="6891189" cy="3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2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2F36FA0E-FF81-424E-983F-B7410767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Flere if-setninger</a:t>
            </a:r>
          </a:p>
        </p:txBody>
      </p:sp>
      <p:pic>
        <p:nvPicPr>
          <p:cNvPr id="7" name="Plassholder for innhold 3">
            <a:extLst>
              <a:ext uri="{FF2B5EF4-FFF2-40B4-BE49-F238E27FC236}">
                <a16:creationId xmlns:a16="http://schemas.microsoft.com/office/drawing/2014/main" id="{E8720D8C-DB80-4879-B5BA-894719E1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47" y="484632"/>
            <a:ext cx="3325305" cy="5733287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90074A3A-AFF6-453E-9094-22C4B2082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betingelser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utelukke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hverandre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EKSEMPEL</a:t>
            </a:r>
            <a:r>
              <a:rPr lang="en-US" sz="2000" dirty="0"/>
              <a:t> </a:t>
            </a:r>
            <a:r>
              <a:rPr lang="en-US" sz="2000"/>
              <a:t>Side </a:t>
            </a:r>
            <a:r>
              <a:rPr lang="en-US" sz="2000" dirty="0"/>
              <a:t>82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24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2B464C-C456-43A5-A383-C5B7C5E7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Nøstede if-setninger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D90BF40-1AF9-404C-BF06-B5980060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2220119"/>
            <a:ext cx="4686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9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6CF970-D7BF-4318-8726-15F8845D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nb-NO" dirty="0"/>
              <a:t>Tegning med JavaScript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D2D3FCE-6FDE-40DE-A7D4-EABFCF76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3095"/>
            <a:ext cx="5157787" cy="528944"/>
          </a:xfrm>
        </p:spPr>
        <p:txBody>
          <a:bodyPr/>
          <a:lstStyle/>
          <a:p>
            <a:r>
              <a:rPr lang="nb-NO" dirty="0"/>
              <a:t>Tegning av en firkant i canvas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17C2D83D-4864-457B-B51C-096793796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146096"/>
            <a:ext cx="4922088" cy="4346779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4DAD9C98-6848-48F2-A383-B40318F17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03095"/>
            <a:ext cx="5183188" cy="528944"/>
          </a:xfrm>
        </p:spPr>
        <p:txBody>
          <a:bodyPr/>
          <a:lstStyle/>
          <a:p>
            <a:r>
              <a:rPr lang="nb-NO" dirty="0"/>
              <a:t>Tegning av en firkant i p5Js</a:t>
            </a:r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2686DDB1-8461-4A82-AAD6-4C4F3AB41B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3650" y="2146096"/>
            <a:ext cx="390733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DCC451FD-BAE2-4087-8B8B-99E39CE8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Tegne ved hjelp av variabler</a:t>
            </a:r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3D1436E8-B263-4381-AEF2-59EA47AA8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JavaScript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CD5BAC85-C099-430E-8BCA-C27324A2C1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8849"/>
          <a:stretch/>
        </p:blipFill>
        <p:spPr>
          <a:xfrm>
            <a:off x="839788" y="3268485"/>
            <a:ext cx="5583161" cy="2562472"/>
          </a:xfrm>
          <a:prstGeom prst="rect">
            <a:avLst/>
          </a:prstGeom>
        </p:spPr>
      </p:pic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C5E18C8-B85C-4645-B6BF-0D330B361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P5Js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256D2AB-DA55-4FAA-9970-46E791871D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0830" y="2505075"/>
            <a:ext cx="4701381" cy="40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6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184700-84C2-4FBC-B26C-11848704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kommandoer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6CA01AC-2F4F-497D-8A71-26C3CED3C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Javascript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D0CFF2-7535-4F2F-A0C5-1156E977CA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strokeRect</a:t>
            </a:r>
            <a:r>
              <a:rPr lang="nb-NO" sz="2200" dirty="0"/>
              <a:t>(</a:t>
            </a:r>
            <a:r>
              <a:rPr lang="nb-NO" sz="2200" dirty="0" err="1"/>
              <a:t>x,y</a:t>
            </a:r>
            <a:r>
              <a:rPr lang="nb-NO" sz="2200" dirty="0"/>
              <a:t>, bredde, høyde) </a:t>
            </a:r>
            <a:r>
              <a:rPr lang="nb-NO" sz="1900" i="1" dirty="0"/>
              <a:t>//tegner omrisset av et rektangel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fillText</a:t>
            </a:r>
            <a:r>
              <a:rPr lang="nb-NO" sz="2200" i="1" dirty="0">
                <a:solidFill>
                  <a:schemeClr val="accent1">
                    <a:lumMod val="75000"/>
                  </a:schemeClr>
                </a:solidFill>
              </a:rPr>
              <a:t>(«</a:t>
            </a:r>
            <a:r>
              <a:rPr lang="nb-NO" sz="2200" dirty="0" err="1"/>
              <a:t>tekst»,x</a:t>
            </a:r>
            <a:r>
              <a:rPr lang="nb-NO" sz="2200" dirty="0"/>
              <a:t>, y) </a:t>
            </a:r>
            <a:r>
              <a:rPr lang="nb-NO" sz="1900" i="1" dirty="0"/>
              <a:t>//legger til tekst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lineTo</a:t>
            </a:r>
            <a:r>
              <a:rPr lang="nb-NO" sz="2200" dirty="0"/>
              <a:t>(</a:t>
            </a:r>
            <a:r>
              <a:rPr lang="nb-NO" sz="2200" dirty="0" err="1"/>
              <a:t>x,y</a:t>
            </a:r>
            <a:r>
              <a:rPr lang="nb-NO" sz="2200" dirty="0"/>
              <a:t>) </a:t>
            </a:r>
            <a:r>
              <a:rPr lang="nb-NO" sz="1900" i="1" dirty="0"/>
              <a:t>//tegner linje til punktet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moveTo</a:t>
            </a:r>
            <a:r>
              <a:rPr lang="nb-NO" sz="2200" dirty="0"/>
              <a:t>(</a:t>
            </a:r>
            <a:r>
              <a:rPr lang="nb-NO" sz="2200" dirty="0" err="1"/>
              <a:t>x,y</a:t>
            </a:r>
            <a:r>
              <a:rPr lang="nb-NO" sz="2200" dirty="0"/>
              <a:t>) </a:t>
            </a:r>
            <a:r>
              <a:rPr lang="nb-NO" sz="1900" i="1" dirty="0"/>
              <a:t>//flytter «pennen» til punktet </a:t>
            </a:r>
            <a:r>
              <a:rPr lang="nb-NO" sz="2200" i="1" dirty="0"/>
              <a:t>(x, y)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fill</a:t>
            </a:r>
            <a:r>
              <a:rPr lang="nb-NO" sz="2200" dirty="0"/>
              <a:t>() </a:t>
            </a:r>
            <a:r>
              <a:rPr lang="nb-NO" sz="1900" i="1" dirty="0"/>
              <a:t>//fyller en form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strokeStyle</a:t>
            </a:r>
            <a:r>
              <a:rPr lang="nb-NO" sz="2200" dirty="0"/>
              <a:t>=«…» </a:t>
            </a:r>
            <a:r>
              <a:rPr lang="nb-NO" sz="1900" i="1" dirty="0"/>
              <a:t>// bestemmer omrissfarge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lineWidth</a:t>
            </a:r>
            <a:r>
              <a:rPr lang="nb-NO" sz="2200" dirty="0"/>
              <a:t>=«…» </a:t>
            </a:r>
            <a:r>
              <a:rPr lang="nb-NO" sz="1900" i="1" dirty="0"/>
              <a:t>// bestemmer linjetykkelse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F7FF86F-CA4A-48F8-9333-40C887DF7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P5Js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7AE089C-F8CB-453C-8B0E-462F4ABCBB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rect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, bredde, høyde)</a:t>
            </a:r>
          </a:p>
          <a:p>
            <a:pPr>
              <a:lnSpc>
                <a:spcPct val="120000"/>
              </a:lnSpc>
            </a:pPr>
            <a:r>
              <a:rPr lang="es-ES" i="1" dirty="0" err="1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es-ES" dirty="0"/>
              <a:t>(</a:t>
            </a:r>
            <a:r>
              <a:rPr lang="es-ES" dirty="0" err="1"/>
              <a:t>str,x,y</a:t>
            </a:r>
            <a:r>
              <a:rPr lang="es-ES" dirty="0"/>
              <a:t>,[x2],[y2])</a:t>
            </a:r>
          </a:p>
          <a:p>
            <a:pPr>
              <a:lnSpc>
                <a:spcPct val="120000"/>
              </a:lnSpc>
            </a:pPr>
            <a:r>
              <a:rPr lang="es-ES" i="1" dirty="0">
                <a:solidFill>
                  <a:schemeClr val="accent1">
                    <a:lumMod val="75000"/>
                  </a:schemeClr>
                </a:solidFill>
              </a:rPr>
              <a:t>line</a:t>
            </a:r>
            <a:r>
              <a:rPr lang="es-ES" dirty="0"/>
              <a:t>(x1,y1,x2,y2)</a:t>
            </a:r>
          </a:p>
          <a:p>
            <a:pPr>
              <a:lnSpc>
                <a:spcPct val="120000"/>
              </a:lnSpc>
            </a:pPr>
            <a:r>
              <a:rPr lang="es-ES" i="1" dirty="0" err="1">
                <a:solidFill>
                  <a:schemeClr val="accent1">
                    <a:lumMod val="75000"/>
                  </a:schemeClr>
                </a:solidFill>
              </a:rPr>
              <a:t>move</a:t>
            </a:r>
            <a:r>
              <a:rPr lang="es-ES" dirty="0"/>
              <a:t>(</a:t>
            </a:r>
            <a:r>
              <a:rPr lang="es-ES" dirty="0" err="1"/>
              <a:t>x,y,z</a:t>
            </a:r>
            <a:r>
              <a:rPr lang="es-ES" dirty="0"/>
              <a:t>)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fill</a:t>
            </a:r>
            <a:r>
              <a:rPr lang="en-US" dirty="0"/>
              <a:t>(v1,v2,v3,[alpha])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stroke</a:t>
            </a:r>
            <a:r>
              <a:rPr lang="en-US" dirty="0"/>
              <a:t>(v1,v2,v3,[alpha])</a:t>
            </a:r>
          </a:p>
          <a:p>
            <a:pPr>
              <a:lnSpc>
                <a:spcPct val="120000"/>
              </a:lnSpc>
            </a:pP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strokeWeight</a:t>
            </a:r>
            <a:r>
              <a:rPr lang="nb-NO" dirty="0"/>
              <a:t>(</a:t>
            </a:r>
            <a:r>
              <a:rPr lang="nb-NO" dirty="0" err="1"/>
              <a:t>weight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398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C66AF4-51A1-4510-AF51-3E87534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ser på flere eksempler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71C1B0D-9990-4A40-92B4-140958586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Enkel animasjon i canvas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D9135F9-7825-437F-9214-552511CD3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Hvordan tegne i canvas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0B49D6F5-AFF8-41EE-9F83-9E86196DF5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36029" y="2800351"/>
            <a:ext cx="2409825" cy="3105150"/>
          </a:xfrm>
          <a:prstGeom prst="rect">
            <a:avLst/>
          </a:prstGeom>
        </p:spPr>
      </p:pic>
      <p:pic>
        <p:nvPicPr>
          <p:cNvPr id="11" name="Plassholder for innhold 10">
            <a:extLst>
              <a:ext uri="{FF2B5EF4-FFF2-40B4-BE49-F238E27FC236}">
                <a16:creationId xmlns:a16="http://schemas.microsoft.com/office/drawing/2014/main" id="{5C4006C9-8C23-4849-B266-E2D4DAA441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18426" y="2800351"/>
            <a:ext cx="3036754" cy="31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F82709-F448-4040-99B3-415B8DC7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Viser flere eksempler på tavla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4841E2-2C3B-402C-BAB7-FFAAFA7D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sz="2200" b="1" dirty="0">
                <a:latin typeface="Arial Narrow" panose="020B0606020202030204" pitchFamily="34" charset="0"/>
              </a:rPr>
              <a:t>Eksempler fra timen:</a:t>
            </a:r>
            <a:endParaRPr lang="nb-NO" sz="2200" b="1" dirty="0">
              <a:latin typeface="Arial Narrow" panose="020B0606020202030204" pitchFamily="34" charset="0"/>
              <a:hlinkClick r:id="rId2"/>
            </a:endParaRPr>
          </a:p>
          <a:p>
            <a:r>
              <a:rPr lang="nb-NO" sz="2000" dirty="0">
                <a:hlinkClick r:id="rId2"/>
              </a:rPr>
              <a:t>https://github.com/AizanM/IT2/tree/master/Uke%2036</a:t>
            </a:r>
            <a:endParaRPr lang="nb-NO" sz="2000" dirty="0"/>
          </a:p>
          <a:p>
            <a:pPr marL="0" indent="0">
              <a:buNone/>
            </a:pPr>
            <a:r>
              <a:rPr lang="nb-NO" sz="2200" b="1" dirty="0"/>
              <a:t>Undervisningsvideoer (Code! Programming med </a:t>
            </a:r>
            <a:r>
              <a:rPr lang="nb-NO" sz="2200" b="1"/>
              <a:t>p5js):</a:t>
            </a:r>
          </a:p>
          <a:p>
            <a:pPr marL="0" indent="0">
              <a:buNone/>
            </a:pPr>
            <a:endParaRPr lang="nb-NO" sz="2200" b="1" dirty="0"/>
          </a:p>
          <a:p>
            <a:r>
              <a:rPr lang="nb-NO" sz="2000" dirty="0">
                <a:hlinkClick r:id="rId3"/>
              </a:rPr>
              <a:t>https://www.youtube.com/watch?v=1Osb_iGDdjk&amp;list=PLRqwX-V7Uu6Zy51Q-x9tMWIv9cueOFTFA&amp;index=14</a:t>
            </a:r>
            <a:endParaRPr lang="nb-NO" sz="2000" dirty="0"/>
          </a:p>
          <a:p>
            <a:r>
              <a:rPr lang="nb-NO" sz="2000" dirty="0">
                <a:hlinkClick r:id="rId4"/>
              </a:rPr>
              <a:t>https://www.youtube.com/watch?v=LO3Awjn_gyU&amp;list=PLRqwX-V7Uu6Zy51Q-x9tMWIv9cueOFTFA&amp;index=15</a:t>
            </a:r>
            <a:endParaRPr lang="nb-NO" sz="2000" dirty="0"/>
          </a:p>
          <a:p>
            <a:r>
              <a:rPr lang="nb-NO" sz="2000" dirty="0">
                <a:hlinkClick r:id="rId5"/>
              </a:rPr>
              <a:t>https://www.youtube.com/watch?v=r2S7j54I68c&amp;list=PLRqwX-V7Uu6Zy51Q-x9tMWIv9cueOFTFA&amp;index=16</a:t>
            </a:r>
            <a:endParaRPr lang="nb-NO" sz="2000" dirty="0"/>
          </a:p>
          <a:p>
            <a:r>
              <a:rPr lang="nb-NO" sz="2000" dirty="0">
                <a:hlinkClick r:id="rId6"/>
              </a:rPr>
              <a:t>https://www.youtube.com/watch?v=Rk-_syQluvc&amp;list=PLRqwX-V7Uu6Zy51Q-x9tMWIv9cueOFTFA&amp;index=17</a:t>
            </a:r>
            <a:endParaRPr lang="nb-NO" sz="2000" dirty="0"/>
          </a:p>
          <a:p>
            <a:r>
              <a:rPr lang="nb-NO" sz="2000" dirty="0">
                <a:hlinkClick r:id="rId7"/>
              </a:rPr>
              <a:t>https://p5js.org/reference</a:t>
            </a:r>
            <a:r>
              <a:rPr lang="nb-NO" sz="2000" dirty="0"/>
              <a:t>   (ressursside om p5Js)</a:t>
            </a:r>
          </a:p>
          <a:p>
            <a:r>
              <a:rPr lang="nb-NO" sz="2000" dirty="0">
                <a:hlinkClick r:id="rId8"/>
              </a:rPr>
              <a:t>https://www.lokus.no/open/informasjonsteknologi_2/Toppmeny/YouTube-kanal</a:t>
            </a:r>
            <a:r>
              <a:rPr lang="nb-NO" sz="2000" dirty="0"/>
              <a:t> </a:t>
            </a:r>
            <a:r>
              <a:rPr lang="nb-NO" sz="2000" b="1" dirty="0">
                <a:solidFill>
                  <a:srgbClr val="FF0000"/>
                </a:solidFill>
              </a:rPr>
              <a:t>Undervisningsvideoer ANBEFALES!!!</a:t>
            </a:r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4698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727A1D02-3D3D-407C-A14E-E2483E2B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725844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300" dirty="0"/>
            </a:br>
            <a:br>
              <a:rPr lang="en-US" sz="1300" dirty="0"/>
            </a:br>
            <a:br>
              <a:rPr lang="en-US" sz="1300" dirty="0"/>
            </a:br>
            <a:r>
              <a:rPr lang="en-US" sz="2400" b="1" dirty="0" err="1"/>
              <a:t>Kap</a:t>
            </a:r>
            <a:r>
              <a:rPr lang="en-US" sz="2400" b="1" dirty="0"/>
              <a:t> 4.1.- 4.2: If-</a:t>
            </a:r>
            <a:r>
              <a:rPr lang="en-US" sz="2400" b="1" dirty="0" err="1"/>
              <a:t>setninger</a:t>
            </a:r>
            <a:r>
              <a:rPr lang="en-US" sz="2400" b="1" dirty="0"/>
              <a:t>. </a:t>
            </a:r>
            <a:br>
              <a:rPr lang="en-US" sz="2400" b="1" dirty="0"/>
            </a:br>
            <a:r>
              <a:rPr lang="en-US" sz="2400" b="1" dirty="0"/>
              <a:t>3.5: </a:t>
            </a:r>
            <a:r>
              <a:rPr lang="en-US" sz="2400" b="1" dirty="0" err="1"/>
              <a:t>Tegning</a:t>
            </a:r>
            <a:r>
              <a:rPr lang="en-US" sz="2400" b="1" dirty="0"/>
              <a:t> med JavaScript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C50142A-44DF-48CD-AF31-9F24890EF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515" y="2121762"/>
            <a:ext cx="4390565" cy="36269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 </a:t>
            </a:r>
            <a:r>
              <a:rPr lang="en-US" sz="2000" dirty="0" err="1"/>
              <a:t>vil</a:t>
            </a:r>
            <a:r>
              <a:rPr lang="en-US" sz="2000" dirty="0"/>
              <a:t> </a:t>
            </a:r>
            <a:r>
              <a:rPr lang="en-US" sz="2000" dirty="0" err="1"/>
              <a:t>ofte</a:t>
            </a:r>
            <a:r>
              <a:rPr lang="en-US" sz="2000" dirty="0"/>
              <a:t> at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utføres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/>
              <a:t>hvis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b="1" dirty="0" err="1"/>
              <a:t>betingelse</a:t>
            </a:r>
            <a:r>
              <a:rPr lang="en-US" sz="2000" dirty="0"/>
              <a:t> stemmer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 </a:t>
            </a:r>
            <a:r>
              <a:rPr lang="en-US" sz="2000" dirty="0" err="1"/>
              <a:t>skal</a:t>
            </a:r>
            <a:r>
              <a:rPr lang="en-US" sz="2000" dirty="0"/>
              <a:t> se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hvordan</a:t>
            </a:r>
            <a:r>
              <a:rPr lang="en-US" sz="2000" dirty="0"/>
              <a:t> </a:t>
            </a:r>
            <a:r>
              <a:rPr lang="en-US" sz="2000" dirty="0" err="1"/>
              <a:t>betingelse</a:t>
            </a:r>
            <a:r>
              <a:rPr lang="en-US" sz="2000" dirty="0"/>
              <a:t>(r) av </a:t>
            </a:r>
            <a:r>
              <a:rPr lang="en-US" sz="2000" dirty="0" err="1"/>
              <a:t>datatypen</a:t>
            </a:r>
            <a:r>
              <a:rPr lang="en-US" sz="2000" dirty="0"/>
              <a:t> </a:t>
            </a:r>
            <a:r>
              <a:rPr lang="en-US" sz="2000" b="1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enten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sann</a:t>
            </a:r>
            <a:r>
              <a:rPr lang="en-US" sz="2000" dirty="0"/>
              <a:t> (</a:t>
            </a:r>
            <a:r>
              <a:rPr lang="en-US" sz="2000" b="1" dirty="0"/>
              <a:t>true</a:t>
            </a:r>
            <a:r>
              <a:rPr lang="en-US" sz="2000" dirty="0"/>
              <a:t>) </a:t>
            </a:r>
            <a:r>
              <a:rPr lang="en-US" sz="2000" dirty="0" err="1"/>
              <a:t>eller</a:t>
            </a:r>
            <a:r>
              <a:rPr lang="en-US" sz="2000" dirty="0"/>
              <a:t> </a:t>
            </a:r>
            <a:r>
              <a:rPr lang="en-US" sz="2000" dirty="0" err="1"/>
              <a:t>usann</a:t>
            </a:r>
            <a:r>
              <a:rPr lang="en-US" sz="2000" dirty="0"/>
              <a:t> (</a:t>
            </a:r>
            <a:r>
              <a:rPr lang="en-US" sz="2000" b="1" dirty="0"/>
              <a:t>false</a:t>
            </a:r>
            <a:r>
              <a:rPr lang="en-US" sz="2000" dirty="0"/>
              <a:t>)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brukes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å </a:t>
            </a:r>
            <a:r>
              <a:rPr lang="en-US" sz="2000" dirty="0" err="1"/>
              <a:t>styre</a:t>
            </a:r>
            <a:r>
              <a:rPr lang="en-US" sz="2000" dirty="0"/>
              <a:t> </a:t>
            </a:r>
            <a:r>
              <a:rPr lang="en-US" sz="2000" dirty="0" err="1"/>
              <a:t>hvilke</a:t>
            </a:r>
            <a:r>
              <a:rPr lang="en-US" sz="2000" dirty="0"/>
              <a:t> </a:t>
            </a:r>
            <a:r>
              <a:rPr lang="en-US" sz="2000" dirty="0" err="1"/>
              <a:t>deler</a:t>
            </a:r>
            <a:r>
              <a:rPr lang="en-US" sz="2000" dirty="0"/>
              <a:t> av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blir</a:t>
            </a:r>
            <a:r>
              <a:rPr lang="en-US" sz="2000" dirty="0"/>
              <a:t> </a:t>
            </a:r>
            <a:r>
              <a:rPr lang="en-US" sz="2000" dirty="0" err="1"/>
              <a:t>gjennomført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99A11BE-D1B4-4F6F-80AC-E718C563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41" y="640081"/>
            <a:ext cx="4360830" cy="1544976"/>
          </a:xfrm>
          <a:prstGeom prst="rect">
            <a:avLst/>
          </a:prstGeom>
        </p:spPr>
      </p:pic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92E4704D-A721-400B-A4EB-4E97E0E43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17401" y="2828925"/>
            <a:ext cx="32667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99B6CAB7-0232-475F-9C0F-0987AF71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Betingelser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E9F0209E-ABDF-435E-AC14-4BD11AFFB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623" y="2509911"/>
            <a:ext cx="677565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D9006E-05DA-46AB-B3A7-AA381E83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Oppgave 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9CDFEF26-1886-462A-AEE6-3844A9920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71" r="-1" b="1175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AB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214533B-64C6-4043-BF37-813EC1CD8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Lag </a:t>
            </a:r>
            <a:r>
              <a:rPr lang="en-US" sz="2000" dirty="0" err="1"/>
              <a:t>variablene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dirty="0"/>
              <a:t> a = 3;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 var </a:t>
            </a:r>
            <a:r>
              <a:rPr lang="en-US" sz="2000" dirty="0"/>
              <a:t>b = 7,; </a:t>
            </a:r>
            <a:r>
              <a:rPr lang="en-US" sz="2000" dirty="0" err="1"/>
              <a:t>og</a:t>
            </a:r>
            <a:r>
              <a:rPr lang="en-US" sz="2000" dirty="0"/>
              <a:t> 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dirty="0"/>
              <a:t> c = “7”; </a:t>
            </a:r>
            <a:r>
              <a:rPr lang="en-US" sz="2000" dirty="0" err="1"/>
              <a:t>Hvilket</a:t>
            </a:r>
            <a:r>
              <a:rPr lang="en-US" sz="2000" dirty="0"/>
              <a:t> </a:t>
            </a:r>
            <a:r>
              <a:rPr lang="en-US" sz="2000" dirty="0" err="1"/>
              <a:t>utfall</a:t>
            </a:r>
            <a:r>
              <a:rPr lang="en-US" sz="2000" dirty="0"/>
              <a:t> (true </a:t>
            </a:r>
            <a:r>
              <a:rPr lang="en-US" sz="2000" dirty="0" err="1"/>
              <a:t>eller</a:t>
            </a:r>
            <a:r>
              <a:rPr lang="en-US" sz="2000" dirty="0"/>
              <a:t> false) </a:t>
            </a:r>
            <a:r>
              <a:rPr lang="en-US" sz="2000" dirty="0" err="1"/>
              <a:t>forventer</a:t>
            </a:r>
            <a:r>
              <a:rPr lang="en-US" sz="2000" dirty="0"/>
              <a:t> du </a:t>
            </a:r>
            <a:r>
              <a:rPr lang="en-US" sz="2000" dirty="0" err="1"/>
              <a:t>fra</a:t>
            </a:r>
            <a:r>
              <a:rPr lang="en-US" sz="2000" dirty="0"/>
              <a:t> </a:t>
            </a:r>
            <a:r>
              <a:rPr lang="en-US" sz="2000" dirty="0" err="1"/>
              <a:t>kodene</a:t>
            </a:r>
            <a:r>
              <a:rPr lang="en-US" sz="2000" dirty="0"/>
              <a:t> </a:t>
            </a:r>
            <a:r>
              <a:rPr lang="en-US" sz="2000" dirty="0" err="1"/>
              <a:t>nedenfor</a:t>
            </a:r>
            <a:r>
              <a:rPr lang="en-US" sz="2000" dirty="0"/>
              <a:t>? </a:t>
            </a:r>
            <a:r>
              <a:rPr lang="en-US" sz="2000" dirty="0" err="1"/>
              <a:t>Prøv</a:t>
            </a:r>
            <a:r>
              <a:rPr lang="en-US" sz="2000" dirty="0"/>
              <a:t> </a:t>
            </a:r>
            <a:r>
              <a:rPr lang="en-US" sz="2000" dirty="0" err="1"/>
              <a:t>kodene</a:t>
            </a:r>
            <a:r>
              <a:rPr lang="en-US" sz="2000" dirty="0"/>
              <a:t> I </a:t>
            </a:r>
            <a:r>
              <a:rPr lang="en-US" sz="2000" dirty="0" err="1"/>
              <a:t>konsolen</a:t>
            </a:r>
            <a:r>
              <a:rPr lang="en-US" sz="2000" dirty="0"/>
              <a:t> (du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skrive</a:t>
            </a:r>
            <a:r>
              <a:rPr lang="en-US" sz="2000" dirty="0"/>
              <a:t> </a:t>
            </a:r>
            <a:r>
              <a:rPr lang="en-US" sz="2000" dirty="0" err="1"/>
              <a:t>kodene</a:t>
            </a:r>
            <a:r>
              <a:rPr lang="en-US" sz="2000" dirty="0"/>
              <a:t> </a:t>
            </a:r>
            <a:r>
              <a:rPr lang="en-US" sz="2000" dirty="0" err="1"/>
              <a:t>rett</a:t>
            </a:r>
            <a:r>
              <a:rPr lang="en-US" sz="2000" dirty="0"/>
              <a:t> inn I console.log()):</a:t>
            </a:r>
          </a:p>
          <a:p>
            <a:pPr marL="228600" indent="-457200">
              <a:buFont typeface="+mj-lt"/>
              <a:buAutoNum type="alphaLcParenR"/>
            </a:pPr>
            <a:r>
              <a:rPr lang="en-US" sz="2000" dirty="0"/>
              <a:t>b ==c	e)  a &gt; b	</a:t>
            </a:r>
          </a:p>
          <a:p>
            <a:pPr marL="228600" indent="-457200">
              <a:buFont typeface="+mj-lt"/>
              <a:buAutoNum type="alphaLcParenR"/>
            </a:pPr>
            <a:r>
              <a:rPr lang="en-US" sz="2000" dirty="0"/>
              <a:t>b ===c	f)   b != c</a:t>
            </a:r>
          </a:p>
          <a:p>
            <a:pPr marL="228600" indent="-457200">
              <a:buFont typeface="+mj-lt"/>
              <a:buAutoNum type="alphaLcParenR"/>
            </a:pPr>
            <a:r>
              <a:rPr lang="en-US" sz="2000" dirty="0"/>
              <a:t>a &lt; b	g)  a != b</a:t>
            </a:r>
          </a:p>
          <a:p>
            <a:pPr marL="228600" indent="-457200">
              <a:buFont typeface="+mj-lt"/>
              <a:buAutoNum type="alphaLcParenR"/>
            </a:pPr>
            <a:r>
              <a:rPr lang="en-US" sz="2000" dirty="0"/>
              <a:t>a &lt;=b	h)  b !== c</a:t>
            </a:r>
          </a:p>
        </p:txBody>
      </p:sp>
    </p:spTree>
    <p:extLst>
      <p:ext uri="{BB962C8B-B14F-4D97-AF65-F5344CB8AC3E}">
        <p14:creationId xmlns:p14="http://schemas.microsoft.com/office/powerpoint/2010/main" val="278737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5F47B98C-DAD6-42CE-B724-1E32BC6C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A5CD06E1-7454-4D44-9B9F-BB65E31A4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482" y="340332"/>
            <a:ext cx="9191249" cy="59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4AD472A-49FE-4475-AF8C-9C42D11E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Eksempel</a:t>
            </a:r>
            <a:r>
              <a:rPr lang="en-US"/>
              <a:t> En enkel gjettekode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5B6CEF39-C27A-4E28-8F50-2B2E18EF7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" r="176" b="-1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91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50B6412-A985-430D-BDEA-37D18540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Utvider koden med flere betingelser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7ECDAAAB-8762-4851-855C-3F9EE7744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519" y="2149222"/>
            <a:ext cx="7696962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690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99B6CAB7-0232-475F-9C0F-0987AF71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Betingelser</a:t>
            </a:r>
            <a:endParaRPr lang="en-US" sz="440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D4DD916-BD8D-4CC8-A44F-FE3FEB0A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Logiske</a:t>
            </a:r>
            <a:r>
              <a:rPr lang="en-US" sz="2000" dirty="0"/>
              <a:t> </a:t>
            </a:r>
            <a:r>
              <a:rPr lang="en-US" sz="2000" dirty="0" err="1"/>
              <a:t>operatorer</a:t>
            </a:r>
            <a:r>
              <a:rPr lang="en-US" sz="2000" dirty="0"/>
              <a:t> lar </a:t>
            </a:r>
            <a:r>
              <a:rPr lang="en-US" sz="2000" dirty="0" err="1"/>
              <a:t>oss</a:t>
            </a:r>
            <a:r>
              <a:rPr lang="en-US" sz="2000" dirty="0"/>
              <a:t> </a:t>
            </a:r>
            <a:r>
              <a:rPr lang="en-US" sz="2000" dirty="0" err="1"/>
              <a:t>sjekke</a:t>
            </a:r>
            <a:r>
              <a:rPr lang="en-US" sz="2000" dirty="0"/>
              <a:t> </a:t>
            </a: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betingelser</a:t>
            </a:r>
            <a:r>
              <a:rPr lang="en-US" sz="2000" dirty="0"/>
              <a:t> </a:t>
            </a:r>
            <a:r>
              <a:rPr lang="en-US" sz="2000" dirty="0" err="1"/>
              <a:t>samtidig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 err="1"/>
              <a:t>Eksempel</a:t>
            </a:r>
            <a:r>
              <a:rPr lang="en-US" sz="2000" b="1" dirty="0"/>
              <a:t> </a:t>
            </a:r>
          </a:p>
          <a:p>
            <a:endParaRPr lang="en-US" sz="2000" dirty="0"/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DFF1A743-F91E-477D-9B99-F7038AFE5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66"/>
          <a:stretch/>
        </p:blipFill>
        <p:spPr>
          <a:xfrm>
            <a:off x="5120640" y="1221093"/>
            <a:ext cx="6233160" cy="4272681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36FE66BD-0295-429F-BCF7-DA57D932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44" y="3240520"/>
            <a:ext cx="4451972" cy="1021764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F08A7477-4468-410E-B991-DB249E0DD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44" y="5046099"/>
            <a:ext cx="3895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7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01A1952-8535-443E-94E0-D6026D5D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Eksempel Side 75-78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E9F9ADD-5DB4-4FB9-84F7-9AF378A3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>
                <a:latin typeface="Georgia" panose="02040502050405020303" pitchFamily="18" charset="0"/>
              </a:rPr>
              <a:t>Sjekk av en tekst</a:t>
            </a:r>
          </a:p>
          <a:p>
            <a:r>
              <a:rPr lang="nb-NO" sz="2400" dirty="0">
                <a:latin typeface="Georgia" panose="02040502050405020303" pitchFamily="18" charset="0"/>
              </a:rPr>
              <a:t>Sjekk av et tall</a:t>
            </a:r>
          </a:p>
          <a:p>
            <a:r>
              <a:rPr lang="nb-NO" sz="2400" dirty="0">
                <a:latin typeface="Georgia" panose="02040502050405020303" pitchFamily="18" charset="0"/>
              </a:rPr>
              <a:t>Quizprogram</a:t>
            </a:r>
          </a:p>
          <a:p>
            <a:r>
              <a:rPr lang="nb-NO" sz="2400" dirty="0">
                <a:latin typeface="Georgia" panose="02040502050405020303" pitchFamily="18" charset="0"/>
              </a:rPr>
              <a:t>La JavaScript velge en bildefil</a:t>
            </a:r>
          </a:p>
          <a:p>
            <a:pPr marL="0" indent="0">
              <a:buNone/>
            </a:pPr>
            <a:endParaRPr lang="nb-NO" sz="2400" dirty="0">
              <a:latin typeface="Georgia" panose="02040502050405020303" pitchFamily="18" charset="0"/>
            </a:endParaRPr>
          </a:p>
          <a:p>
            <a:r>
              <a:rPr lang="nb-NO" sz="2400" dirty="0">
                <a:latin typeface="Georgia" panose="02040502050405020303" pitchFamily="18" charset="0"/>
              </a:rPr>
              <a:t>PRØV SELV side 79</a:t>
            </a: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72689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188BD2-6331-4AC0-ACBD-59B36333B9BE}">
  <ds:schemaRefs>
    <ds:schemaRef ds:uri="http://schemas.microsoft.com/office/2006/metadata/properties"/>
    <ds:schemaRef ds:uri="7ee59893-5bfb-4ba5-ba61-3f9ac5a63a3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79D7B94-57B9-4318-AF20-98A83CA85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A7389C-67ED-4A67-8CE0-430CDB24FF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473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Georgia</vt:lpstr>
      <vt:lpstr>Office-tema</vt:lpstr>
      <vt:lpstr>Tester</vt:lpstr>
      <vt:lpstr>   Kap 4.1.- 4.2: If-setninger.  3.5: Tegning med JavaScript </vt:lpstr>
      <vt:lpstr>Betingelser</vt:lpstr>
      <vt:lpstr>Oppgave </vt:lpstr>
      <vt:lpstr>PowerPoint-presentasjon</vt:lpstr>
      <vt:lpstr>Eksempel En enkel gjettekode</vt:lpstr>
      <vt:lpstr>Utvider koden med flere betingelser</vt:lpstr>
      <vt:lpstr>Betingelser</vt:lpstr>
      <vt:lpstr>Eksempel Side 75-78</vt:lpstr>
      <vt:lpstr>Sjekk av en tekst</vt:lpstr>
      <vt:lpstr>Sjekk av et tall</vt:lpstr>
      <vt:lpstr>Flere if-setninger</vt:lpstr>
      <vt:lpstr>Nøstede if-setninger</vt:lpstr>
      <vt:lpstr>Tegning med JavaScript</vt:lpstr>
      <vt:lpstr>Tegne ved hjelp av variabler</vt:lpstr>
      <vt:lpstr>Flere kommandoer</vt:lpstr>
      <vt:lpstr>Vi ser på flere eksempler</vt:lpstr>
      <vt:lpstr>Viser flere eksempler på tavla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Tester</dc:title>
  <dc:creator>Aizan Magomadova</dc:creator>
  <cp:lastModifiedBy>Aizan Magomadova</cp:lastModifiedBy>
  <cp:revision>1</cp:revision>
  <dcterms:created xsi:type="dcterms:W3CDTF">2019-09-04T12:32:07Z</dcterms:created>
  <dcterms:modified xsi:type="dcterms:W3CDTF">2019-09-05T06:37:39Z</dcterms:modified>
</cp:coreProperties>
</file>