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0D56D-A9DB-4499-BB32-439071F60BDA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29626-35A1-4726-8B9B-02FCCA6210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7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9626-35A1-4726-8B9B-02FCCA6210D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4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9626-35A1-4726-8B9B-02FCCA6210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1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9626-35A1-4726-8B9B-02FCCA6210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62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59F93-D969-45C6-ABD8-E895956B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C1EEF6-3E72-4598-85C6-07BDF2E1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4A610-A86E-42CA-9E3D-6CB09443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D1A1D-5CE2-4DDA-A8BA-617C5BD8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6A4BA4-614A-4659-8252-1AA8F38F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0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4601C-C530-463A-866E-1B866D22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22D97C-6206-43F2-B09F-E8A39B34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B53F1-AA32-4832-B1CA-7B24609F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42DA6-DB2C-433E-87F6-202673D0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A6628-CC86-4FDC-ADE3-0DCD4CFC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B8C6E0-FAD1-450B-A92C-6B83EF327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7643C9-7BE7-4E37-9E67-1E3951DE7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701B6A-0A00-4F26-A11F-543E9E90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F639D-15A2-42F8-8090-1E6A7AB5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BBDF-ECCC-44BA-AF5A-A07A4185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98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48BA1-0401-4DF3-96AD-62D77331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39060-26D9-49F5-8A2C-D296A50D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A92EB-69E3-47E4-93C0-022CC01C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0289E7-D5E7-47E9-B7F6-9FCCB0CB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3AD75-E341-48F4-AFA4-CB0D7803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93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EA169-6106-4538-A0F1-E35A5630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E08E06-4140-4037-8FB7-4665174B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67D26A-248F-485E-A61A-22E35EB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95DEA-6837-4CF9-B7D2-B9098BCE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F28C6-4BB9-4053-9863-738B66DB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E0007-67B6-416F-B0A0-92CFF3D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236EC-6EC8-43E2-960F-7733620FD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6E3551-0729-4A89-B152-2CF1C1E1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59F87-F547-4A4A-AD97-C1B68675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C07D8C-EB7E-40A4-96F1-B1028178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5A2314-49CA-4553-B352-973827F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19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F5382-568D-41C5-8B65-3564FD5B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711461-00A1-4460-880D-FBD7AA995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F602F4-DDA6-4BE8-A3C1-04C01E89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B1254E-D811-4101-9A0A-8CFDCA2B4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998CCC-78C9-4A97-8275-AA791EA4E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9621BD-7A62-41B7-A01D-4E79CBB1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FE0F00-CAB7-4319-AF9E-16275975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D297F0-F814-4049-8535-48875B79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9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46D67-8C95-4FF2-A55A-98841DA9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465EAC-FC2F-4002-87C1-1AE80572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EA6101-7DD1-4218-972C-EC712C56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4BEA6B-D730-45B6-A608-BAA4724D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CE22F0-64C7-42B1-8C05-21CF341F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A1E85B-DB6A-4AB8-8A79-31D21BC1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D216EE-DAD7-4BCA-B371-AFFD142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3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60190-188C-44A1-9501-E67FDE98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24CFA-F11C-479F-822A-4472C2EC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2EFBEA-02B6-4EB6-8751-84ED5160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977E7B-7A9D-4F99-AD6D-0D8F7751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40B369-5182-483E-9D2A-65041887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727860-EDCF-4F27-8655-BEC85821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2F878-FC5A-4FB1-9929-B7334393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E1FF99-9FE8-4A8A-82E9-61F4473D5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69A1DB-CEDD-4275-A49F-2D58D260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DFC36-C7F2-4F54-9D48-D9B2BC05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C56893-CB20-43F0-8838-E991A35B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FBF706-581E-4AAD-ADEE-4AFD897E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9D991-1FFA-4803-B240-5778AEE5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8DFD31-237E-4EAF-AFBE-35518D9AE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B4663-21BA-4E3D-BDAB-C1E3EF85F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0B85-E8A7-48AD-A9EB-B8172F93545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BF2EE-4838-4B06-9100-ADCAC9566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9CB622-F31E-4F95-A8A7-FCCFEE97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FBBD-B46A-4A6F-9D89-D43883617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15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9D69A-4073-45D6-A420-3D9971B7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3156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413E41-02ED-4527-97D3-0B8D461FA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Диаграмма ответов в Формах. Вопрос:   Как часто вы используете социальные сети?  . Количество ответов: 12 ответов.">
            <a:extLst>
              <a:ext uri="{FF2B5EF4-FFF2-40B4-BE49-F238E27FC236}">
                <a16:creationId xmlns:a16="http://schemas.microsoft.com/office/drawing/2014/main" id="{FB853959-2084-44F1-842D-30C08C0E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4393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9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43BBC-FF74-46A1-85C2-415B8C9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0745F-34BE-4E1E-BE77-54C43E56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Диаграмма ответов в Формах. Вопрос: Какую роль, по вашему мнению, играют социальные сети в современном обществе?. Количество ответов: 12 ответов.">
            <a:extLst>
              <a:ext uri="{FF2B5EF4-FFF2-40B4-BE49-F238E27FC236}">
                <a16:creationId xmlns:a16="http://schemas.microsoft.com/office/drawing/2014/main" id="{530555B4-0F66-4F2A-A4CA-F284FD69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7" y="191192"/>
            <a:ext cx="12259733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3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Диаграмма ответов в Формах. Вопрос:   Какие социальные сети вы используете чаще всего?  &#10;. Количество ответов: 12 ответов.">
            <a:extLst>
              <a:ext uri="{FF2B5EF4-FFF2-40B4-BE49-F238E27FC236}">
                <a16:creationId xmlns:a16="http://schemas.microsoft.com/office/drawing/2014/main" id="{299B61D9-A614-4DE8-912D-A5C04EA1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225"/>
            <a:ext cx="12192000" cy="579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2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4443F-681E-4BAF-B1B5-AF05826E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CCDF0-DDF9-4805-9659-A30F6BDA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Диаграмма ответов в Формах. Вопрос:   Как вы относитесь к рекламе в социальных сетях?  &#10;. Количество ответов: 12 ответов.">
            <a:extLst>
              <a:ext uri="{FF2B5EF4-FFF2-40B4-BE49-F238E27FC236}">
                <a16:creationId xmlns:a16="http://schemas.microsoft.com/office/drawing/2014/main" id="{38C06217-EB38-4C98-A7EF-C4953F1F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иаграмма ответов в Формах. Вопрос:   Как вы относитесь к рекламе в социальных сетях?  &#10;. Количество ответов: 12 ответов.">
            <a:extLst>
              <a:ext uri="{FF2B5EF4-FFF2-40B4-BE49-F238E27FC236}">
                <a16:creationId xmlns:a16="http://schemas.microsoft.com/office/drawing/2014/main" id="{0DE1AF8F-F29A-4F40-8607-AD3F015A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00" y="-13690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иаграмма ответов в Формах. Вопрос:   Для чего вы в основном используете социальные сети?  &#10;. Количество ответов: 12 ответов.">
            <a:extLst>
              <a:ext uri="{FF2B5EF4-FFF2-40B4-BE49-F238E27FC236}">
                <a16:creationId xmlns:a16="http://schemas.microsoft.com/office/drawing/2014/main" id="{F3291A88-89D6-4410-AEBF-DDB11540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4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Диаграмма ответов в Формах. Вопрос: Считаете ли вы, что социальные сети влияют на ваше психоэмоциональное состояние?. Количество ответов: 12 ответов.">
            <a:extLst>
              <a:ext uri="{FF2B5EF4-FFF2-40B4-BE49-F238E27FC236}">
                <a16:creationId xmlns:a16="http://schemas.microsoft.com/office/drawing/2014/main" id="{9BFF7A50-1192-4F60-BE99-D7AD86BF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600"/>
            <a:ext cx="12192000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1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иаграмма ответов в Формах. Вопрос: Как вы относитесь к конфиденциальности данных в социальных сетях?. Количество ответов: 12 ответов.">
            <a:extLst>
              <a:ext uri="{FF2B5EF4-FFF2-40B4-BE49-F238E27FC236}">
                <a16:creationId xmlns:a16="http://schemas.microsoft.com/office/drawing/2014/main" id="{8DADBE63-1F7F-4966-BEAF-11D6799A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971"/>
            <a:ext cx="12192000" cy="56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97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31DD6-6825-4F18-8355-6BF422AC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667"/>
            <a:ext cx="10515600" cy="17753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E7F013-6C61-41A9-9BD0-806954A0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Диаграмма ответов в Формах. Вопрос: Как часто вы взаимодействуете с контентом других пользователей (лайки, комментарии, репосты)?. Количество ответов: 12 ответов.">
            <a:extLst>
              <a:ext uri="{FF2B5EF4-FFF2-40B4-BE49-F238E27FC236}">
                <a16:creationId xmlns:a16="http://schemas.microsoft.com/office/drawing/2014/main" id="{2DEE69DD-1553-4075-A792-4675A2CC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963"/>
            <a:ext cx="12192000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2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D5038-589B-4233-86B6-3E7E94D3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1613A-409B-4BEC-AA50-DAE6E1C38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Диаграмма ответов в Формах. Вопрос:   Чувствуете ли вы необходимость ограничивать время, проведенное в социальных сетях?  &#10;. Количество ответов: 12 ответов.">
            <a:extLst>
              <a:ext uri="{FF2B5EF4-FFF2-40B4-BE49-F238E27FC236}">
                <a16:creationId xmlns:a16="http://schemas.microsoft.com/office/drawing/2014/main" id="{67B0FEEC-1C08-4887-BF2F-6574E6B1E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" y="0"/>
            <a:ext cx="12081934" cy="59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2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40293-899E-4E7D-B50A-8ACC1384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2812D-A50D-4789-8BCD-5547A28A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Диаграмма ответов в Формах. Вопрос:   Используете ли вы социальные сети для профессионального развития?  &#10;. Количество ответов: 12 ответов.">
            <a:extLst>
              <a:ext uri="{FF2B5EF4-FFF2-40B4-BE49-F238E27FC236}">
                <a16:creationId xmlns:a16="http://schemas.microsoft.com/office/drawing/2014/main" id="{CF969568-3794-4C4B-8576-3262BB82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" y="133003"/>
            <a:ext cx="12050684" cy="598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09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Широкоэкранный</PresentationFormat>
  <Paragraphs>3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айзат алтынбекова</dc:creator>
  <cp:lastModifiedBy>айзат алтынбекова</cp:lastModifiedBy>
  <cp:revision>5</cp:revision>
  <dcterms:created xsi:type="dcterms:W3CDTF">2024-10-29T09:15:52Z</dcterms:created>
  <dcterms:modified xsi:type="dcterms:W3CDTF">2024-10-29T09:56:43Z</dcterms:modified>
</cp:coreProperties>
</file>